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8" r:id="rId4"/>
    <p:sldId id="267" r:id="rId5"/>
    <p:sldId id="269" r:id="rId6"/>
    <p:sldId id="270" r:id="rId7"/>
    <p:sldId id="271" r:id="rId8"/>
    <p:sldId id="277" r:id="rId9"/>
    <p:sldId id="278" r:id="rId10"/>
    <p:sldId id="273" r:id="rId11"/>
    <p:sldId id="272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05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4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001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680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2671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312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306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7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57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75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47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1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81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79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16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7A20-15BF-40A6-9394-A94FB503F24D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36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37A20-15BF-40A6-9394-A94FB503F24D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013E22-80A0-4F89-9DB6-5F4D467B6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60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05B46-B849-438E-A224-AB8EA5A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is a template. You can input anything or modify anything.</a:t>
            </a: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C1BDF-8C63-4C57-AF6B-0A6DED7B62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79937-B37C-4CCC-A5AD-8366966AF7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297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Graphing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CB60-0370-40E0-9495-4CCA3A7E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4D723-236F-4355-AA3D-18C8B202159E}"/>
              </a:ext>
            </a:extLst>
          </p:cNvPr>
          <p:cNvSpPr txBox="1"/>
          <p:nvPr/>
        </p:nvSpPr>
        <p:spPr>
          <a:xfrm>
            <a:off x="7076662" y="5910470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zh-CN" sz="1800" dirty="0">
                <a:effectLst/>
                <a:ea typeface="Arial" panose="020B0604020202020204" pitchFamily="34" charset="0"/>
              </a:rPr>
              <a:t>Felix Ogbodu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748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Graphing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CB60-0370-40E0-9495-4CCA3A7E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4D723-236F-4355-AA3D-18C8B202159E}"/>
              </a:ext>
            </a:extLst>
          </p:cNvPr>
          <p:cNvSpPr txBox="1"/>
          <p:nvPr/>
        </p:nvSpPr>
        <p:spPr>
          <a:xfrm>
            <a:off x="7076662" y="5910470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zh-CN" sz="1800" dirty="0">
                <a:effectLst/>
                <a:ea typeface="Arial" panose="020B0604020202020204" pitchFamily="34" charset="0"/>
              </a:rPr>
              <a:t>Jungkyu Kim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793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Summary statistics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CB60-0370-40E0-9495-4CCA3A7E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4D723-236F-4355-AA3D-18C8B202159E}"/>
              </a:ext>
            </a:extLst>
          </p:cNvPr>
          <p:cNvSpPr txBox="1"/>
          <p:nvPr/>
        </p:nvSpPr>
        <p:spPr>
          <a:xfrm>
            <a:off x="7076662" y="5910470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zh-CN" sz="1800" dirty="0">
                <a:effectLst/>
                <a:ea typeface="Arial" panose="020B0604020202020204" pitchFamily="34" charset="0"/>
              </a:rPr>
              <a:t>Riley Williamson</a:t>
            </a:r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55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P-test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CB60-0370-40E0-9495-4CCA3A7E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4D723-236F-4355-AA3D-18C8B202159E}"/>
              </a:ext>
            </a:extLst>
          </p:cNvPr>
          <p:cNvSpPr txBox="1"/>
          <p:nvPr/>
        </p:nvSpPr>
        <p:spPr>
          <a:xfrm>
            <a:off x="7076662" y="5910470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zh-CN" sz="1800" dirty="0">
                <a:effectLst/>
                <a:ea typeface="Arial" panose="020B0604020202020204" pitchFamily="34" charset="0"/>
              </a:rPr>
              <a:t>Riley Williamson</a:t>
            </a:r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9463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Conclusion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CB60-0370-40E0-9495-4CCA3A7E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4D723-236F-4355-AA3D-18C8B202159E}"/>
              </a:ext>
            </a:extLst>
          </p:cNvPr>
          <p:cNvSpPr txBox="1"/>
          <p:nvPr/>
        </p:nvSpPr>
        <p:spPr>
          <a:xfrm>
            <a:off x="7076662" y="5910470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zh-CN" sz="1800" dirty="0">
                <a:effectLst/>
                <a:ea typeface="Arial" panose="020B0604020202020204" pitchFamily="34" charset="0"/>
              </a:rPr>
              <a:t>Veera Supraja Koppisetty</a:t>
            </a:r>
            <a:r>
              <a:rPr lang="en-US" altLang="zh-CN" dirty="0"/>
              <a:t>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3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FAB68-B0C1-4792-A405-263FDC21E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CN" dirty="0"/>
              <a:t>Impact of COVID-19 on Mental Health in United States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8D887-27D4-4B4C-947D-8B727D388F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2000" dirty="0"/>
              <a:t>Group D1: </a:t>
            </a:r>
            <a:r>
              <a:rPr lang="zh-CN" altLang="zh-CN" sz="2000" dirty="0">
                <a:effectLst/>
                <a:ea typeface="Arial" panose="020B0604020202020204" pitchFamily="34" charset="0"/>
              </a:rPr>
              <a:t>Jie Feng, Jungkyu Kim, Riley Williamson, Rodney Davemann,Veera Supraja Koppisetty, Felix Ogbodu</a:t>
            </a:r>
            <a:endParaRPr lang="en-US" altLang="zh-CN" sz="2000" dirty="0">
              <a:effectLst/>
              <a:ea typeface="Arial" panose="020B0604020202020204" pitchFamily="34" charset="0"/>
            </a:endParaRPr>
          </a:p>
          <a:p>
            <a:pPr algn="l"/>
            <a:r>
              <a:rPr lang="en-US" altLang="zh-CN" sz="2000" dirty="0"/>
              <a:t>Instructor: Thomas </a:t>
            </a:r>
            <a:r>
              <a:rPr lang="en-US" altLang="zh-CN" sz="2000" dirty="0" err="1"/>
              <a:t>Raczkowski</a:t>
            </a:r>
            <a:endParaRPr lang="en-US" altLang="zh-CN" sz="2000" dirty="0"/>
          </a:p>
          <a:p>
            <a:pPr algn="l"/>
            <a:r>
              <a:rPr lang="en-US" altLang="zh-CN" sz="2000" dirty="0"/>
              <a:t>TA: </a:t>
            </a:r>
            <a:r>
              <a:rPr lang="en-US" altLang="zh-CN" sz="2000" dirty="0" err="1"/>
              <a:t>Sumit</a:t>
            </a:r>
            <a:r>
              <a:rPr lang="en-US" altLang="zh-CN" sz="2000" dirty="0"/>
              <a:t> Malik</a:t>
            </a:r>
          </a:p>
          <a:p>
            <a:pPr algn="l"/>
            <a:r>
              <a:rPr lang="en-US" altLang="zh-CN" sz="2000" dirty="0"/>
              <a:t>Date: 05/01/2021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177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CB60-0370-40E0-9495-4CCA3A7E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0">
              <a:lnSpc>
                <a:spcPct val="115000"/>
              </a:lnSpc>
              <a:buNone/>
            </a:pPr>
            <a:r>
              <a:rPr lang="en-US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Background:</a:t>
            </a:r>
          </a:p>
          <a:p>
            <a:pPr marL="742950" indent="-285750">
              <a:lnSpc>
                <a:spcPct val="115000"/>
              </a:lnSpc>
            </a:pPr>
            <a:r>
              <a:rPr lang="en-US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Covid-19 pandemic</a:t>
            </a:r>
          </a:p>
          <a:p>
            <a:pPr marL="742950" indent="-285750">
              <a:lnSpc>
                <a:spcPct val="115000"/>
              </a:lnSpc>
            </a:pPr>
            <a:r>
              <a:rPr lang="en-US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Mental health issue</a:t>
            </a:r>
          </a:p>
          <a:p>
            <a:pPr marL="457200" indent="0">
              <a:lnSpc>
                <a:spcPct val="115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Questions:</a:t>
            </a:r>
          </a:p>
          <a:p>
            <a:pPr marL="457200" indent="457200">
              <a:lnSpc>
                <a:spcPct val="115000"/>
              </a:lnSpc>
            </a:pP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Has COVID_19 affected the mental health of Americans?</a:t>
            </a:r>
          </a:p>
          <a:p>
            <a:pPr marL="457200" indent="457200">
              <a:lnSpc>
                <a:spcPct val="115000"/>
              </a:lnSpc>
            </a:pP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Are areas high COVID-19 deaths more impacted by mental health issues?</a:t>
            </a:r>
          </a:p>
          <a:p>
            <a:pPr marL="457200" indent="457200">
              <a:lnSpc>
                <a:spcPct val="115000"/>
              </a:lnSpc>
            </a:pP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Do areas with low COVID-19 rates have lower rates of mental health issues?</a:t>
            </a:r>
          </a:p>
          <a:p>
            <a:pPr marL="457200" indent="457200">
              <a:lnSpc>
                <a:spcPct val="115000"/>
              </a:lnSpc>
            </a:pP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How has Georgia been impacted?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</a:p>
          <a:p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4D723-236F-4355-AA3D-18C8B202159E}"/>
              </a:ext>
            </a:extLst>
          </p:cNvPr>
          <p:cNvSpPr txBox="1"/>
          <p:nvPr/>
        </p:nvSpPr>
        <p:spPr>
          <a:xfrm>
            <a:off x="7076662" y="5910470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zh-CN" sz="1800" dirty="0">
                <a:effectLst/>
                <a:ea typeface="Arial" panose="020B0604020202020204" pitchFamily="34" charset="0"/>
              </a:rPr>
              <a:t>Veera Supraja Koppisetty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467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importation and merging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CB60-0370-40E0-9495-4CCA3A7E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Datasets: </a:t>
            </a:r>
          </a:p>
          <a:p>
            <a:pPr>
              <a:lnSpc>
                <a:spcPct val="115000"/>
              </a:lnSpc>
            </a:pP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CDC: Indicators_of_Anxiety_or_Depression_Based_on_Reported_Frequency_of_Symptoms_During_Last_7_Days(also called Anxiety_data)</a:t>
            </a:r>
          </a:p>
          <a:p>
            <a:pPr>
              <a:lnSpc>
                <a:spcPct val="115000"/>
              </a:lnSpc>
            </a:pP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CDC(?):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us_states</a:t>
            </a:r>
            <a:endParaRPr lang="en-US" altLang="zh-CN" sz="1800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Merging: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	………</a:t>
            </a:r>
            <a:endParaRPr lang="zh-CN" altLang="zh-CN" sz="1800" dirty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4D723-236F-4355-AA3D-18C8B202159E}"/>
              </a:ext>
            </a:extLst>
          </p:cNvPr>
          <p:cNvSpPr txBox="1"/>
          <p:nvPr/>
        </p:nvSpPr>
        <p:spPr>
          <a:xfrm>
            <a:off x="7076662" y="5910470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zh-CN" sz="1800" dirty="0">
                <a:effectLst/>
                <a:ea typeface="Arial" panose="020B0604020202020204" pitchFamily="34" charset="0"/>
              </a:rPr>
              <a:t>Veera Supraja Koppisetty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96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cleaning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CB60-0370-40E0-9495-4CCA3A7E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4D723-236F-4355-AA3D-18C8B202159E}"/>
              </a:ext>
            </a:extLst>
          </p:cNvPr>
          <p:cNvSpPr txBox="1"/>
          <p:nvPr/>
        </p:nvSpPr>
        <p:spPr>
          <a:xfrm>
            <a:off x="7076662" y="5910470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zh-CN" sz="1800" dirty="0">
                <a:effectLst/>
                <a:ea typeface="Arial" panose="020B0604020202020204" pitchFamily="34" charset="0"/>
              </a:rPr>
              <a:t>Jungkyu Kim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80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analysis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CB60-0370-40E0-9495-4CCA3A7E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4D723-236F-4355-AA3D-18C8B202159E}"/>
              </a:ext>
            </a:extLst>
          </p:cNvPr>
          <p:cNvSpPr txBox="1"/>
          <p:nvPr/>
        </p:nvSpPr>
        <p:spPr>
          <a:xfrm>
            <a:off x="7076662" y="5910470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</a:t>
            </a:r>
            <a:r>
              <a:rPr lang="zh-CN" altLang="zh-CN" sz="1800" dirty="0">
                <a:effectLst/>
                <a:ea typeface="Arial" panose="020B0604020202020204" pitchFamily="34" charset="0"/>
              </a:rPr>
              <a:t>Rodney Davemann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44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0643-9008-440B-801F-AF2816B5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Data analysis</a:t>
            </a:r>
            <a:br>
              <a:rPr lang="en-US" altLang="zh-CN" dirty="0"/>
            </a:br>
            <a:r>
              <a:rPr lang="en-US" altLang="zh-CN" dirty="0"/>
              <a:t>Question: How has Georgia been impacted?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CB60-0370-40E0-9495-4CCA3A7E9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#get </a:t>
            </a:r>
            <a:r>
              <a:rPr lang="en-US" altLang="zh-CN" dirty="0" err="1"/>
              <a:t>georgia</a:t>
            </a:r>
            <a:r>
              <a:rPr lang="en-US" altLang="zh-CN" dirty="0"/>
              <a:t> data</a:t>
            </a:r>
          </a:p>
          <a:p>
            <a:r>
              <a:rPr lang="en-US" altLang="zh-CN" dirty="0" err="1"/>
              <a:t>georgia_data</a:t>
            </a:r>
            <a:r>
              <a:rPr lang="en-US" altLang="zh-CN" dirty="0"/>
              <a:t>=</a:t>
            </a:r>
            <a:r>
              <a:rPr lang="en-US" altLang="zh-CN" dirty="0" err="1"/>
              <a:t>merged_data.loc</a:t>
            </a:r>
            <a:r>
              <a:rPr lang="en-US" altLang="zh-CN" dirty="0"/>
              <a:t>[</a:t>
            </a:r>
            <a:r>
              <a:rPr lang="en-US" altLang="zh-CN" dirty="0" err="1"/>
              <a:t>merged_data</a:t>
            </a:r>
            <a:r>
              <a:rPr lang="en-US" altLang="zh-CN" dirty="0"/>
              <a:t>["state"]=="Georgia"]</a:t>
            </a:r>
          </a:p>
          <a:p>
            <a:r>
              <a:rPr lang="en-US" altLang="zh-CN" dirty="0"/>
              <a:t>#display </a:t>
            </a:r>
            <a:r>
              <a:rPr lang="en-US" altLang="zh-CN" dirty="0" err="1"/>
              <a:t>georgia</a:t>
            </a:r>
            <a:r>
              <a:rPr lang="en-US" altLang="zh-CN" dirty="0"/>
              <a:t> data</a:t>
            </a:r>
          </a:p>
          <a:p>
            <a:r>
              <a:rPr lang="en-US" altLang="zh-CN" dirty="0"/>
              <a:t>display(</a:t>
            </a:r>
            <a:r>
              <a:rPr lang="en-US" altLang="zh-CN" dirty="0" err="1"/>
              <a:t>georgia_data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#group </a:t>
            </a:r>
            <a:r>
              <a:rPr lang="en-US" altLang="zh-CN" dirty="0" err="1"/>
              <a:t>georgia</a:t>
            </a:r>
            <a:r>
              <a:rPr lang="en-US" altLang="zh-CN" dirty="0"/>
              <a:t> data by date</a:t>
            </a:r>
          </a:p>
          <a:p>
            <a:r>
              <a:rPr lang="en-US" altLang="zh-CN" dirty="0" err="1"/>
              <a:t>georgia_data_group_by_date</a:t>
            </a:r>
            <a:r>
              <a:rPr lang="en-US" altLang="zh-CN" dirty="0"/>
              <a:t>=</a:t>
            </a:r>
            <a:r>
              <a:rPr lang="en-US" altLang="zh-CN" dirty="0" err="1"/>
              <a:t>georgia_data.groupby</a:t>
            </a:r>
            <a:r>
              <a:rPr lang="en-US" altLang="zh-CN" dirty="0"/>
              <a:t>(["date"],sort=False)</a:t>
            </a:r>
          </a:p>
          <a:p>
            <a:r>
              <a:rPr lang="en-US" altLang="zh-CN" dirty="0"/>
              <a:t>#get the mean</a:t>
            </a:r>
          </a:p>
          <a:p>
            <a:r>
              <a:rPr lang="en-US" altLang="zh-CN" dirty="0" err="1"/>
              <a:t>georgia_data_group_by_date_mean</a:t>
            </a:r>
            <a:r>
              <a:rPr lang="en-US" altLang="zh-CN" dirty="0"/>
              <a:t>=</a:t>
            </a:r>
            <a:r>
              <a:rPr lang="en-US" altLang="zh-CN" dirty="0" err="1"/>
              <a:t>georgia_data_group_by_date.mean</a:t>
            </a:r>
            <a:r>
              <a:rPr lang="en-US" altLang="zh-CN" dirty="0"/>
              <a:t>()</a:t>
            </a:r>
          </a:p>
          <a:p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4D723-236F-4355-AA3D-18C8B202159E}"/>
              </a:ext>
            </a:extLst>
          </p:cNvPr>
          <p:cNvSpPr txBox="1"/>
          <p:nvPr/>
        </p:nvSpPr>
        <p:spPr>
          <a:xfrm>
            <a:off x="10024578" y="6251664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Jie Feng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7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0284-CCD1-4060-A489-50D88FBE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Data analysis</a:t>
            </a:r>
            <a:br>
              <a:rPr lang="en-US" altLang="zh-CN" dirty="0"/>
            </a:br>
            <a:r>
              <a:rPr lang="en-US" altLang="zh-CN" dirty="0"/>
              <a:t>Question: How has Georgia been impacted? </a:t>
            </a:r>
            <a:endParaRPr lang="zh-CN" altLang="en-US" dirty="0"/>
          </a:p>
        </p:txBody>
      </p:sp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D5E6BB94-062B-428A-A1A2-BB47BA987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" y="2293748"/>
            <a:ext cx="3694176" cy="3694176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3417B815-0FF6-4544-991F-5B3F0B7A5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315" y="2293748"/>
            <a:ext cx="3694176" cy="3694176"/>
          </a:xfrm>
          <a:prstGeom prst="rect">
            <a:avLst/>
          </a:prstGeom>
        </p:spPr>
      </p:pic>
      <p:pic>
        <p:nvPicPr>
          <p:cNvPr id="18" name="Picture 17" descr="Chart, bar chart, histogram&#10;&#10;Description automatically generated">
            <a:extLst>
              <a:ext uri="{FF2B5EF4-FFF2-40B4-BE49-F238E27FC236}">
                <a16:creationId xmlns:a16="http://schemas.microsoft.com/office/drawing/2014/main" id="{EEF20B85-5BF3-461D-AB18-EE10250BF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087" y="2493936"/>
            <a:ext cx="3694176" cy="3694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BBA0C9-2AA7-415F-8C77-0000045E2016}"/>
              </a:ext>
            </a:extLst>
          </p:cNvPr>
          <p:cNvSpPr txBox="1"/>
          <p:nvPr/>
        </p:nvSpPr>
        <p:spPr>
          <a:xfrm>
            <a:off x="10141324" y="6382316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Jie Feng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997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2C44EDA-8B51-4668-9B61-4846E6A890DC}"/>
              </a:ext>
            </a:extLst>
          </p:cNvPr>
          <p:cNvSpPr txBox="1">
            <a:spLocks/>
          </p:cNvSpPr>
          <p:nvPr/>
        </p:nvSpPr>
        <p:spPr>
          <a:xfrm>
            <a:off x="829734" y="14785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Data analysis</a:t>
            </a:r>
            <a:br>
              <a:rPr lang="en-US" altLang="zh-CN"/>
            </a:br>
            <a:r>
              <a:rPr lang="en-US" altLang="zh-CN"/>
              <a:t>Question: How has Georgia been impacted? </a:t>
            </a:r>
            <a:endParaRPr lang="zh-CN" alt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9F05766-B02A-44A1-BBAD-B95C879A6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43" y="1534686"/>
            <a:ext cx="5852172" cy="4389129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7EF0255-F83B-471D-BAB7-6D385CD67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083" y="1534684"/>
            <a:ext cx="5852172" cy="4389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110733-42D9-4E2B-B71E-48B14192C0FB}"/>
              </a:ext>
            </a:extLst>
          </p:cNvPr>
          <p:cNvSpPr txBox="1"/>
          <p:nvPr/>
        </p:nvSpPr>
        <p:spPr>
          <a:xfrm>
            <a:off x="1033670" y="5923813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r value is 0.04.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84953-112D-44E6-BD5C-B9DE845A6316}"/>
              </a:ext>
            </a:extLst>
          </p:cNvPr>
          <p:cNvSpPr txBox="1"/>
          <p:nvPr/>
        </p:nvSpPr>
        <p:spPr>
          <a:xfrm>
            <a:off x="8302497" y="5943693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r value is 0.04.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25CCB-9AC0-4810-A064-FADF062CC0BD}"/>
              </a:ext>
            </a:extLst>
          </p:cNvPr>
          <p:cNvSpPr txBox="1"/>
          <p:nvPr/>
        </p:nvSpPr>
        <p:spPr>
          <a:xfrm>
            <a:off x="10172723" y="6428779"/>
            <a:ext cx="328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Jie Feng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7050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782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This is a template. You can input anything or modify anything.</vt:lpstr>
      <vt:lpstr>Impact of COVID-19 on Mental Health in United States</vt:lpstr>
      <vt:lpstr>Introduction </vt:lpstr>
      <vt:lpstr>Data importation and merging </vt:lpstr>
      <vt:lpstr>Data cleaning </vt:lpstr>
      <vt:lpstr>Data analysis </vt:lpstr>
      <vt:lpstr>Data analysis Question: How has Georgia been impacted? </vt:lpstr>
      <vt:lpstr>Data analysis Question: How has Georgia been impacted? </vt:lpstr>
      <vt:lpstr>PowerPoint Presentation</vt:lpstr>
      <vt:lpstr>Graphing </vt:lpstr>
      <vt:lpstr>Graphing </vt:lpstr>
      <vt:lpstr>Summary statistics </vt:lpstr>
      <vt:lpstr>P-test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template. You can input anything or modify anything.</dc:title>
  <dc:creator>Jie Feng</dc:creator>
  <cp:lastModifiedBy>Jie Feng</cp:lastModifiedBy>
  <cp:revision>17</cp:revision>
  <dcterms:created xsi:type="dcterms:W3CDTF">2021-04-28T13:28:38Z</dcterms:created>
  <dcterms:modified xsi:type="dcterms:W3CDTF">2021-04-30T02:15:51Z</dcterms:modified>
</cp:coreProperties>
</file>