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9" r:id="rId5"/>
    <p:sldId id="280" r:id="rId6"/>
    <p:sldId id="270" r:id="rId7"/>
    <p:sldId id="271" r:id="rId8"/>
    <p:sldId id="277" r:id="rId9"/>
    <p:sldId id="278" r:id="rId10"/>
    <p:sldId id="273" r:id="rId11"/>
    <p:sldId id="272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0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8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7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0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7A20-15BF-40A6-9394-A94FB503F24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AB68-B0C1-4792-A405-263FDC21E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Impact of COVID-19 on Mental Health in United States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D887-27D4-4B4C-947D-8B727D38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dirty="0"/>
              <a:t>Group D1: </a:t>
            </a:r>
            <a:r>
              <a:rPr lang="zh-CN" altLang="zh-CN" sz="2000" dirty="0">
                <a:effectLst/>
                <a:ea typeface="Arial" panose="020B0604020202020204" pitchFamily="34" charset="0"/>
              </a:rPr>
              <a:t>Jie Feng, Jungkyu Kim, Riley Williamson, Rodney Davemann,Veera Supraja Koppisetty, Felix Ogbodu</a:t>
            </a:r>
            <a:endParaRPr lang="en-US" altLang="zh-CN" sz="2000" dirty="0">
              <a:effectLst/>
              <a:ea typeface="Arial" panose="020B0604020202020204" pitchFamily="34" charset="0"/>
            </a:endParaRPr>
          </a:p>
          <a:p>
            <a:pPr algn="l"/>
            <a:r>
              <a:rPr lang="en-US" altLang="zh-CN" sz="2000" dirty="0"/>
              <a:t>Instructor: Thomas </a:t>
            </a:r>
            <a:r>
              <a:rPr lang="en-US" altLang="zh-CN" sz="2000" dirty="0" err="1"/>
              <a:t>Raczkowski</a:t>
            </a:r>
            <a:endParaRPr lang="en-US" altLang="zh-CN" sz="2000" dirty="0"/>
          </a:p>
          <a:p>
            <a:pPr algn="l"/>
            <a:r>
              <a:rPr lang="en-US" altLang="zh-CN" sz="2000" dirty="0"/>
              <a:t>TA: </a:t>
            </a:r>
            <a:r>
              <a:rPr lang="en-US" altLang="zh-CN" sz="2000" dirty="0" err="1"/>
              <a:t>Sumit</a:t>
            </a:r>
            <a:r>
              <a:rPr lang="en-US" altLang="zh-CN" sz="2000" dirty="0"/>
              <a:t> Malik</a:t>
            </a:r>
          </a:p>
          <a:p>
            <a:pPr algn="l"/>
            <a:r>
              <a:rPr lang="en-US" altLang="zh-CN" sz="2000" dirty="0"/>
              <a:t>Date: 05/01/2021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77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Felix Ogbodu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74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Jungkyu Kim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7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statistics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P-test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46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Background: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Covid-19 pandemic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Mental health issue</a:t>
            </a:r>
          </a:p>
          <a:p>
            <a:pPr marL="45720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Questions: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Has COVID_19 affected the mental health of Americans?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Are areas high COVID-19 deaths more impacted by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Do areas with low COVID-19 rates have lower rates of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How has Georgia been impacted?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importation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7379"/>
            <a:ext cx="9585603" cy="4740442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Datasets: </a:t>
            </a:r>
          </a:p>
          <a:p>
            <a:pPr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Indicators_of_Anxiety_or_Depression_Based_on_Reported_Frequency_of_Symptoms_During_Last_7_Days(also called Anxiety_data)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COVID_Cases_And_Deaths_Data_From_2020_to_2021(Also called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us_states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We have got our required covid data , anxiety deaths data from CDC since 2020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Number of rows in Covid Data set : </a:t>
            </a:r>
            <a:r>
              <a:rPr lang="en-US" dirty="0"/>
              <a:t>23059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Number of rows in Anxiety Data set : 5784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6655557" y="5776747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8"/>
            <a:ext cx="8596668" cy="4660231"/>
          </a:xfrm>
        </p:spPr>
        <p:txBody>
          <a:bodyPr>
            <a:normAutofit/>
          </a:bodyPr>
          <a:lstStyle/>
          <a:p>
            <a:r>
              <a:rPr lang="en-US" altLang="zh-CN" dirty="0"/>
              <a:t>Once the data has been imported, cleaned up the data by deleting unnecessary columns in both the datasets</a:t>
            </a:r>
          </a:p>
          <a:p>
            <a:r>
              <a:rPr lang="en-US" altLang="zh-CN" dirty="0"/>
              <a:t>The cleaned covid dataset now contains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cleaned anxiety data now contains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10264005" y="5910470"/>
            <a:ext cx="192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Jungkyu Kim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9CAA6-2578-C244-953F-291653B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86" y="2663542"/>
            <a:ext cx="3568527" cy="2128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F691-F198-C241-9552-B0762DC94682}"/>
              </a:ext>
            </a:extLst>
          </p:cNvPr>
          <p:cNvSpPr txBox="1"/>
          <p:nvPr/>
        </p:nvSpPr>
        <p:spPr>
          <a:xfrm flipH="1">
            <a:off x="9815513" y="5703909"/>
            <a:ext cx="294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72ACC-A31B-C24A-B248-1B9DA222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31" y="4639875"/>
            <a:ext cx="4112734" cy="21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9BD8-6F86-FD4A-9613-6E6E979C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629A-5D69-4D4D-9CF8-4A6D99E9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313"/>
            <a:ext cx="8596668" cy="4684049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/>
              <a:t>Merge conducted on the common column i.e., state 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After the merge: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Number of rows in Merged Data set:  </a:t>
            </a:r>
            <a:r>
              <a:rPr lang="en-US" dirty="0"/>
              <a:t>4131 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Merged Data looks like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7541A-B97B-854E-B471-A499E48B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4" y="3705225"/>
            <a:ext cx="8723841" cy="315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E23DA-44B3-0740-8152-C19E903A14B4}"/>
              </a:ext>
            </a:extLst>
          </p:cNvPr>
          <p:cNvSpPr txBox="1"/>
          <p:nvPr/>
        </p:nvSpPr>
        <p:spPr>
          <a:xfrm>
            <a:off x="9143999" y="5776747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</a:p>
          <a:p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3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Rodney Davemann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#get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 err="1"/>
              <a:t>georgia_data</a:t>
            </a:r>
            <a:r>
              <a:rPr lang="en-US" altLang="zh-CN" dirty="0"/>
              <a:t>=</a:t>
            </a:r>
            <a:r>
              <a:rPr lang="en-US" altLang="zh-CN" dirty="0" err="1"/>
              <a:t>merged_data.loc</a:t>
            </a:r>
            <a:r>
              <a:rPr lang="en-US" altLang="zh-CN" dirty="0"/>
              <a:t>[</a:t>
            </a:r>
            <a:r>
              <a:rPr lang="en-US" altLang="zh-CN" dirty="0" err="1"/>
              <a:t>merged_data</a:t>
            </a:r>
            <a:r>
              <a:rPr lang="en-US" altLang="zh-CN" dirty="0"/>
              <a:t>["state"]=="Georgia"]</a:t>
            </a:r>
          </a:p>
          <a:p>
            <a:r>
              <a:rPr lang="en-US" altLang="zh-CN" dirty="0"/>
              <a:t>#display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/>
              <a:t>display(</a:t>
            </a:r>
            <a:r>
              <a:rPr lang="en-US" altLang="zh-CN" dirty="0" err="1"/>
              <a:t>georgia_data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#group </a:t>
            </a:r>
            <a:r>
              <a:rPr lang="en-US" altLang="zh-CN" dirty="0" err="1"/>
              <a:t>georgia</a:t>
            </a:r>
            <a:r>
              <a:rPr lang="en-US" altLang="zh-CN" dirty="0"/>
              <a:t> data by date</a:t>
            </a:r>
          </a:p>
          <a:p>
            <a:r>
              <a:rPr lang="en-US" altLang="zh-CN" dirty="0" err="1"/>
              <a:t>georgia_data_group_by_date</a:t>
            </a:r>
            <a:r>
              <a:rPr lang="en-US" altLang="zh-CN" dirty="0"/>
              <a:t>=</a:t>
            </a:r>
            <a:r>
              <a:rPr lang="en-US" altLang="zh-CN" dirty="0" err="1"/>
              <a:t>georgia_data.groupby</a:t>
            </a:r>
            <a:r>
              <a:rPr lang="en-US" altLang="zh-CN" dirty="0"/>
              <a:t>(["date"],sort=False)</a:t>
            </a:r>
          </a:p>
          <a:p>
            <a:r>
              <a:rPr lang="en-US" altLang="zh-CN" dirty="0"/>
              <a:t>#get the mean</a:t>
            </a:r>
          </a:p>
          <a:p>
            <a:r>
              <a:rPr lang="en-US" altLang="zh-CN" dirty="0" err="1"/>
              <a:t>georgia_data_group_by_date_mean</a:t>
            </a:r>
            <a:r>
              <a:rPr lang="en-US" altLang="zh-CN" dirty="0"/>
              <a:t>=</a:t>
            </a:r>
            <a:r>
              <a:rPr lang="en-US" altLang="zh-CN" dirty="0" err="1"/>
              <a:t>georgia_data_group_by_date.mean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10024578" y="6251664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7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0284-CCD1-4060-A489-50D88FBE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5E6BB94-062B-428A-A1A2-BB47BA9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" y="2293748"/>
            <a:ext cx="3694176" cy="3694176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417B815-0FF6-4544-991F-5B3F0B7A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15" y="2293748"/>
            <a:ext cx="3694176" cy="3694176"/>
          </a:xfrm>
          <a:prstGeom prst="rect">
            <a:avLst/>
          </a:prstGeom>
        </p:spPr>
      </p:pic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EEF20B85-5BF3-461D-AB18-EE10250BF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87" y="2493936"/>
            <a:ext cx="3694176" cy="369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BA0C9-2AA7-415F-8C77-0000045E2016}"/>
              </a:ext>
            </a:extLst>
          </p:cNvPr>
          <p:cNvSpPr txBox="1"/>
          <p:nvPr/>
        </p:nvSpPr>
        <p:spPr>
          <a:xfrm>
            <a:off x="10141324" y="6382316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C44EDA-8B51-4668-9B61-4846E6A890DC}"/>
              </a:ext>
            </a:extLst>
          </p:cNvPr>
          <p:cNvSpPr txBox="1">
            <a:spLocks/>
          </p:cNvSpPr>
          <p:nvPr/>
        </p:nvSpPr>
        <p:spPr>
          <a:xfrm>
            <a:off x="829734" y="1478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Data analysis</a:t>
            </a:r>
            <a:br>
              <a:rPr lang="en-US" altLang="zh-CN"/>
            </a:br>
            <a:r>
              <a:rPr lang="en-US" altLang="zh-CN"/>
              <a:t>Question: How has Georgia been impacted? </a:t>
            </a:r>
            <a:endParaRPr lang="zh-CN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F05766-B02A-44A1-BBAD-B95C879A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3" y="1534686"/>
            <a:ext cx="5852172" cy="438912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EF0255-F83B-471D-BAB7-6D385CD6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3" y="153468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10733-42D9-4E2B-B71E-48B14192C0FB}"/>
              </a:ext>
            </a:extLst>
          </p:cNvPr>
          <p:cNvSpPr txBox="1"/>
          <p:nvPr/>
        </p:nvSpPr>
        <p:spPr>
          <a:xfrm>
            <a:off x="1033670" y="592381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84953-112D-44E6-BD5C-B9DE845A6316}"/>
              </a:ext>
            </a:extLst>
          </p:cNvPr>
          <p:cNvSpPr txBox="1"/>
          <p:nvPr/>
        </p:nvSpPr>
        <p:spPr>
          <a:xfrm>
            <a:off x="8302497" y="59436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25CCB-9AC0-4810-A064-FADF062CC0BD}"/>
              </a:ext>
            </a:extLst>
          </p:cNvPr>
          <p:cNvSpPr txBox="1"/>
          <p:nvPr/>
        </p:nvSpPr>
        <p:spPr>
          <a:xfrm>
            <a:off x="10172723" y="6428779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705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891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Impact of COVID-19 on Mental Health in United States</vt:lpstr>
      <vt:lpstr>Introduction </vt:lpstr>
      <vt:lpstr>Data importation</vt:lpstr>
      <vt:lpstr>Data cleaning </vt:lpstr>
      <vt:lpstr>Data Merging</vt:lpstr>
      <vt:lpstr>Data analysis </vt:lpstr>
      <vt:lpstr>Data analysis Question: How has Georgia been impacted? </vt:lpstr>
      <vt:lpstr>Data analysis Question: How has Georgia been impacted? </vt:lpstr>
      <vt:lpstr>PowerPoint Presentation</vt:lpstr>
      <vt:lpstr>Graphing </vt:lpstr>
      <vt:lpstr>Graphing </vt:lpstr>
      <vt:lpstr>Summary statistics </vt:lpstr>
      <vt:lpstr>P-test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You can input anything or modify anything.</dc:title>
  <dc:creator>Jie Feng</dc:creator>
  <cp:lastModifiedBy>supraja Koppisetty (IT - Qual Assur)</cp:lastModifiedBy>
  <cp:revision>21</cp:revision>
  <dcterms:created xsi:type="dcterms:W3CDTF">2021-04-28T13:28:38Z</dcterms:created>
  <dcterms:modified xsi:type="dcterms:W3CDTF">2021-05-01T04:30:40Z</dcterms:modified>
</cp:coreProperties>
</file>