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eng Feng" initials="SF" lastIdx="1" clrIdx="0">
    <p:extLst>
      <p:ext uri="{19B8F6BF-5375-455C-9EA6-DF929625EA0E}">
        <p15:presenceInfo xmlns:p15="http://schemas.microsoft.com/office/powerpoint/2012/main" userId="S-1-5-21-3814449816-1147414744-3287126245-5414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1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3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759D-01F2-4587-B4B6-4DA4B69C79E6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27B8-3F37-42DB-A57E-2ACB8AC40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Upserve</a:t>
            </a:r>
            <a:r>
              <a:rPr lang="en-US" dirty="0" smtClean="0"/>
              <a:t>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Shimeng Feng</a:t>
            </a:r>
          </a:p>
          <a:p>
            <a:r>
              <a:rPr lang="en-US" dirty="0" smtClean="0"/>
              <a:t>03/04/2018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5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habit of going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7" y="1760009"/>
            <a:ext cx="5669771" cy="4861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7318" y="2277035"/>
            <a:ext cx="4576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region of West, people have tendency eat out more for breakfast, and lunch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region of Northeast, people have tendency eat out more for late night and 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Overall, people have high tendency of eating out for dinner</a:t>
            </a:r>
          </a:p>
        </p:txBody>
      </p:sp>
    </p:spTree>
    <p:extLst>
      <p:ext uri="{BB962C8B-B14F-4D97-AF65-F5344CB8AC3E}">
        <p14:creationId xmlns:p14="http://schemas.microsoft.com/office/powerpoint/2010/main" val="88941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Dinner Behavior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7318" y="2277035"/>
            <a:ext cx="45764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Among the NE region dinner behavior across all given date, there are 2 obvious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a group of dates when people lack of motivation goes out for dinner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Deep dive in to figure out what are the dates that highly affects people’s behavior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6" y="1517962"/>
            <a:ext cx="5669771" cy="4861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4681" y="5342965"/>
            <a:ext cx="871615" cy="762000"/>
          </a:xfrm>
          <a:prstGeom prst="rect">
            <a:avLst/>
          </a:prstGeom>
          <a:solidFill>
            <a:schemeClr val="lt1">
              <a:alpha val="0"/>
            </a:schemeClr>
          </a:solidFill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55752" y="2843525"/>
            <a:ext cx="5330544" cy="1561327"/>
          </a:xfrm>
          <a:prstGeom prst="rect">
            <a:avLst/>
          </a:prstGeom>
          <a:solidFill>
            <a:schemeClr val="lt1">
              <a:alpha val="0"/>
            </a:schemeClr>
          </a:solidFill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1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 Dinner Behavior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7318" y="2277035"/>
            <a:ext cx="4576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of the dates reflect the general holidays such as 12/25 for Christmas, 11/23 for Thanksgiving,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did not see a drop for Super Bowl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there are dates shows abnormal behavior such as 3/14, maybe people decide to celebrate Pi day?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9" y="1322474"/>
            <a:ext cx="5935242" cy="50896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05780" y="2747033"/>
            <a:ext cx="678425" cy="3516115"/>
          </a:xfrm>
          <a:prstGeom prst="rect">
            <a:avLst/>
          </a:prstGeom>
          <a:solidFill>
            <a:schemeClr val="lt1">
              <a:alpha val="0"/>
            </a:schemeClr>
          </a:solidFill>
          <a:ln w="666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2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Step..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6957" y="1559280"/>
            <a:ext cx="10016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Similarly, there are more steps could be developed 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whether similar behavior for other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whether similar behavior present across different shift bin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whether similar behavior across different types of restaurants and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NE region data, the following could be discovered: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Whether the consumption of alcohol increased during Super Bowl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Whether the number of dinner increased during Valentine’s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distribution of certain events across different regions </a:t>
            </a:r>
            <a:r>
              <a:rPr lang="en-US" altLang="zh-CN" dirty="0" smtClean="0"/>
              <a:t>with introduction of US 2017 holiday calendar</a:t>
            </a:r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457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Upserve Data Analysis</vt:lpstr>
      <vt:lpstr>Geographic habit of going out</vt:lpstr>
      <vt:lpstr>NE Dinner Behavior</vt:lpstr>
      <vt:lpstr>NE Dinner Behavior</vt:lpstr>
      <vt:lpstr>Next Step..</vt:lpstr>
    </vt:vector>
  </TitlesOfParts>
  <Company>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Shimeng Feng</dc:creator>
  <cp:lastModifiedBy>Shimeng Feng</cp:lastModifiedBy>
  <cp:revision>9</cp:revision>
  <dcterms:created xsi:type="dcterms:W3CDTF">2018-03-04T14:05:07Z</dcterms:created>
  <dcterms:modified xsi:type="dcterms:W3CDTF">2018-03-04T15:54:14Z</dcterms:modified>
</cp:coreProperties>
</file>