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消息队列面试题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2024金三银四面试突击班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97380" y="3183083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1096" y="1017870"/>
            <a:ext cx="7476164" cy="3922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1、为什么要用MQ？MQ有哪些使用场景？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2、讲一讲RabbitMQ的AMQP协议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3、RabbitMQ如何才能做到消息不丢失？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4、Kafka如何做到消息不丢失？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5、RocketMQ如何做到消息不丢失？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6、RocketMQ如何保障高可用性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213677" y="9265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消息队列面试题--基础实战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MQ有哪些使用场景？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0" y="938123"/>
            <a:ext cx="1841740" cy="14996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异步</a:t>
            </a:r>
            <a:endParaRPr lang="en-US" sz="1500" dirty="0"/>
          </a:p>
          <a:p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解耦</a:t>
            </a:r>
            <a:endParaRPr lang="en-US" sz="1500" dirty="0"/>
          </a:p>
          <a:p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流量削峰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440111/140197c5c6854bcfae70c575bf9a5ce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740" y="595011"/>
            <a:ext cx="6720397" cy="44323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RabbitMQ中的AMQP模型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225907/ca8d4d340c634b939e59edc4a79f96d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898286"/>
            <a:ext cx="8924544" cy="39044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RabbitMQ消息可靠性分析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225907/628831660e414199bd5bd686c9988a6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5" y="684724"/>
            <a:ext cx="8613648" cy="2926080"/>
          </a:xfrm>
          <a:prstGeom prst="rect">
            <a:avLst/>
          </a:prstGeom>
        </p:spPr>
      </p:pic>
      <p:pic>
        <p:nvPicPr>
          <p:cNvPr id="5" name="Object 4" descr="https://fynotefile.oss-cn-zhangjiakou.aliyuncs.com/fynote/fyfile/5983/225907/f8afe0075e3143f2b5e4dc1046364ba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3610804"/>
            <a:ext cx="6739128" cy="1335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RocketMQ消息可靠性分析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225907/e08f30efa39040dea9113a3a06524f3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" y="887502"/>
            <a:ext cx="9144000" cy="42003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983/225907/9f78965570dd4a08a42b8365ff6b9e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554" y="595011"/>
            <a:ext cx="6849280" cy="4458776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Kafka消息可靠性分析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225907/a7388220e20247e5a59f037d5494981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6" y="176915"/>
            <a:ext cx="9051574" cy="4839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RocketMQ生产架构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225907/c1d2eccd27e74f85b9a7f4891f2b02f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39" y="595011"/>
            <a:ext cx="7937007" cy="4548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2024-04-11T06:00:46Z</dcterms:created>
  <dcterms:modified xsi:type="dcterms:W3CDTF">2024-04-11T06:00:46Z</dcterms:modified>
</cp:coreProperties>
</file>