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  <p:sldMasterId id="2147483793" r:id="rId2"/>
  </p:sldMasterIdLst>
  <p:notesMasterIdLst>
    <p:notesMasterId r:id="rId17"/>
  </p:notesMasterIdLst>
  <p:handoutMasterIdLst>
    <p:handoutMasterId r:id="rId18"/>
  </p:handoutMasterIdLst>
  <p:sldIdLst>
    <p:sldId id="486" r:id="rId3"/>
    <p:sldId id="488" r:id="rId4"/>
    <p:sldId id="489" r:id="rId5"/>
    <p:sldId id="490" r:id="rId6"/>
    <p:sldId id="491" r:id="rId7"/>
    <p:sldId id="492" r:id="rId8"/>
    <p:sldId id="493" r:id="rId9"/>
    <p:sldId id="495" r:id="rId10"/>
    <p:sldId id="496" r:id="rId11"/>
    <p:sldId id="503" r:id="rId12"/>
    <p:sldId id="497" r:id="rId13"/>
    <p:sldId id="498" r:id="rId14"/>
    <p:sldId id="501" r:id="rId15"/>
    <p:sldId id="502" r:id="rId16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833"/>
    <a:srgbClr val="D2C6B0"/>
    <a:srgbClr val="D53C34"/>
    <a:srgbClr val="CBB2AB"/>
    <a:srgbClr val="FFA16F"/>
    <a:srgbClr val="FF9900"/>
    <a:srgbClr val="FF66CC"/>
    <a:srgbClr val="C09200"/>
    <a:srgbClr val="C8F3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6453" autoAdjust="0"/>
  </p:normalViewPr>
  <p:slideViewPr>
    <p:cSldViewPr snapToGrid="0" showGuides="1">
      <p:cViewPr>
        <p:scale>
          <a:sx n="50" d="100"/>
          <a:sy n="50" d="100"/>
        </p:scale>
        <p:origin x="3270" y="948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08"/>
      </p:cViewPr>
      <p:guideLst>
        <p:guide orient="horz" pos="3223"/>
        <p:guide pos="2235"/>
        <p:guide orient="horz" pos="3104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16.02.2024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Semi-Automatic Semantic Interoperability Enhancement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1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Levels of Conceptual Interoperability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0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Semantic interoperability process in structure of the </a:t>
            </a:r>
            <a:r>
              <a:rPr lang="en-US" altLang="zh-CN" dirty="0" err="1"/>
              <a:t>metadatabase</a:t>
            </a:r>
            <a:r>
              <a:rPr lang="en-US" altLang="zh-CN" dirty="0"/>
              <a:t>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Service Level Semantic Interoperability (SLSI) Framework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1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Semantic Data Annotation of a energy measure 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2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70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Relationship between the MySQL and the Neo4j.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67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 example of a comparison between the querying processes of singular relational database method and relational &amp; NoSQL database method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5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224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970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Contact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Zhiyu Pan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15818" y="6349055"/>
            <a:ext cx="4152244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Zhiyu Pan</a:t>
            </a:r>
            <a:r>
              <a:rPr lang="en-US" sz="900" kern="1200" baseline="0" dirty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dirty="0">
                <a:solidFill>
                  <a:srgbClr val="9D9EA0"/>
                </a:solidFill>
              </a:rPr>
              <a:t>| Organizational Unit  |  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0" y="6350400"/>
            <a:ext cx="18816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ttangolo arrotondato 73">
            <a:extLst>
              <a:ext uri="{FF2B5EF4-FFF2-40B4-BE49-F238E27FC236}">
                <a16:creationId xmlns:a16="http://schemas.microsoft.com/office/drawing/2014/main" id="{F4D1D33B-98FA-19FF-7FBE-466DCC8DB399}"/>
              </a:ext>
            </a:extLst>
          </p:cNvPr>
          <p:cNvSpPr/>
          <p:nvPr/>
        </p:nvSpPr>
        <p:spPr>
          <a:xfrm>
            <a:off x="-761782" y="3453964"/>
            <a:ext cx="5789276" cy="3249073"/>
          </a:xfrm>
          <a:prstGeom prst="roundRect">
            <a:avLst>
              <a:gd name="adj" fmla="val 7157"/>
            </a:avLst>
          </a:prstGeom>
          <a:solidFill>
            <a:srgbClr val="CBB2AB"/>
          </a:solidFill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83" name="Rettangolo arrotondato 73">
            <a:extLst>
              <a:ext uri="{FF2B5EF4-FFF2-40B4-BE49-F238E27FC236}">
                <a16:creationId xmlns:a16="http://schemas.microsoft.com/office/drawing/2014/main" id="{F6B5E1DE-A1D8-968A-5578-AC88AA89EE86}"/>
              </a:ext>
            </a:extLst>
          </p:cNvPr>
          <p:cNvSpPr/>
          <p:nvPr/>
        </p:nvSpPr>
        <p:spPr>
          <a:xfrm>
            <a:off x="-784479" y="1098063"/>
            <a:ext cx="8230523" cy="2289037"/>
          </a:xfrm>
          <a:prstGeom prst="roundRect">
            <a:avLst>
              <a:gd name="adj" fmla="val 7157"/>
            </a:avLst>
          </a:prstGeom>
          <a:solidFill>
            <a:srgbClr val="F46833"/>
          </a:solidFill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41" name="Rettangolo arrotondato 73">
            <a:extLst>
              <a:ext uri="{FF2B5EF4-FFF2-40B4-BE49-F238E27FC236}">
                <a16:creationId xmlns:a16="http://schemas.microsoft.com/office/drawing/2014/main" id="{D67079E5-791A-8937-49B5-D0BCE3BDFD5E}"/>
              </a:ext>
            </a:extLst>
          </p:cNvPr>
          <p:cNvSpPr/>
          <p:nvPr/>
        </p:nvSpPr>
        <p:spPr>
          <a:xfrm>
            <a:off x="7554264" y="-89693"/>
            <a:ext cx="2421275" cy="5139477"/>
          </a:xfrm>
          <a:prstGeom prst="roundRect">
            <a:avLst>
              <a:gd name="adj" fmla="val 7157"/>
            </a:avLst>
          </a:prstGeom>
          <a:solidFill>
            <a:srgbClr val="F46833"/>
          </a:solidFill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Relational Database Design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ttangolo arrotondato 73">
            <a:extLst>
              <a:ext uri="{FF2B5EF4-FFF2-40B4-BE49-F238E27FC236}">
                <a16:creationId xmlns:a16="http://schemas.microsoft.com/office/drawing/2014/main" id="{128EE0D3-AFC3-B71C-C46A-6C44AAD050CF}"/>
              </a:ext>
            </a:extLst>
          </p:cNvPr>
          <p:cNvSpPr/>
          <p:nvPr/>
        </p:nvSpPr>
        <p:spPr>
          <a:xfrm>
            <a:off x="-784478" y="-102292"/>
            <a:ext cx="8234607" cy="1120747"/>
          </a:xfrm>
          <a:prstGeom prst="roundRect">
            <a:avLst>
              <a:gd name="adj" fmla="val 7157"/>
            </a:avLst>
          </a:prstGeom>
          <a:solidFill>
            <a:srgbClr val="F46833"/>
          </a:solidFill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52" name="Rettangolo arrotondato 13">
            <a:extLst>
              <a:ext uri="{FF2B5EF4-FFF2-40B4-BE49-F238E27FC236}">
                <a16:creationId xmlns:a16="http://schemas.microsoft.com/office/drawing/2014/main" id="{30E19CB1-F046-A942-83E2-8DE2882C0ACC}"/>
              </a:ext>
            </a:extLst>
          </p:cNvPr>
          <p:cNvSpPr/>
          <p:nvPr/>
        </p:nvSpPr>
        <p:spPr>
          <a:xfrm>
            <a:off x="-1263441" y="-1284612"/>
            <a:ext cx="11338955" cy="726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1200" dirty="0"/>
              <a:t>		</a:t>
            </a:r>
          </a:p>
        </p:txBody>
      </p:sp>
      <p:sp>
        <p:nvSpPr>
          <p:cNvPr id="51" name="Rettangolo arrotondato 13">
            <a:extLst>
              <a:ext uri="{FF2B5EF4-FFF2-40B4-BE49-F238E27FC236}">
                <a16:creationId xmlns:a16="http://schemas.microsoft.com/office/drawing/2014/main" id="{913340B8-9C19-D6BB-29AD-41D0E1A40C92}"/>
              </a:ext>
            </a:extLst>
          </p:cNvPr>
          <p:cNvSpPr/>
          <p:nvPr/>
        </p:nvSpPr>
        <p:spPr>
          <a:xfrm>
            <a:off x="-1240743" y="7028622"/>
            <a:ext cx="11316258" cy="7924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 sz="1200" dirty="0"/>
          </a:p>
        </p:txBody>
      </p:sp>
      <p:sp>
        <p:nvSpPr>
          <p:cNvPr id="20" name="Rettangolo arrotondato 13">
            <a:extLst>
              <a:ext uri="{FF2B5EF4-FFF2-40B4-BE49-F238E27FC236}">
                <a16:creationId xmlns:a16="http://schemas.microsoft.com/office/drawing/2014/main" id="{BF6877BF-DBCD-0E65-D3FA-64A10EB681FC}"/>
              </a:ext>
            </a:extLst>
          </p:cNvPr>
          <p:cNvSpPr/>
          <p:nvPr/>
        </p:nvSpPr>
        <p:spPr>
          <a:xfrm>
            <a:off x="771002" y="8109853"/>
            <a:ext cx="7638058" cy="931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 sz="1200" dirty="0"/>
          </a:p>
        </p:txBody>
      </p:sp>
      <p:sp>
        <p:nvSpPr>
          <p:cNvPr id="191" name="Rettangolo arrotondato 13">
            <a:extLst>
              <a:ext uri="{FF2B5EF4-FFF2-40B4-BE49-F238E27FC236}">
                <a16:creationId xmlns:a16="http://schemas.microsoft.com/office/drawing/2014/main" id="{B5DAC3ED-A953-06C0-08AA-BD0CB76767E6}"/>
              </a:ext>
            </a:extLst>
          </p:cNvPr>
          <p:cNvSpPr/>
          <p:nvPr/>
        </p:nvSpPr>
        <p:spPr>
          <a:xfrm>
            <a:off x="7803456" y="2235376"/>
            <a:ext cx="1814672" cy="3682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Timeseries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Store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ttangolo arrotondato 13">
            <a:extLst>
              <a:ext uri="{FF2B5EF4-FFF2-40B4-BE49-F238E27FC236}">
                <a16:creationId xmlns:a16="http://schemas.microsoft.com/office/drawing/2014/main" id="{5C307281-FD4E-4B6D-9406-A8D89FCC066A}"/>
              </a:ext>
            </a:extLst>
          </p:cNvPr>
          <p:cNvSpPr/>
          <p:nvPr/>
        </p:nvSpPr>
        <p:spPr>
          <a:xfrm>
            <a:off x="7776922" y="1220299"/>
            <a:ext cx="1867740" cy="744065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 Database</a:t>
            </a:r>
          </a:p>
        </p:txBody>
      </p:sp>
      <p:sp>
        <p:nvSpPr>
          <p:cNvPr id="6" name="Rettangolo arrotondato 73">
            <a:extLst>
              <a:ext uri="{FF2B5EF4-FFF2-40B4-BE49-F238E27FC236}">
                <a16:creationId xmlns:a16="http://schemas.microsoft.com/office/drawing/2014/main" id="{C457834A-09EF-9589-9528-F5E6F12656D1}"/>
              </a:ext>
            </a:extLst>
          </p:cNvPr>
          <p:cNvSpPr/>
          <p:nvPr/>
        </p:nvSpPr>
        <p:spPr>
          <a:xfrm>
            <a:off x="5166303" y="3474793"/>
            <a:ext cx="2283826" cy="3228251"/>
          </a:xfrm>
          <a:prstGeom prst="roundRect">
            <a:avLst>
              <a:gd name="adj" fmla="val 7157"/>
            </a:avLst>
          </a:prstGeom>
          <a:solidFill>
            <a:srgbClr val="F46833"/>
          </a:solidFill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Annotation</a:t>
            </a:r>
          </a:p>
        </p:txBody>
      </p:sp>
      <p:sp>
        <p:nvSpPr>
          <p:cNvPr id="11" name="Rettangolo arrotondato 73">
            <a:extLst>
              <a:ext uri="{FF2B5EF4-FFF2-40B4-BE49-F238E27FC236}">
                <a16:creationId xmlns:a16="http://schemas.microsoft.com/office/drawing/2014/main" id="{05F6E444-166C-FA3B-7C4C-96A69E984157}"/>
              </a:ext>
            </a:extLst>
          </p:cNvPr>
          <p:cNvSpPr/>
          <p:nvPr/>
        </p:nvSpPr>
        <p:spPr>
          <a:xfrm>
            <a:off x="4254124" y="-1184052"/>
            <a:ext cx="1694001" cy="473293"/>
          </a:xfrm>
          <a:prstGeom prst="roundRect">
            <a:avLst>
              <a:gd name="adj" fmla="val 715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Energy Efficiency Improvement</a:t>
            </a:r>
          </a:p>
        </p:txBody>
      </p:sp>
      <p:sp>
        <p:nvSpPr>
          <p:cNvPr id="16" name="Rettangolo arrotondato 13">
            <a:extLst>
              <a:ext uri="{FF2B5EF4-FFF2-40B4-BE49-F238E27FC236}">
                <a16:creationId xmlns:a16="http://schemas.microsoft.com/office/drawing/2014/main" id="{6F308393-9E1E-E997-6E81-9ED6E1FEE9A2}"/>
              </a:ext>
            </a:extLst>
          </p:cNvPr>
          <p:cNvSpPr/>
          <p:nvPr/>
        </p:nvSpPr>
        <p:spPr>
          <a:xfrm>
            <a:off x="7928099" y="5697540"/>
            <a:ext cx="1565385" cy="32910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Transmission</a:t>
            </a:r>
          </a:p>
        </p:txBody>
      </p:sp>
      <p:sp>
        <p:nvSpPr>
          <p:cNvPr id="27" name="Rettangolo arrotondato 13">
            <a:extLst>
              <a:ext uri="{FF2B5EF4-FFF2-40B4-BE49-F238E27FC236}">
                <a16:creationId xmlns:a16="http://schemas.microsoft.com/office/drawing/2014/main" id="{805961E5-EC3A-5FCB-4688-B9C3689B50A0}"/>
              </a:ext>
            </a:extLst>
          </p:cNvPr>
          <p:cNvSpPr/>
          <p:nvPr/>
        </p:nvSpPr>
        <p:spPr>
          <a:xfrm>
            <a:off x="1818803" y="1244621"/>
            <a:ext cx="3199901" cy="73371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        NoSQL</a:t>
            </a:r>
            <a:r>
              <a:rPr lang="en-US" sz="1200" dirty="0"/>
              <a:t> Database</a:t>
            </a:r>
          </a:p>
        </p:txBody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6FBC669C-D047-4248-5754-5D178BE5B7F7}"/>
              </a:ext>
            </a:extLst>
          </p:cNvPr>
          <p:cNvCxnSpPr>
            <a:cxnSpLocks/>
          </p:cNvCxnSpPr>
          <p:nvPr/>
        </p:nvCxnSpPr>
        <p:spPr>
          <a:xfrm>
            <a:off x="-1263439" y="-165244"/>
            <a:ext cx="11338953" cy="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ttangolo arrotondato 73">
            <a:extLst>
              <a:ext uri="{FF2B5EF4-FFF2-40B4-BE49-F238E27FC236}">
                <a16:creationId xmlns:a16="http://schemas.microsoft.com/office/drawing/2014/main" id="{F68D2702-C8BE-F3E0-A8B2-495A96C53CD1}"/>
              </a:ext>
            </a:extLst>
          </p:cNvPr>
          <p:cNvSpPr/>
          <p:nvPr/>
        </p:nvSpPr>
        <p:spPr>
          <a:xfrm>
            <a:off x="7523925" y="-1188866"/>
            <a:ext cx="1694001" cy="473293"/>
          </a:xfrm>
          <a:prstGeom prst="roundRect">
            <a:avLst>
              <a:gd name="adj" fmla="val 715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Energy domain  application</a:t>
            </a:r>
          </a:p>
        </p:txBody>
      </p:sp>
      <p:sp>
        <p:nvSpPr>
          <p:cNvPr id="33" name="Rettangolo arrotondato 73">
            <a:extLst>
              <a:ext uri="{FF2B5EF4-FFF2-40B4-BE49-F238E27FC236}">
                <a16:creationId xmlns:a16="http://schemas.microsoft.com/office/drawing/2014/main" id="{CFFD7800-6848-0C6F-99D4-C8E1D76DF242}"/>
              </a:ext>
            </a:extLst>
          </p:cNvPr>
          <p:cNvSpPr/>
          <p:nvPr/>
        </p:nvSpPr>
        <p:spPr>
          <a:xfrm>
            <a:off x="984324" y="-1158385"/>
            <a:ext cx="1694001" cy="473293"/>
          </a:xfrm>
          <a:prstGeom prst="roundRect">
            <a:avLst>
              <a:gd name="adj" fmla="val 715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DER Flexibility Management</a:t>
            </a:r>
          </a:p>
        </p:txBody>
      </p:sp>
      <p:sp>
        <p:nvSpPr>
          <p:cNvPr id="91" name="矩形: 圆角 3">
            <a:extLst>
              <a:ext uri="{FF2B5EF4-FFF2-40B4-BE49-F238E27FC236}">
                <a16:creationId xmlns:a16="http://schemas.microsoft.com/office/drawing/2014/main" id="{56218100-86E1-8D4B-080C-579E7302F8F0}"/>
              </a:ext>
            </a:extLst>
          </p:cNvPr>
          <p:cNvSpPr/>
          <p:nvPr/>
        </p:nvSpPr>
        <p:spPr>
          <a:xfrm>
            <a:off x="1793639" y="5942060"/>
            <a:ext cx="2470423" cy="42817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 and scope of the ontology</a:t>
            </a:r>
          </a:p>
        </p:txBody>
      </p:sp>
      <p:sp>
        <p:nvSpPr>
          <p:cNvPr id="93" name="Cilindro 7">
            <a:extLst>
              <a:ext uri="{FF2B5EF4-FFF2-40B4-BE49-F238E27FC236}">
                <a16:creationId xmlns:a16="http://schemas.microsoft.com/office/drawing/2014/main" id="{3A708C94-4FF3-2779-467B-15BE0C348D01}"/>
              </a:ext>
            </a:extLst>
          </p:cNvPr>
          <p:cNvSpPr/>
          <p:nvPr/>
        </p:nvSpPr>
        <p:spPr>
          <a:xfrm>
            <a:off x="2526247" y="7214772"/>
            <a:ext cx="1836149" cy="500597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Ontology Sources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DCF05FB-9781-DD22-87D8-0A45F0B2529F}"/>
              </a:ext>
            </a:extLst>
          </p:cNvPr>
          <p:cNvCxnSpPr>
            <a:cxnSpLocks/>
            <a:stCxn id="139" idx="2"/>
            <a:endCxn id="91" idx="0"/>
          </p:cNvCxnSpPr>
          <p:nvPr/>
        </p:nvCxnSpPr>
        <p:spPr>
          <a:xfrm rot="16200000" flipH="1">
            <a:off x="1862300" y="4775509"/>
            <a:ext cx="1319644" cy="10134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3">
            <a:extLst>
              <a:ext uri="{FF2B5EF4-FFF2-40B4-BE49-F238E27FC236}">
                <a16:creationId xmlns:a16="http://schemas.microsoft.com/office/drawing/2014/main" id="{379DCE98-A954-B85F-006B-85D2A69ADCC5}"/>
              </a:ext>
            </a:extLst>
          </p:cNvPr>
          <p:cNvSpPr/>
          <p:nvPr/>
        </p:nvSpPr>
        <p:spPr>
          <a:xfrm>
            <a:off x="-581277" y="6026789"/>
            <a:ext cx="1527798" cy="262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Ontology Selection</a:t>
            </a:r>
          </a:p>
        </p:txBody>
      </p:sp>
      <p:sp>
        <p:nvSpPr>
          <p:cNvPr id="111" name="矩形: 圆角 25">
            <a:extLst>
              <a:ext uri="{FF2B5EF4-FFF2-40B4-BE49-F238E27FC236}">
                <a16:creationId xmlns:a16="http://schemas.microsoft.com/office/drawing/2014/main" id="{163177B8-E5F1-2C25-390E-DCE0F6F5C776}"/>
              </a:ext>
            </a:extLst>
          </p:cNvPr>
          <p:cNvSpPr/>
          <p:nvPr/>
        </p:nvSpPr>
        <p:spPr>
          <a:xfrm>
            <a:off x="-555539" y="4857490"/>
            <a:ext cx="1464877" cy="262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Ontology Reuse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4">
            <a:extLst>
              <a:ext uri="{FF2B5EF4-FFF2-40B4-BE49-F238E27FC236}">
                <a16:creationId xmlns:a16="http://schemas.microsoft.com/office/drawing/2014/main" id="{EE63ACA8-6267-8659-CA07-9765B3C71CA8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176899" y="5815015"/>
            <a:ext cx="5723" cy="211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ilindro 7">
            <a:extLst>
              <a:ext uri="{FF2B5EF4-FFF2-40B4-BE49-F238E27FC236}">
                <a16:creationId xmlns:a16="http://schemas.microsoft.com/office/drawing/2014/main" id="{BB1F21B6-0E9D-75F4-F214-0CD123F3B370}"/>
              </a:ext>
            </a:extLst>
          </p:cNvPr>
          <p:cNvSpPr/>
          <p:nvPr/>
        </p:nvSpPr>
        <p:spPr>
          <a:xfrm>
            <a:off x="-331777" y="5326429"/>
            <a:ext cx="1017352" cy="488586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Selected Ontology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4">
            <a:extLst>
              <a:ext uri="{FF2B5EF4-FFF2-40B4-BE49-F238E27FC236}">
                <a16:creationId xmlns:a16="http://schemas.microsoft.com/office/drawing/2014/main" id="{5396C910-5D30-87B9-D29A-1007D1C50F3B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76899" y="5119821"/>
            <a:ext cx="1" cy="206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tangolo arrotondato 56">
            <a:extLst>
              <a:ext uri="{FF2B5EF4-FFF2-40B4-BE49-F238E27FC236}">
                <a16:creationId xmlns:a16="http://schemas.microsoft.com/office/drawing/2014/main" id="{515BB9B5-C340-CAC7-A933-A198CAAEC25B}"/>
              </a:ext>
            </a:extLst>
          </p:cNvPr>
          <p:cNvSpPr/>
          <p:nvPr/>
        </p:nvSpPr>
        <p:spPr>
          <a:xfrm>
            <a:off x="-573678" y="4147260"/>
            <a:ext cx="1501153" cy="484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Ontology Implementation</a:t>
            </a:r>
          </a:p>
        </p:txBody>
      </p:sp>
      <p:cxnSp>
        <p:nvCxnSpPr>
          <p:cNvPr id="128" name="直接箭头连接符 14">
            <a:extLst>
              <a:ext uri="{FF2B5EF4-FFF2-40B4-BE49-F238E27FC236}">
                <a16:creationId xmlns:a16="http://schemas.microsoft.com/office/drawing/2014/main" id="{F1F5BEEA-DCC3-CFE9-1961-EB1DAF22A381}"/>
              </a:ext>
            </a:extLst>
          </p:cNvPr>
          <p:cNvCxnSpPr>
            <a:cxnSpLocks/>
            <a:stCxn id="111" idx="0"/>
            <a:endCxn id="127" idx="2"/>
          </p:cNvCxnSpPr>
          <p:nvPr/>
        </p:nvCxnSpPr>
        <p:spPr>
          <a:xfrm flipH="1" flipV="1">
            <a:off x="176899" y="4631656"/>
            <a:ext cx="1" cy="225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4">
            <a:extLst>
              <a:ext uri="{FF2B5EF4-FFF2-40B4-BE49-F238E27FC236}">
                <a16:creationId xmlns:a16="http://schemas.microsoft.com/office/drawing/2014/main" id="{5AD12783-492D-69E1-402A-4B09949629AB}"/>
              </a:ext>
            </a:extLst>
          </p:cNvPr>
          <p:cNvCxnSpPr>
            <a:cxnSpLocks/>
            <a:stCxn id="127" idx="3"/>
            <a:endCxn id="139" idx="1"/>
          </p:cNvCxnSpPr>
          <p:nvPr/>
        </p:nvCxnSpPr>
        <p:spPr>
          <a:xfrm flipV="1">
            <a:off x="927475" y="4388568"/>
            <a:ext cx="367829" cy="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流程图: 决策 138">
            <a:extLst>
              <a:ext uri="{FF2B5EF4-FFF2-40B4-BE49-F238E27FC236}">
                <a16:creationId xmlns:a16="http://schemas.microsoft.com/office/drawing/2014/main" id="{A2242BE0-212B-39FB-4BEC-9C41212E6866}"/>
              </a:ext>
            </a:extLst>
          </p:cNvPr>
          <p:cNvSpPr/>
          <p:nvPr/>
        </p:nvSpPr>
        <p:spPr>
          <a:xfrm>
            <a:off x="1295304" y="4154719"/>
            <a:ext cx="1440180" cy="46769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Evaluation</a:t>
            </a:r>
            <a:endParaRPr lang="zh-CN" alt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2" name="直接箭头连接符 14">
            <a:extLst>
              <a:ext uri="{FF2B5EF4-FFF2-40B4-BE49-F238E27FC236}">
                <a16:creationId xmlns:a16="http://schemas.microsoft.com/office/drawing/2014/main" id="{675A89BA-5EEE-6E30-6BC2-0F18C8E8469F}"/>
              </a:ext>
            </a:extLst>
          </p:cNvPr>
          <p:cNvCxnSpPr>
            <a:cxnSpLocks/>
            <a:stCxn id="91" idx="1"/>
            <a:endCxn id="108" idx="3"/>
          </p:cNvCxnSpPr>
          <p:nvPr/>
        </p:nvCxnSpPr>
        <p:spPr>
          <a:xfrm flipH="1">
            <a:off x="946521" y="6156145"/>
            <a:ext cx="847118" cy="1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">
            <a:extLst>
              <a:ext uri="{FF2B5EF4-FFF2-40B4-BE49-F238E27FC236}">
                <a16:creationId xmlns:a16="http://schemas.microsoft.com/office/drawing/2014/main" id="{A9B0D966-FBA1-D485-175D-CCF93009FD4E}"/>
              </a:ext>
            </a:extLst>
          </p:cNvPr>
          <p:cNvCxnSpPr>
            <a:cxnSpLocks/>
            <a:stCxn id="139" idx="3"/>
            <a:endCxn id="152" idx="2"/>
          </p:cNvCxnSpPr>
          <p:nvPr/>
        </p:nvCxnSpPr>
        <p:spPr>
          <a:xfrm>
            <a:off x="2735484" y="4388568"/>
            <a:ext cx="906733" cy="14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DA834F6-BCEB-4CE6-C368-AAA80D93FAD5}"/>
              </a:ext>
            </a:extLst>
          </p:cNvPr>
          <p:cNvSpPr txBox="1"/>
          <p:nvPr/>
        </p:nvSpPr>
        <p:spPr>
          <a:xfrm>
            <a:off x="2934786" y="4187575"/>
            <a:ext cx="25039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latin typeface="+mn-lt"/>
              </a:rPr>
              <a:t>Yes</a:t>
            </a:r>
            <a:endParaRPr lang="zh-CN" altLang="en-US" sz="1200" dirty="0">
              <a:latin typeface="+mn-lt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5940F5E-C0E7-F6BB-85D0-4C4A98841FFF}"/>
              </a:ext>
            </a:extLst>
          </p:cNvPr>
          <p:cNvSpPr txBox="1"/>
          <p:nvPr/>
        </p:nvSpPr>
        <p:spPr>
          <a:xfrm>
            <a:off x="1681074" y="4646537"/>
            <a:ext cx="195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latin typeface="+mn-lt"/>
              </a:rPr>
              <a:t>No</a:t>
            </a:r>
          </a:p>
        </p:txBody>
      </p:sp>
      <p:sp>
        <p:nvSpPr>
          <p:cNvPr id="152" name="Cilindro 7">
            <a:extLst>
              <a:ext uri="{FF2B5EF4-FFF2-40B4-BE49-F238E27FC236}">
                <a16:creationId xmlns:a16="http://schemas.microsoft.com/office/drawing/2014/main" id="{EFFDA6F8-856E-7635-0788-11351F59F4FA}"/>
              </a:ext>
            </a:extLst>
          </p:cNvPr>
          <p:cNvSpPr/>
          <p:nvPr/>
        </p:nvSpPr>
        <p:spPr>
          <a:xfrm>
            <a:off x="3540482" y="4158668"/>
            <a:ext cx="1017352" cy="488586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Ontology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Cilindro 7">
            <a:extLst>
              <a:ext uri="{FF2B5EF4-FFF2-40B4-BE49-F238E27FC236}">
                <a16:creationId xmlns:a16="http://schemas.microsoft.com/office/drawing/2014/main" id="{02B4DC6F-896A-1E63-A8DB-FEC8B8F7A1D0}"/>
              </a:ext>
            </a:extLst>
          </p:cNvPr>
          <p:cNvSpPr/>
          <p:nvPr/>
        </p:nvSpPr>
        <p:spPr>
          <a:xfrm>
            <a:off x="4096125" y="2552184"/>
            <a:ext cx="1345593" cy="500597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Annotated Data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182197C7-4228-F6D2-330F-E3E5A0D16C05}"/>
              </a:ext>
            </a:extLst>
          </p:cNvPr>
          <p:cNvCxnSpPr>
            <a:cxnSpLocks/>
            <a:stCxn id="60" idx="5"/>
            <a:endCxn id="191" idx="3"/>
          </p:cNvCxnSpPr>
          <p:nvPr/>
        </p:nvCxnSpPr>
        <p:spPr>
          <a:xfrm flipV="1">
            <a:off x="9216554" y="2419494"/>
            <a:ext cx="401574" cy="1988533"/>
          </a:xfrm>
          <a:prstGeom prst="bentConnector3">
            <a:avLst>
              <a:gd name="adj1" fmla="val 1569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02438719-162C-19E5-FE69-49848017659E}"/>
              </a:ext>
            </a:extLst>
          </p:cNvPr>
          <p:cNvCxnSpPr>
            <a:cxnSpLocks/>
            <a:stCxn id="93" idx="1"/>
            <a:endCxn id="108" idx="2"/>
          </p:cNvCxnSpPr>
          <p:nvPr/>
        </p:nvCxnSpPr>
        <p:spPr>
          <a:xfrm rot="16200000" flipV="1">
            <a:off x="1350646" y="5121096"/>
            <a:ext cx="925653" cy="3261700"/>
          </a:xfrm>
          <a:prstGeom prst="bentConnector3">
            <a:avLst>
              <a:gd name="adj1" fmla="val 448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09CC8B5C-A7FE-E693-D48A-A0E050952B66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7292265" y="6157545"/>
            <a:ext cx="1418442" cy="2283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FE291E3C-FCE1-D6A9-E71F-CD54BA713E68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6766792" y="5306641"/>
            <a:ext cx="1224000" cy="2664000"/>
          </a:xfrm>
          <a:prstGeom prst="bentConnector3">
            <a:avLst>
              <a:gd name="adj1" fmla="val 383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tangolo arrotondato 73">
            <a:extLst>
              <a:ext uri="{FF2B5EF4-FFF2-40B4-BE49-F238E27FC236}">
                <a16:creationId xmlns:a16="http://schemas.microsoft.com/office/drawing/2014/main" id="{B1CA61BC-E99C-45F0-C8C4-A831BDCF411D}"/>
              </a:ext>
            </a:extLst>
          </p:cNvPr>
          <p:cNvSpPr/>
          <p:nvPr/>
        </p:nvSpPr>
        <p:spPr>
          <a:xfrm>
            <a:off x="5303155" y="5989423"/>
            <a:ext cx="1989110" cy="336241"/>
          </a:xfrm>
          <a:prstGeom prst="roundRect">
            <a:avLst>
              <a:gd name="adj" fmla="val 71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Topic annotation</a:t>
            </a: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2B05CC5B-821E-A4D5-D40F-3235E0072DCD}"/>
              </a:ext>
            </a:extLst>
          </p:cNvPr>
          <p:cNvSpPr/>
          <p:nvPr/>
        </p:nvSpPr>
        <p:spPr>
          <a:xfrm>
            <a:off x="7897113" y="5219295"/>
            <a:ext cx="1633857" cy="2695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Data Classification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14">
            <a:extLst>
              <a:ext uri="{FF2B5EF4-FFF2-40B4-BE49-F238E27FC236}">
                <a16:creationId xmlns:a16="http://schemas.microsoft.com/office/drawing/2014/main" id="{A65A6190-4AE9-8515-660C-B819CF8D2179}"/>
              </a:ext>
            </a:extLst>
          </p:cNvPr>
          <p:cNvCxnSpPr>
            <a:cxnSpLocks/>
            <a:stCxn id="50" idx="0"/>
            <a:endCxn id="60" idx="4"/>
          </p:cNvCxnSpPr>
          <p:nvPr/>
        </p:nvCxnSpPr>
        <p:spPr>
          <a:xfrm flipH="1" flipV="1">
            <a:off x="8710989" y="4658325"/>
            <a:ext cx="3053" cy="560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ilindro 7">
            <a:extLst>
              <a:ext uri="{FF2B5EF4-FFF2-40B4-BE49-F238E27FC236}">
                <a16:creationId xmlns:a16="http://schemas.microsoft.com/office/drawing/2014/main" id="{F2A71D75-3F08-3C21-4323-1EDC6009AF22}"/>
              </a:ext>
            </a:extLst>
          </p:cNvPr>
          <p:cNvSpPr/>
          <p:nvPr/>
        </p:nvSpPr>
        <p:spPr>
          <a:xfrm>
            <a:off x="8079032" y="4157728"/>
            <a:ext cx="1263913" cy="500597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Timeseries Data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14">
            <a:extLst>
              <a:ext uri="{FF2B5EF4-FFF2-40B4-BE49-F238E27FC236}">
                <a16:creationId xmlns:a16="http://schemas.microsoft.com/office/drawing/2014/main" id="{C74B1F41-0191-3EE6-69A0-353B67F9DF56}"/>
              </a:ext>
            </a:extLst>
          </p:cNvPr>
          <p:cNvCxnSpPr>
            <a:cxnSpLocks/>
            <a:stCxn id="50" idx="1"/>
            <a:endCxn id="63" idx="5"/>
          </p:cNvCxnSpPr>
          <p:nvPr/>
        </p:nvCxnSpPr>
        <p:spPr>
          <a:xfrm flipH="1">
            <a:off x="6639712" y="5354060"/>
            <a:ext cx="1257401" cy="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ilindro 7">
            <a:extLst>
              <a:ext uri="{FF2B5EF4-FFF2-40B4-BE49-F238E27FC236}">
                <a16:creationId xmlns:a16="http://schemas.microsoft.com/office/drawing/2014/main" id="{CDBE8231-B363-8FC3-4A36-83B5C6082592}"/>
              </a:ext>
            </a:extLst>
          </p:cNvPr>
          <p:cNvSpPr/>
          <p:nvPr/>
        </p:nvSpPr>
        <p:spPr>
          <a:xfrm>
            <a:off x="5660088" y="5105153"/>
            <a:ext cx="1088471" cy="500597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Semantic Data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矩形: 圆角 3">
            <a:extLst>
              <a:ext uri="{FF2B5EF4-FFF2-40B4-BE49-F238E27FC236}">
                <a16:creationId xmlns:a16="http://schemas.microsoft.com/office/drawing/2014/main" id="{689DF052-600E-2DEA-80F2-DA5EBE39B347}"/>
              </a:ext>
            </a:extLst>
          </p:cNvPr>
          <p:cNvSpPr/>
          <p:nvPr/>
        </p:nvSpPr>
        <p:spPr>
          <a:xfrm>
            <a:off x="5440744" y="4596410"/>
            <a:ext cx="1734944" cy="2695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Similarity Calculation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矩形: 圆角 3">
            <a:extLst>
              <a:ext uri="{FF2B5EF4-FFF2-40B4-BE49-F238E27FC236}">
                <a16:creationId xmlns:a16="http://schemas.microsoft.com/office/drawing/2014/main" id="{2A5F57F7-54FB-01D2-E10B-87F1BBF2B0FA}"/>
              </a:ext>
            </a:extLst>
          </p:cNvPr>
          <p:cNvSpPr/>
          <p:nvPr/>
        </p:nvSpPr>
        <p:spPr>
          <a:xfrm>
            <a:off x="5484787" y="3804519"/>
            <a:ext cx="1633857" cy="446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Columns-Property Annotation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14">
            <a:extLst>
              <a:ext uri="{FF2B5EF4-FFF2-40B4-BE49-F238E27FC236}">
                <a16:creationId xmlns:a16="http://schemas.microsoft.com/office/drawing/2014/main" id="{8444CB30-010B-9736-437A-E1DD169EDE97}"/>
              </a:ext>
            </a:extLst>
          </p:cNvPr>
          <p:cNvCxnSpPr>
            <a:cxnSpLocks/>
            <a:stCxn id="70" idx="0"/>
            <a:endCxn id="80" idx="2"/>
          </p:cNvCxnSpPr>
          <p:nvPr/>
        </p:nvCxnSpPr>
        <p:spPr>
          <a:xfrm flipH="1" flipV="1">
            <a:off x="6301716" y="4251433"/>
            <a:ext cx="6500" cy="344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: 圆角 3">
            <a:extLst>
              <a:ext uri="{FF2B5EF4-FFF2-40B4-BE49-F238E27FC236}">
                <a16:creationId xmlns:a16="http://schemas.microsoft.com/office/drawing/2014/main" id="{FFCB28A2-1932-C8B6-943E-9161882A35E4}"/>
              </a:ext>
            </a:extLst>
          </p:cNvPr>
          <p:cNvSpPr/>
          <p:nvPr/>
        </p:nvSpPr>
        <p:spPr>
          <a:xfrm>
            <a:off x="7895554" y="3345380"/>
            <a:ext cx="1630477" cy="446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Index Generation</a:t>
            </a:r>
          </a:p>
        </p:txBody>
      </p:sp>
      <p:cxnSp>
        <p:nvCxnSpPr>
          <p:cNvPr id="100" name="直接箭头连接符 14">
            <a:extLst>
              <a:ext uri="{FF2B5EF4-FFF2-40B4-BE49-F238E27FC236}">
                <a16:creationId xmlns:a16="http://schemas.microsoft.com/office/drawing/2014/main" id="{8B8E4C80-F6C1-CFDD-1EF0-1C1387F315BC}"/>
              </a:ext>
            </a:extLst>
          </p:cNvPr>
          <p:cNvCxnSpPr>
            <a:cxnSpLocks/>
            <a:stCxn id="60" idx="1"/>
            <a:endCxn id="99" idx="2"/>
          </p:cNvCxnSpPr>
          <p:nvPr/>
        </p:nvCxnSpPr>
        <p:spPr>
          <a:xfrm flipH="1" flipV="1">
            <a:off x="8710793" y="3792294"/>
            <a:ext cx="196" cy="365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4">
            <a:extLst>
              <a:ext uri="{FF2B5EF4-FFF2-40B4-BE49-F238E27FC236}">
                <a16:creationId xmlns:a16="http://schemas.microsoft.com/office/drawing/2014/main" id="{750E4E66-1FE0-8CB2-1BAD-70D581B45A0A}"/>
              </a:ext>
            </a:extLst>
          </p:cNvPr>
          <p:cNvCxnSpPr>
            <a:cxnSpLocks/>
            <a:stCxn id="176" idx="2"/>
            <a:endCxn id="67" idx="3"/>
          </p:cNvCxnSpPr>
          <p:nvPr/>
        </p:nvCxnSpPr>
        <p:spPr>
          <a:xfrm flipH="1" flipV="1">
            <a:off x="2747295" y="2796273"/>
            <a:ext cx="1483389" cy="6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EAB55C97-3707-C94A-0775-635876E0C922}"/>
              </a:ext>
            </a:extLst>
          </p:cNvPr>
          <p:cNvCxnSpPr>
            <a:cxnSpLocks/>
            <a:stCxn id="152" idx="5"/>
            <a:endCxn id="70" idx="1"/>
          </p:cNvCxnSpPr>
          <p:nvPr/>
        </p:nvCxnSpPr>
        <p:spPr>
          <a:xfrm>
            <a:off x="4456099" y="4402961"/>
            <a:ext cx="984645" cy="3282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4">
            <a:extLst>
              <a:ext uri="{FF2B5EF4-FFF2-40B4-BE49-F238E27FC236}">
                <a16:creationId xmlns:a16="http://schemas.microsoft.com/office/drawing/2014/main" id="{3D57ABBC-74FB-1656-4582-DA78DDF69974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H="1" flipV="1">
            <a:off x="6308216" y="4865940"/>
            <a:ext cx="4955" cy="239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ilindro 7">
            <a:extLst>
              <a:ext uri="{FF2B5EF4-FFF2-40B4-BE49-F238E27FC236}">
                <a16:creationId xmlns:a16="http://schemas.microsoft.com/office/drawing/2014/main" id="{27E9D02A-89E8-8F1C-107B-1B9597A14199}"/>
              </a:ext>
            </a:extLst>
          </p:cNvPr>
          <p:cNvSpPr/>
          <p:nvPr/>
        </p:nvSpPr>
        <p:spPr>
          <a:xfrm>
            <a:off x="1601866" y="8318919"/>
            <a:ext cx="864590" cy="500597"/>
          </a:xfrm>
          <a:prstGeom prst="can">
            <a:avLst>
              <a:gd name="adj" fmla="val 1738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Data base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: 圆角 3">
            <a:extLst>
              <a:ext uri="{FF2B5EF4-FFF2-40B4-BE49-F238E27FC236}">
                <a16:creationId xmlns:a16="http://schemas.microsoft.com/office/drawing/2014/main" id="{8E8C8AEA-8D4B-3507-95D0-95A17D93ACE1}"/>
              </a:ext>
            </a:extLst>
          </p:cNvPr>
          <p:cNvSpPr/>
          <p:nvPr/>
        </p:nvSpPr>
        <p:spPr>
          <a:xfrm>
            <a:off x="2678730" y="8326556"/>
            <a:ext cx="978119" cy="500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Automated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process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ttangolo arrotondato 13">
            <a:extLst>
              <a:ext uri="{FF2B5EF4-FFF2-40B4-BE49-F238E27FC236}">
                <a16:creationId xmlns:a16="http://schemas.microsoft.com/office/drawing/2014/main" id="{39310B03-923F-9696-E60C-C4A0A1DC1A9E}"/>
              </a:ext>
            </a:extLst>
          </p:cNvPr>
          <p:cNvSpPr/>
          <p:nvPr/>
        </p:nvSpPr>
        <p:spPr>
          <a:xfrm>
            <a:off x="3854367" y="8318919"/>
            <a:ext cx="963363" cy="50059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Manual process</a:t>
            </a:r>
            <a:endParaRPr 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8BF2CD-E6BE-8500-B5C0-D47D8CC7C0F3}"/>
              </a:ext>
            </a:extLst>
          </p:cNvPr>
          <p:cNvSpPr txBox="1"/>
          <p:nvPr/>
        </p:nvSpPr>
        <p:spPr>
          <a:xfrm>
            <a:off x="860546" y="8469735"/>
            <a:ext cx="5097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>
                <a:latin typeface="+mn-lt"/>
              </a:rPr>
              <a:t>Legend:</a:t>
            </a:r>
            <a:endParaRPr lang="zh-CN" altLang="en-US" sz="1100" dirty="0">
              <a:latin typeface="+mn-lt"/>
            </a:endParaRPr>
          </a:p>
        </p:txBody>
      </p:sp>
      <p:cxnSp>
        <p:nvCxnSpPr>
          <p:cNvPr id="25" name="直接箭头连接符 14">
            <a:extLst>
              <a:ext uri="{FF2B5EF4-FFF2-40B4-BE49-F238E27FC236}">
                <a16:creationId xmlns:a16="http://schemas.microsoft.com/office/drawing/2014/main" id="{E4385FE2-A653-EFAB-A3D9-3CC72162427A}"/>
              </a:ext>
            </a:extLst>
          </p:cNvPr>
          <p:cNvCxnSpPr>
            <a:cxnSpLocks/>
            <a:stCxn id="14" idx="1"/>
            <a:endCxn id="91" idx="3"/>
          </p:cNvCxnSpPr>
          <p:nvPr/>
        </p:nvCxnSpPr>
        <p:spPr>
          <a:xfrm flipH="1" flipV="1">
            <a:off x="4264062" y="6156145"/>
            <a:ext cx="1039093" cy="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A5878AD3-8A49-7E55-4ADA-601679DACC4F}"/>
              </a:ext>
            </a:extLst>
          </p:cNvPr>
          <p:cNvSpPr/>
          <p:nvPr/>
        </p:nvSpPr>
        <p:spPr>
          <a:xfrm>
            <a:off x="6258025" y="8351392"/>
            <a:ext cx="1440180" cy="46769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Decision</a:t>
            </a:r>
            <a:endParaRPr lang="zh-CN" alt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613475-E602-9E8C-880B-E2940BF2E3B7}"/>
              </a:ext>
            </a:extLst>
          </p:cNvPr>
          <p:cNvSpPr txBox="1"/>
          <p:nvPr/>
        </p:nvSpPr>
        <p:spPr>
          <a:xfrm>
            <a:off x="-1072587" y="-1052544"/>
            <a:ext cx="1712007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altLang="zh-CN" dirty="0">
                <a:latin typeface="Times New Roman" panose="02020603050405020304" pitchFamily="18" charset="0"/>
              </a:rPr>
              <a:t>Service Developer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sz="1600" dirty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C69482-365F-5104-A86E-EDDE94802D45}"/>
              </a:ext>
            </a:extLst>
          </p:cNvPr>
          <p:cNvSpPr txBox="1"/>
          <p:nvPr/>
        </p:nvSpPr>
        <p:spPr>
          <a:xfrm>
            <a:off x="-958551" y="7242160"/>
            <a:ext cx="1288814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altLang="zh-CN" dirty="0">
                <a:latin typeface="Times New Roman" panose="02020603050405020304" pitchFamily="18" charset="0"/>
              </a:rPr>
              <a:t>Data Provider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sz="1600" dirty="0">
              <a:latin typeface="+mn-lt"/>
            </a:endParaRPr>
          </a:p>
        </p:txBody>
      </p:sp>
      <p:sp>
        <p:nvSpPr>
          <p:cNvPr id="37" name="Cilindro 7">
            <a:extLst>
              <a:ext uri="{FF2B5EF4-FFF2-40B4-BE49-F238E27FC236}">
                <a16:creationId xmlns:a16="http://schemas.microsoft.com/office/drawing/2014/main" id="{B2022EAB-956C-0D82-3592-5915D977E841}"/>
              </a:ext>
            </a:extLst>
          </p:cNvPr>
          <p:cNvSpPr/>
          <p:nvPr/>
        </p:nvSpPr>
        <p:spPr>
          <a:xfrm>
            <a:off x="5076237" y="7224266"/>
            <a:ext cx="1833537" cy="488586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Semi Structured Data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Cilindro 7">
            <a:extLst>
              <a:ext uri="{FF2B5EF4-FFF2-40B4-BE49-F238E27FC236}">
                <a16:creationId xmlns:a16="http://schemas.microsoft.com/office/drawing/2014/main" id="{FC34D070-179E-0CF3-7825-C77D6A858750}"/>
              </a:ext>
            </a:extLst>
          </p:cNvPr>
          <p:cNvSpPr/>
          <p:nvPr/>
        </p:nvSpPr>
        <p:spPr>
          <a:xfrm>
            <a:off x="7623615" y="7219690"/>
            <a:ext cx="1822592" cy="500597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Structured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Data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Rettangolo arrotondato 13">
            <a:extLst>
              <a:ext uri="{FF2B5EF4-FFF2-40B4-BE49-F238E27FC236}">
                <a16:creationId xmlns:a16="http://schemas.microsoft.com/office/drawing/2014/main" id="{380FD2D1-9711-979C-5970-332A04266AD1}"/>
              </a:ext>
            </a:extLst>
          </p:cNvPr>
          <p:cNvSpPr/>
          <p:nvPr/>
        </p:nvSpPr>
        <p:spPr>
          <a:xfrm>
            <a:off x="5031249" y="8302468"/>
            <a:ext cx="1147777" cy="500597"/>
          </a:xfrm>
          <a:prstGeom prst="flowChartInputOutpu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Data/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Ontology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Rettangolo arrotondato 13">
            <a:extLst>
              <a:ext uri="{FF2B5EF4-FFF2-40B4-BE49-F238E27FC236}">
                <a16:creationId xmlns:a16="http://schemas.microsoft.com/office/drawing/2014/main" id="{D8FE4E36-6376-1AA4-37D9-F3A3542C4B61}"/>
              </a:ext>
            </a:extLst>
          </p:cNvPr>
          <p:cNvSpPr/>
          <p:nvPr/>
        </p:nvSpPr>
        <p:spPr>
          <a:xfrm>
            <a:off x="932623" y="2612155"/>
            <a:ext cx="1814672" cy="3682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Annotated Data </a:t>
            </a:r>
            <a:r>
              <a:rPr lang="en-US" altLang="zh-C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Store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16277C5-99D3-E51F-1E0F-7EED25AC3D58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6200000" flipV="1">
            <a:off x="6187730" y="-1302763"/>
            <a:ext cx="535397" cy="451072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ttangolo arrotondato 13">
            <a:extLst>
              <a:ext uri="{FF2B5EF4-FFF2-40B4-BE49-F238E27FC236}">
                <a16:creationId xmlns:a16="http://schemas.microsoft.com/office/drawing/2014/main" id="{5E832E2E-A77E-60B5-F577-5DDDFA829EA7}"/>
              </a:ext>
            </a:extLst>
          </p:cNvPr>
          <p:cNvSpPr/>
          <p:nvPr/>
        </p:nvSpPr>
        <p:spPr>
          <a:xfrm>
            <a:off x="2634679" y="520351"/>
            <a:ext cx="1565385" cy="32910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</a:p>
        </p:txBody>
      </p:sp>
      <p:cxnSp>
        <p:nvCxnSpPr>
          <p:cNvPr id="105" name="直接箭头连接符 14">
            <a:extLst>
              <a:ext uri="{FF2B5EF4-FFF2-40B4-BE49-F238E27FC236}">
                <a16:creationId xmlns:a16="http://schemas.microsoft.com/office/drawing/2014/main" id="{77F3E7E4-0E38-D07A-6542-1486E89B3754}"/>
              </a:ext>
            </a:extLst>
          </p:cNvPr>
          <p:cNvCxnSpPr>
            <a:cxnSpLocks/>
            <a:stCxn id="87" idx="0"/>
            <a:endCxn id="109" idx="4"/>
          </p:cNvCxnSpPr>
          <p:nvPr/>
        </p:nvCxnSpPr>
        <p:spPr>
          <a:xfrm flipH="1" flipV="1">
            <a:off x="3417371" y="291305"/>
            <a:ext cx="1" cy="229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ilindro 7">
            <a:extLst>
              <a:ext uri="{FF2B5EF4-FFF2-40B4-BE49-F238E27FC236}">
                <a16:creationId xmlns:a16="http://schemas.microsoft.com/office/drawing/2014/main" id="{90C73331-9BBC-D4C2-8ADD-723B48D8B78B}"/>
              </a:ext>
            </a:extLst>
          </p:cNvPr>
          <p:cNvSpPr/>
          <p:nvPr/>
        </p:nvSpPr>
        <p:spPr>
          <a:xfrm>
            <a:off x="2532432" y="-44224"/>
            <a:ext cx="1769878" cy="335529"/>
          </a:xfrm>
          <a:prstGeom prst="flowChartInputOutput">
            <a:avLst/>
          </a:prstGeom>
          <a:solidFill>
            <a:srgbClr val="9D9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/>
              <a:t>Result</a:t>
            </a:r>
            <a:endParaRPr lang="en-US" sz="1200" dirty="0"/>
          </a:p>
        </p:txBody>
      </p:sp>
      <p:cxnSp>
        <p:nvCxnSpPr>
          <p:cNvPr id="131" name="直接箭头连接符 14">
            <a:extLst>
              <a:ext uri="{FF2B5EF4-FFF2-40B4-BE49-F238E27FC236}">
                <a16:creationId xmlns:a16="http://schemas.microsoft.com/office/drawing/2014/main" id="{C376BBCE-D2E4-8890-185F-12788B1D7FDE}"/>
              </a:ext>
            </a:extLst>
          </p:cNvPr>
          <p:cNvCxnSpPr>
            <a:cxnSpLocks/>
            <a:stCxn id="27" idx="4"/>
            <a:endCxn id="5" idx="2"/>
          </p:cNvCxnSpPr>
          <p:nvPr/>
        </p:nvCxnSpPr>
        <p:spPr>
          <a:xfrm flipV="1">
            <a:off x="5018704" y="1592332"/>
            <a:ext cx="2758218" cy="1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4">
            <a:extLst>
              <a:ext uri="{FF2B5EF4-FFF2-40B4-BE49-F238E27FC236}">
                <a16:creationId xmlns:a16="http://schemas.microsoft.com/office/drawing/2014/main" id="{F039B422-02DA-9422-1072-1C67B186E302}"/>
              </a:ext>
            </a:extLst>
          </p:cNvPr>
          <p:cNvCxnSpPr>
            <a:cxnSpLocks/>
            <a:stCxn id="16" idx="0"/>
            <a:endCxn id="50" idx="2"/>
          </p:cNvCxnSpPr>
          <p:nvPr/>
        </p:nvCxnSpPr>
        <p:spPr>
          <a:xfrm flipV="1">
            <a:off x="8710792" y="5488825"/>
            <a:ext cx="3250" cy="208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BA8978C-360E-4CFB-391A-3E3E5029374B}"/>
              </a:ext>
            </a:extLst>
          </p:cNvPr>
          <p:cNvCxnSpPr>
            <a:cxnSpLocks/>
            <a:stCxn id="80" idx="0"/>
            <a:endCxn id="176" idx="5"/>
          </p:cNvCxnSpPr>
          <p:nvPr/>
        </p:nvCxnSpPr>
        <p:spPr>
          <a:xfrm rot="16200000" flipV="1">
            <a:off x="5303420" y="2806222"/>
            <a:ext cx="1002036" cy="9945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249F014-BFB5-DEE0-2ED2-65E5B3C567F6}"/>
              </a:ext>
            </a:extLst>
          </p:cNvPr>
          <p:cNvCxnSpPr>
            <a:cxnSpLocks/>
            <a:stCxn id="99" idx="0"/>
            <a:endCxn id="176" idx="5"/>
          </p:cNvCxnSpPr>
          <p:nvPr/>
        </p:nvCxnSpPr>
        <p:spPr>
          <a:xfrm rot="16200000" flipV="1">
            <a:off x="6737528" y="1372115"/>
            <a:ext cx="542897" cy="34036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3670E6B-12BB-0CEB-E24A-BBF1C7F3CA56}"/>
              </a:ext>
            </a:extLst>
          </p:cNvPr>
          <p:cNvCxnSpPr>
            <a:cxnSpLocks/>
            <a:stCxn id="109" idx="1"/>
            <a:endCxn id="33" idx="2"/>
          </p:cNvCxnSpPr>
          <p:nvPr/>
        </p:nvCxnSpPr>
        <p:spPr>
          <a:xfrm rot="16200000" flipV="1">
            <a:off x="2303914" y="-1157681"/>
            <a:ext cx="640868" cy="1586046"/>
          </a:xfrm>
          <a:prstGeom prst="bentConnector3">
            <a:avLst>
              <a:gd name="adj1" fmla="val 523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927D3A2F-8CED-BD08-5211-340262933D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1858" y="-1223491"/>
            <a:ext cx="666535" cy="1692000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EA203BB-9678-2AD3-A8F7-8110ADCDA6CC}"/>
              </a:ext>
            </a:extLst>
          </p:cNvPr>
          <p:cNvCxnSpPr>
            <a:cxnSpLocks/>
            <a:stCxn id="109" idx="1"/>
            <a:endCxn id="32" idx="2"/>
          </p:cNvCxnSpPr>
          <p:nvPr/>
        </p:nvCxnSpPr>
        <p:spPr>
          <a:xfrm rot="5400000" flipH="1" flipV="1">
            <a:off x="5558474" y="-2856675"/>
            <a:ext cx="671349" cy="49535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3FF721-3F89-6698-D3D3-E3BAD7E76152}"/>
              </a:ext>
            </a:extLst>
          </p:cNvPr>
          <p:cNvSpPr txBox="1"/>
          <p:nvPr/>
        </p:nvSpPr>
        <p:spPr>
          <a:xfrm>
            <a:off x="-468977" y="-29703"/>
            <a:ext cx="108363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+mn-lt"/>
              </a:rPr>
              <a:t>Query Process</a:t>
            </a:r>
            <a:endParaRPr lang="zh-CN" altLang="en-US" sz="1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FD97F356-5DB1-4704-DEA0-52D21A60E882}"/>
              </a:ext>
            </a:extLst>
          </p:cNvPr>
          <p:cNvCxnSpPr>
            <a:cxnSpLocks/>
          </p:cNvCxnSpPr>
          <p:nvPr/>
        </p:nvCxnSpPr>
        <p:spPr>
          <a:xfrm>
            <a:off x="-1263440" y="6942889"/>
            <a:ext cx="11338953" cy="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4358513-7013-1062-25A5-51E541A53E28}"/>
              </a:ext>
            </a:extLst>
          </p:cNvPr>
          <p:cNvCxnSpPr>
            <a:cxnSpLocks/>
            <a:stCxn id="67" idx="0"/>
            <a:endCxn id="27" idx="3"/>
          </p:cNvCxnSpPr>
          <p:nvPr/>
        </p:nvCxnSpPr>
        <p:spPr>
          <a:xfrm rot="5400000" flipH="1" flipV="1">
            <a:off x="2312446" y="1505848"/>
            <a:ext cx="633820" cy="15787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1B9564A-0B3D-44E5-CE1A-1B8A5C7A78A3}"/>
              </a:ext>
            </a:extLst>
          </p:cNvPr>
          <p:cNvSpPr txBox="1"/>
          <p:nvPr/>
        </p:nvSpPr>
        <p:spPr>
          <a:xfrm>
            <a:off x="-655881" y="1164247"/>
            <a:ext cx="217527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+mn-lt"/>
              </a:rPr>
              <a:t>Knowledge Graph Generation</a:t>
            </a:r>
            <a:endParaRPr lang="zh-CN" altLang="en-US" sz="1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8" name="直接箭头连接符 14">
            <a:extLst>
              <a:ext uri="{FF2B5EF4-FFF2-40B4-BE49-F238E27FC236}">
                <a16:creationId xmlns:a16="http://schemas.microsoft.com/office/drawing/2014/main" id="{1887AD4C-2F6E-B0DF-ACB9-A392AD57645E}"/>
              </a:ext>
            </a:extLst>
          </p:cNvPr>
          <p:cNvCxnSpPr>
            <a:cxnSpLocks/>
            <a:stCxn id="27" idx="1"/>
            <a:endCxn id="87" idx="2"/>
          </p:cNvCxnSpPr>
          <p:nvPr/>
        </p:nvCxnSpPr>
        <p:spPr>
          <a:xfrm flipH="1" flipV="1">
            <a:off x="3417372" y="849452"/>
            <a:ext cx="1382" cy="39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4">
            <a:extLst>
              <a:ext uri="{FF2B5EF4-FFF2-40B4-BE49-F238E27FC236}">
                <a16:creationId xmlns:a16="http://schemas.microsoft.com/office/drawing/2014/main" id="{9733AFD3-7F5E-2322-D2B5-8FCBAA2E6F53}"/>
              </a:ext>
            </a:extLst>
          </p:cNvPr>
          <p:cNvCxnSpPr>
            <a:cxnSpLocks/>
            <a:stCxn id="191" idx="0"/>
            <a:endCxn id="5" idx="3"/>
          </p:cNvCxnSpPr>
          <p:nvPr/>
        </p:nvCxnSpPr>
        <p:spPr>
          <a:xfrm flipV="1">
            <a:off x="8710792" y="1964364"/>
            <a:ext cx="0" cy="271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4">
            <a:extLst>
              <a:ext uri="{FF2B5EF4-FFF2-40B4-BE49-F238E27FC236}">
                <a16:creationId xmlns:a16="http://schemas.microsoft.com/office/drawing/2014/main" id="{26328482-3876-DEA1-DE4F-22E482A1DB25}"/>
              </a:ext>
            </a:extLst>
          </p:cNvPr>
          <p:cNvCxnSpPr>
            <a:cxnSpLocks/>
            <a:stCxn id="38" idx="0"/>
            <a:endCxn id="16" idx="2"/>
          </p:cNvCxnSpPr>
          <p:nvPr/>
        </p:nvCxnSpPr>
        <p:spPr>
          <a:xfrm flipH="1" flipV="1">
            <a:off x="8710792" y="6026641"/>
            <a:ext cx="6378" cy="1193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F28D0A3-C035-1A4C-C737-E4C40BF0288D}"/>
              </a:ext>
            </a:extLst>
          </p:cNvPr>
          <p:cNvSpPr txBox="1"/>
          <p:nvPr/>
        </p:nvSpPr>
        <p:spPr>
          <a:xfrm>
            <a:off x="-623520" y="3554331"/>
            <a:ext cx="17232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+mn-lt"/>
              </a:rPr>
              <a:t>Ontology Development</a:t>
            </a:r>
            <a:endParaRPr lang="zh-CN" alt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2F179D0-4F72-43FF-9437-085C076C57DC}"/>
              </a:ext>
            </a:extLst>
          </p:cNvPr>
          <p:cNvSpPr txBox="1"/>
          <p:nvPr/>
        </p:nvSpPr>
        <p:spPr>
          <a:xfrm>
            <a:off x="-1261868" y="-2158001"/>
            <a:ext cx="738664" cy="870821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Semi-Automatic Semantic Interoperability Enhancement Framework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82" name="Rettangolo arrotondato 13">
            <a:extLst>
              <a:ext uri="{FF2B5EF4-FFF2-40B4-BE49-F238E27FC236}">
                <a16:creationId xmlns:a16="http://schemas.microsoft.com/office/drawing/2014/main" id="{0BC27329-ECFE-CF69-2F6D-424E2C1CBA7B}"/>
              </a:ext>
            </a:extLst>
          </p:cNvPr>
          <p:cNvSpPr/>
          <p:nvPr/>
        </p:nvSpPr>
        <p:spPr>
          <a:xfrm>
            <a:off x="3647018" y="1518124"/>
            <a:ext cx="1328144" cy="347189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97081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CCFBC7-3E06-3172-EC5F-8E41046E6A4E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812232" y="4834980"/>
            <a:ext cx="1653672" cy="584693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B5ED6A-A467-69E2-C321-3C4A3671C28D}"/>
              </a:ext>
            </a:extLst>
          </p:cNvPr>
          <p:cNvCxnSpPr>
            <a:cxnSpLocks/>
          </p:cNvCxnSpPr>
          <p:nvPr/>
        </p:nvCxnSpPr>
        <p:spPr>
          <a:xfrm>
            <a:off x="2754653" y="4120861"/>
            <a:ext cx="919326" cy="1067946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2224394-7A52-833A-4B21-EED4E5E5373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51704" y="3767034"/>
            <a:ext cx="149759" cy="1320408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4CAF4EE-8E88-CC2B-1CBE-222C08E274B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636637" y="4146261"/>
            <a:ext cx="1166250" cy="1038489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A2F6F7-5A78-201B-DDAE-F11F39FBE7A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837503" y="5039459"/>
            <a:ext cx="1739057" cy="380214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2C4D1E0-A867-C7A7-5957-B7843C3C2E28}"/>
              </a:ext>
            </a:extLst>
          </p:cNvPr>
          <p:cNvCxnSpPr>
            <a:cxnSpLocks/>
          </p:cNvCxnSpPr>
          <p:nvPr/>
        </p:nvCxnSpPr>
        <p:spPr>
          <a:xfrm flipH="1" flipV="1">
            <a:off x="6843260" y="4055613"/>
            <a:ext cx="1508941" cy="108815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278559D-03B5-E6C7-7E29-43DB1B7192C7}"/>
              </a:ext>
            </a:extLst>
          </p:cNvPr>
          <p:cNvCxnSpPr>
            <a:cxnSpLocks/>
          </p:cNvCxnSpPr>
          <p:nvPr/>
        </p:nvCxnSpPr>
        <p:spPr>
          <a:xfrm flipH="1">
            <a:off x="6821828" y="3234184"/>
            <a:ext cx="1095875" cy="532850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15D62F-3FC0-64F5-0617-9C8302BEEADE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4984620" y="2721248"/>
            <a:ext cx="1786353" cy="814920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BF786CE-0323-196A-EEB4-50B95DA0C37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92681" y="2497900"/>
            <a:ext cx="552973" cy="803345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C26A736-A837-EA8C-A349-F30789C01AC0}"/>
              </a:ext>
            </a:extLst>
          </p:cNvPr>
          <p:cNvCxnSpPr>
            <a:cxnSpLocks/>
          </p:cNvCxnSpPr>
          <p:nvPr/>
        </p:nvCxnSpPr>
        <p:spPr>
          <a:xfrm flipH="1">
            <a:off x="2883852" y="2477406"/>
            <a:ext cx="697247" cy="1088801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BC7A75D-C484-B27F-5D68-5B36CF7D1E63}"/>
              </a:ext>
            </a:extLst>
          </p:cNvPr>
          <p:cNvCxnSpPr>
            <a:cxnSpLocks/>
          </p:cNvCxnSpPr>
          <p:nvPr/>
        </p:nvCxnSpPr>
        <p:spPr>
          <a:xfrm>
            <a:off x="2189203" y="2605158"/>
            <a:ext cx="63486" cy="944281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6F4C869-6BD9-9FCF-D881-EB881CC6370A}"/>
              </a:ext>
            </a:extLst>
          </p:cNvPr>
          <p:cNvCxnSpPr>
            <a:cxnSpLocks/>
            <a:stCxn id="68" idx="4"/>
            <a:endCxn id="9" idx="0"/>
          </p:cNvCxnSpPr>
          <p:nvPr/>
        </p:nvCxnSpPr>
        <p:spPr>
          <a:xfrm>
            <a:off x="902720" y="3252856"/>
            <a:ext cx="362411" cy="1197580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37C344A-B7E2-4A13-8C0F-CE30DFFD615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675" y="3722615"/>
            <a:ext cx="757074" cy="825129"/>
          </a:xfrm>
          <a:prstGeom prst="straightConnector1">
            <a:avLst/>
          </a:prstGeom>
          <a:ln w="317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B06B14C-4D70-78BB-573E-FFF3905702F3}"/>
              </a:ext>
            </a:extLst>
          </p:cNvPr>
          <p:cNvSpPr/>
          <p:nvPr/>
        </p:nvSpPr>
        <p:spPr>
          <a:xfrm>
            <a:off x="3465904" y="5087442"/>
            <a:ext cx="1371599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Thing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42A598-DE4C-B66B-8B9E-E75EE4021235}"/>
              </a:ext>
            </a:extLst>
          </p:cNvPr>
          <p:cNvSpPr/>
          <p:nvPr/>
        </p:nvSpPr>
        <p:spPr>
          <a:xfrm>
            <a:off x="1540431" y="3536168"/>
            <a:ext cx="1897379" cy="7265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'Date-Time description'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8E3CA-7A28-BF12-B989-66966B4DD979}"/>
              </a:ext>
            </a:extLst>
          </p:cNvPr>
          <p:cNvSpPr/>
          <p:nvPr/>
        </p:nvSpPr>
        <p:spPr>
          <a:xfrm>
            <a:off x="5509952" y="3549439"/>
            <a:ext cx="1371598" cy="7265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Energy unit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B08A64-354F-32A7-DC4D-AD10998BE4ED}"/>
              </a:ext>
            </a:extLst>
          </p:cNvPr>
          <p:cNvSpPr/>
          <p:nvPr/>
        </p:nvSpPr>
        <p:spPr>
          <a:xfrm>
            <a:off x="3673979" y="3203937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Channel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EFA97A-3DEA-D5E0-8FEA-AD55C831BAC4}"/>
              </a:ext>
            </a:extLst>
          </p:cNvPr>
          <p:cNvSpPr/>
          <p:nvPr/>
        </p:nvSpPr>
        <p:spPr>
          <a:xfrm>
            <a:off x="609810" y="4450436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Device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7A0A6A-3309-25EE-1726-60AC634B3E51}"/>
              </a:ext>
            </a:extLst>
          </p:cNvPr>
          <p:cNvSpPr/>
          <p:nvPr/>
        </p:nvSpPr>
        <p:spPr>
          <a:xfrm>
            <a:off x="3279613" y="1940696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January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11D68C-0B06-86F7-404D-02E9679E2E9B}"/>
              </a:ext>
            </a:extLst>
          </p:cNvPr>
          <p:cNvSpPr txBox="1"/>
          <p:nvPr/>
        </p:nvSpPr>
        <p:spPr>
          <a:xfrm>
            <a:off x="135355" y="3931611"/>
            <a:ext cx="6766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40637F2-BAD1-DEA2-4F73-6C4F800CBDB4}"/>
              </a:ext>
            </a:extLst>
          </p:cNvPr>
          <p:cNvSpPr/>
          <p:nvPr/>
        </p:nvSpPr>
        <p:spPr>
          <a:xfrm>
            <a:off x="-941347" y="3134217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Meter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A9CF597-9EEE-3E00-5A00-485AF0102CEB}"/>
              </a:ext>
            </a:extLst>
          </p:cNvPr>
          <p:cNvSpPr/>
          <p:nvPr/>
        </p:nvSpPr>
        <p:spPr>
          <a:xfrm>
            <a:off x="1651938" y="2133001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Hour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775A7DF-526A-E7BB-19CE-08239879093D}"/>
              </a:ext>
            </a:extLst>
          </p:cNvPr>
          <p:cNvSpPr/>
          <p:nvPr/>
        </p:nvSpPr>
        <p:spPr>
          <a:xfrm>
            <a:off x="8014034" y="3842380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Kilowatt hour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6A24581-DF7C-ECE6-E0F4-465523AFCA8C}"/>
              </a:ext>
            </a:extLst>
          </p:cNvPr>
          <p:cNvSpPr/>
          <p:nvPr/>
        </p:nvSpPr>
        <p:spPr>
          <a:xfrm>
            <a:off x="6435432" y="4707228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Location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6AEFA0B-7F0E-FA43-E7B7-6FF34AA4482D}"/>
              </a:ext>
            </a:extLst>
          </p:cNvPr>
          <p:cNvSpPr/>
          <p:nvPr/>
        </p:nvSpPr>
        <p:spPr>
          <a:xfrm>
            <a:off x="247399" y="2588394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u="none" strike="noStrike" dirty="0">
                <a:solidFill>
                  <a:schemeClr val="tx1"/>
                </a:solidFill>
                <a:effectLst/>
              </a:rPr>
              <a:t>Sensor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317EB8F-2046-EE37-6845-9A14141CB77A}"/>
              </a:ext>
            </a:extLst>
          </p:cNvPr>
          <p:cNvSpPr/>
          <p:nvPr/>
        </p:nvSpPr>
        <p:spPr>
          <a:xfrm>
            <a:off x="4812769" y="1969031"/>
            <a:ext cx="1588179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Timestamp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1142D0F-156F-1012-5BCC-34305FEFE08F}"/>
              </a:ext>
            </a:extLst>
          </p:cNvPr>
          <p:cNvSpPr/>
          <p:nvPr/>
        </p:nvSpPr>
        <p:spPr>
          <a:xfrm>
            <a:off x="7696881" y="2901953"/>
            <a:ext cx="1310641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watt hour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BD6BE80-B40C-2A2E-417D-9BBF848ECE00}"/>
              </a:ext>
            </a:extLst>
          </p:cNvPr>
          <p:cNvSpPr/>
          <p:nvPr/>
        </p:nvSpPr>
        <p:spPr>
          <a:xfrm>
            <a:off x="6472432" y="2250338"/>
            <a:ext cx="1510123" cy="6644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400" b="1" i="0" dirty="0">
                <a:solidFill>
                  <a:schemeClr val="tx1"/>
                </a:solidFill>
                <a:ea typeface="等线" panose="02010600030101010101" pitchFamily="2" charset="-122"/>
              </a:rPr>
              <a:t>Controller</a:t>
            </a:r>
            <a:endParaRPr lang="en-US" altLang="zh-CN" sz="1400" b="1" i="0" u="none" strike="noStrike" dirty="0">
              <a:solidFill>
                <a:schemeClr val="tx1"/>
              </a:solidFill>
              <a:effectLst/>
              <a:ea typeface="等线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95670F6-4883-0336-1710-54C757BCE5AF}"/>
              </a:ext>
            </a:extLst>
          </p:cNvPr>
          <p:cNvSpPr txBox="1"/>
          <p:nvPr/>
        </p:nvSpPr>
        <p:spPr>
          <a:xfrm>
            <a:off x="856247" y="3504571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25A93F8-5A30-769C-3A28-783208873C9A}"/>
              </a:ext>
            </a:extLst>
          </p:cNvPr>
          <p:cNvSpPr txBox="1"/>
          <p:nvPr/>
        </p:nvSpPr>
        <p:spPr>
          <a:xfrm>
            <a:off x="2152020" y="2945302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DE9AABE-DEBB-2403-9EF6-6006A37BEBFD}"/>
              </a:ext>
            </a:extLst>
          </p:cNvPr>
          <p:cNvSpPr txBox="1"/>
          <p:nvPr/>
        </p:nvSpPr>
        <p:spPr>
          <a:xfrm>
            <a:off x="3221740" y="2846837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B16D213-9986-8C01-C8E0-BAF8867AC057}"/>
              </a:ext>
            </a:extLst>
          </p:cNvPr>
          <p:cNvSpPr txBox="1"/>
          <p:nvPr/>
        </p:nvSpPr>
        <p:spPr>
          <a:xfrm>
            <a:off x="4933765" y="2735904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A3C4D89-D3BD-9F3F-69F3-0464564F853D}"/>
              </a:ext>
            </a:extLst>
          </p:cNvPr>
          <p:cNvSpPr txBox="1"/>
          <p:nvPr/>
        </p:nvSpPr>
        <p:spPr>
          <a:xfrm>
            <a:off x="5712681" y="2980151"/>
            <a:ext cx="40001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A38AA99-5A3E-9898-0313-BECC38BDF97C}"/>
              </a:ext>
            </a:extLst>
          </p:cNvPr>
          <p:cNvSpPr txBox="1"/>
          <p:nvPr/>
        </p:nvSpPr>
        <p:spPr>
          <a:xfrm>
            <a:off x="7185139" y="3396849"/>
            <a:ext cx="40116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D246524-9E27-4B61-4529-ABE39D13E75B}"/>
              </a:ext>
            </a:extLst>
          </p:cNvPr>
          <p:cNvSpPr txBox="1"/>
          <p:nvPr/>
        </p:nvSpPr>
        <p:spPr>
          <a:xfrm>
            <a:off x="7294620" y="3959494"/>
            <a:ext cx="40226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65333A6-2A5C-6DA9-9A4C-7FDD74F03E12}"/>
              </a:ext>
            </a:extLst>
          </p:cNvPr>
          <p:cNvSpPr txBox="1"/>
          <p:nvPr/>
        </p:nvSpPr>
        <p:spPr>
          <a:xfrm>
            <a:off x="2275117" y="4931737"/>
            <a:ext cx="32652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ADFEE7-9C78-EB3E-D5DB-CA635A621DD6}"/>
              </a:ext>
            </a:extLst>
          </p:cNvPr>
          <p:cNvSpPr txBox="1"/>
          <p:nvPr/>
        </p:nvSpPr>
        <p:spPr>
          <a:xfrm>
            <a:off x="3007416" y="4434912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7DF432-C1D5-BED1-7D4C-40221978CD94}"/>
              </a:ext>
            </a:extLst>
          </p:cNvPr>
          <p:cNvSpPr txBox="1"/>
          <p:nvPr/>
        </p:nvSpPr>
        <p:spPr>
          <a:xfrm>
            <a:off x="4105887" y="4144295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41166C-02AB-A593-AB6F-B12E6770A57C}"/>
              </a:ext>
            </a:extLst>
          </p:cNvPr>
          <p:cNvSpPr txBox="1"/>
          <p:nvPr/>
        </p:nvSpPr>
        <p:spPr>
          <a:xfrm>
            <a:off x="5164171" y="4482016"/>
            <a:ext cx="5117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26548B4-94D6-25B1-BA65-7E2FCCA89662}"/>
              </a:ext>
            </a:extLst>
          </p:cNvPr>
          <p:cNvSpPr txBox="1"/>
          <p:nvPr/>
        </p:nvSpPr>
        <p:spPr>
          <a:xfrm>
            <a:off x="5640794" y="5104928"/>
            <a:ext cx="4257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/>
              <a:t>is_a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图示&#10;&#10;描述已自动生成">
            <a:extLst>
              <a:ext uri="{FF2B5EF4-FFF2-40B4-BE49-F238E27FC236}">
                <a16:creationId xmlns:a16="http://schemas.microsoft.com/office/drawing/2014/main" id="{DF6EB074-C087-B26D-3122-985B545D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35"/>
            <a:ext cx="9144000" cy="65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95D8B32A-6F62-2DD9-A0B4-E252B1D28AF9}"/>
              </a:ext>
            </a:extLst>
          </p:cNvPr>
          <p:cNvSpPr/>
          <p:nvPr/>
        </p:nvSpPr>
        <p:spPr>
          <a:xfrm>
            <a:off x="5658560" y="-44379"/>
            <a:ext cx="3441152" cy="637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549C370-64B6-444D-8908-12D05761BEC3}"/>
              </a:ext>
            </a:extLst>
          </p:cNvPr>
          <p:cNvSpPr/>
          <p:nvPr/>
        </p:nvSpPr>
        <p:spPr>
          <a:xfrm>
            <a:off x="190798" y="-44379"/>
            <a:ext cx="5469582" cy="63782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30" name="成组">
            <a:extLst>
              <a:ext uri="{FF2B5EF4-FFF2-40B4-BE49-F238E27FC236}">
                <a16:creationId xmlns:a16="http://schemas.microsoft.com/office/drawing/2014/main" id="{459847D7-EF2F-F81A-54FF-552BC795C1B0}"/>
              </a:ext>
            </a:extLst>
          </p:cNvPr>
          <p:cNvGrpSpPr/>
          <p:nvPr/>
        </p:nvGrpSpPr>
        <p:grpSpPr>
          <a:xfrm>
            <a:off x="275383" y="991832"/>
            <a:ext cx="4895103" cy="4486296"/>
            <a:chOff x="0" y="-1"/>
            <a:chExt cx="4895101" cy="4486294"/>
          </a:xfrm>
        </p:grpSpPr>
        <p:sp>
          <p:nvSpPr>
            <p:cNvPr id="37" name="圆形">
              <a:extLst>
                <a:ext uri="{FF2B5EF4-FFF2-40B4-BE49-F238E27FC236}">
                  <a16:creationId xmlns:a16="http://schemas.microsoft.com/office/drawing/2014/main" id="{9087C7F4-1ABD-8B1D-3D19-D8A508018FC2}"/>
                </a:ext>
              </a:extLst>
            </p:cNvPr>
            <p:cNvSpPr/>
            <p:nvPr/>
          </p:nvSpPr>
          <p:spPr>
            <a:xfrm>
              <a:off x="2308925" y="1385372"/>
              <a:ext cx="756623" cy="75662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8" name="线条">
              <a:extLst>
                <a:ext uri="{FF2B5EF4-FFF2-40B4-BE49-F238E27FC236}">
                  <a16:creationId xmlns:a16="http://schemas.microsoft.com/office/drawing/2014/main" id="{A0BB83C6-C599-50EC-C50B-B2FC6F2027E9}"/>
                </a:ext>
              </a:extLst>
            </p:cNvPr>
            <p:cNvSpPr/>
            <p:nvPr/>
          </p:nvSpPr>
          <p:spPr>
            <a:xfrm flipV="1">
              <a:off x="249679" y="0"/>
              <a:ext cx="2434743" cy="42170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438338" eaLnBrk="1" fontAlgn="auto" latinLnBrk="0" hangingPunct="1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sp>
          <p:nvSpPr>
            <p:cNvPr id="39" name="线条">
              <a:extLst>
                <a:ext uri="{FF2B5EF4-FFF2-40B4-BE49-F238E27FC236}">
                  <a16:creationId xmlns:a16="http://schemas.microsoft.com/office/drawing/2014/main" id="{D4FB20B7-1D45-0DE3-FB5A-7429BE227F80}"/>
                </a:ext>
              </a:extLst>
            </p:cNvPr>
            <p:cNvSpPr/>
            <p:nvPr/>
          </p:nvSpPr>
          <p:spPr>
            <a:xfrm flipV="1">
              <a:off x="2687236" y="3119"/>
              <a:ext cx="1" cy="13773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438338" eaLnBrk="1" fontAlgn="auto" latinLnBrk="0" hangingPunct="1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sp>
          <p:nvSpPr>
            <p:cNvPr id="40" name="圆形">
              <a:extLst>
                <a:ext uri="{FF2B5EF4-FFF2-40B4-BE49-F238E27FC236}">
                  <a16:creationId xmlns:a16="http://schemas.microsoft.com/office/drawing/2014/main" id="{5E8CB734-6036-599A-2E8D-1FA3EEC31E49}"/>
                </a:ext>
              </a:extLst>
            </p:cNvPr>
            <p:cNvSpPr/>
            <p:nvPr/>
          </p:nvSpPr>
          <p:spPr>
            <a:xfrm>
              <a:off x="1320586" y="1385372"/>
              <a:ext cx="756623" cy="75662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1" name="线条">
              <a:extLst>
                <a:ext uri="{FF2B5EF4-FFF2-40B4-BE49-F238E27FC236}">
                  <a16:creationId xmlns:a16="http://schemas.microsoft.com/office/drawing/2014/main" id="{8AC9D371-7E7D-0409-B9AC-375C3F37D2F3}"/>
                </a:ext>
              </a:extLst>
            </p:cNvPr>
            <p:cNvSpPr/>
            <p:nvPr/>
          </p:nvSpPr>
          <p:spPr>
            <a:xfrm flipH="1" flipV="1">
              <a:off x="2701994" y="-1"/>
              <a:ext cx="1836071" cy="32233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438338" eaLnBrk="1" fontAlgn="auto" latinLnBrk="0" hangingPunct="1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sp>
          <p:nvSpPr>
            <p:cNvPr id="42" name="圆形">
              <a:extLst>
                <a:ext uri="{FF2B5EF4-FFF2-40B4-BE49-F238E27FC236}">
                  <a16:creationId xmlns:a16="http://schemas.microsoft.com/office/drawing/2014/main" id="{D58056A6-EA6A-341A-BAF3-5E9D1A012DAE}"/>
                </a:ext>
              </a:extLst>
            </p:cNvPr>
            <p:cNvSpPr/>
            <p:nvPr/>
          </p:nvSpPr>
          <p:spPr>
            <a:xfrm>
              <a:off x="4289802" y="2941697"/>
              <a:ext cx="605299" cy="605298"/>
            </a:xfrm>
            <a:prstGeom prst="ellipse">
              <a:avLst/>
            </a:prstGeom>
            <a:solidFill>
              <a:srgbClr val="92929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3" name="圆形">
              <a:extLst>
                <a:ext uri="{FF2B5EF4-FFF2-40B4-BE49-F238E27FC236}">
                  <a16:creationId xmlns:a16="http://schemas.microsoft.com/office/drawing/2014/main" id="{51EBF763-A4C0-8542-D50E-A9627BDA2ECE}"/>
                </a:ext>
              </a:extLst>
            </p:cNvPr>
            <p:cNvSpPr/>
            <p:nvPr/>
          </p:nvSpPr>
          <p:spPr>
            <a:xfrm>
              <a:off x="529635" y="2941697"/>
              <a:ext cx="605298" cy="605298"/>
            </a:xfrm>
            <a:prstGeom prst="ellipse">
              <a:avLst/>
            </a:prstGeom>
            <a:solidFill>
              <a:srgbClr val="92929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4" name="圆形">
              <a:extLst>
                <a:ext uri="{FF2B5EF4-FFF2-40B4-BE49-F238E27FC236}">
                  <a16:creationId xmlns:a16="http://schemas.microsoft.com/office/drawing/2014/main" id="{F4C328CA-3254-9215-8AAE-2E274F173A88}"/>
                </a:ext>
              </a:extLst>
            </p:cNvPr>
            <p:cNvSpPr/>
            <p:nvPr/>
          </p:nvSpPr>
          <p:spPr>
            <a:xfrm>
              <a:off x="0" y="4031232"/>
              <a:ext cx="453973" cy="453974"/>
            </a:xfrm>
            <a:prstGeom prst="ellipse">
              <a:avLst/>
            </a:prstGeom>
            <a:solidFill>
              <a:srgbClr val="5E5E5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5" name="线条">
              <a:extLst>
                <a:ext uri="{FF2B5EF4-FFF2-40B4-BE49-F238E27FC236}">
                  <a16:creationId xmlns:a16="http://schemas.microsoft.com/office/drawing/2014/main" id="{158FF497-C22F-4791-6FE3-1059829D7E2A}"/>
                </a:ext>
              </a:extLst>
            </p:cNvPr>
            <p:cNvSpPr/>
            <p:nvPr/>
          </p:nvSpPr>
          <p:spPr>
            <a:xfrm flipV="1">
              <a:off x="3025056" y="1775846"/>
              <a:ext cx="679679" cy="11585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438338" eaLnBrk="1" fontAlgn="auto" latinLnBrk="0" hangingPunct="1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593FE04E-863C-5DFF-8885-183142182394}"/>
                </a:ext>
              </a:extLst>
            </p:cNvPr>
            <p:cNvSpPr/>
            <p:nvPr/>
          </p:nvSpPr>
          <p:spPr>
            <a:xfrm>
              <a:off x="3297265" y="1385372"/>
              <a:ext cx="756622" cy="756623"/>
            </a:xfrm>
            <a:prstGeom prst="ellipse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47" name="成组">
              <a:extLst>
                <a:ext uri="{FF2B5EF4-FFF2-40B4-BE49-F238E27FC236}">
                  <a16:creationId xmlns:a16="http://schemas.microsoft.com/office/drawing/2014/main" id="{66FF7F09-498B-B4A3-8557-5397D971DFCF}"/>
                </a:ext>
              </a:extLst>
            </p:cNvPr>
            <p:cNvGrpSpPr/>
            <p:nvPr/>
          </p:nvGrpSpPr>
          <p:grpSpPr>
            <a:xfrm>
              <a:off x="2423218" y="2942784"/>
              <a:ext cx="1239755" cy="1543509"/>
              <a:chOff x="0" y="0"/>
              <a:chExt cx="1239754" cy="1543508"/>
            </a:xfrm>
          </p:grpSpPr>
          <p:sp>
            <p:nvSpPr>
              <p:cNvPr id="48" name="线条">
                <a:extLst>
                  <a:ext uri="{FF2B5EF4-FFF2-40B4-BE49-F238E27FC236}">
                    <a16:creationId xmlns:a16="http://schemas.microsoft.com/office/drawing/2014/main" id="{08C22D46-7FB6-40F5-5857-D6908C911638}"/>
                  </a:ext>
                </a:extLst>
              </p:cNvPr>
              <p:cNvSpPr/>
              <p:nvPr/>
            </p:nvSpPr>
            <p:spPr>
              <a:xfrm flipV="1">
                <a:off x="245649" y="383718"/>
                <a:ext cx="359649" cy="8657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defTabSz="2438338" eaLnBrk="1" fontAlgn="auto" latinLnBrk="0" hangingPunct="1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endParaRPr>
              </a:p>
            </p:txBody>
          </p:sp>
          <p:sp>
            <p:nvSpPr>
              <p:cNvPr id="49" name="线条">
                <a:extLst>
                  <a:ext uri="{FF2B5EF4-FFF2-40B4-BE49-F238E27FC236}">
                    <a16:creationId xmlns:a16="http://schemas.microsoft.com/office/drawing/2014/main" id="{92E6357D-3550-E88D-F43E-9B483BA3A2B2}"/>
                  </a:ext>
                </a:extLst>
              </p:cNvPr>
              <p:cNvSpPr/>
              <p:nvPr/>
            </p:nvSpPr>
            <p:spPr>
              <a:xfrm flipH="1" flipV="1">
                <a:off x="633878" y="383718"/>
                <a:ext cx="359648" cy="8657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defTabSz="2438338" eaLnBrk="1" fontAlgn="auto" latinLnBrk="0" hangingPunct="1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endParaRPr>
              </a:p>
            </p:txBody>
          </p:sp>
          <p:sp>
            <p:nvSpPr>
              <p:cNvPr id="50" name="圆形">
                <a:extLst>
                  <a:ext uri="{FF2B5EF4-FFF2-40B4-BE49-F238E27FC236}">
                    <a16:creationId xmlns:a16="http://schemas.microsoft.com/office/drawing/2014/main" id="{FF6BECAF-E16D-0716-9517-8345F33298BB}"/>
                  </a:ext>
                </a:extLst>
              </p:cNvPr>
              <p:cNvSpPr/>
              <p:nvPr/>
            </p:nvSpPr>
            <p:spPr>
              <a:xfrm>
                <a:off x="0" y="1089535"/>
                <a:ext cx="453973" cy="453974"/>
              </a:xfrm>
              <a:prstGeom prst="ellipse">
                <a:avLst/>
              </a:prstGeom>
              <a:solidFill>
                <a:srgbClr val="5E5E5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algn="ctr" defTabSz="825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51" name="圆形">
                <a:extLst>
                  <a:ext uri="{FF2B5EF4-FFF2-40B4-BE49-F238E27FC236}">
                    <a16:creationId xmlns:a16="http://schemas.microsoft.com/office/drawing/2014/main" id="{7D665808-9234-2507-9BE2-B95366D96D7F}"/>
                  </a:ext>
                </a:extLst>
              </p:cNvPr>
              <p:cNvSpPr/>
              <p:nvPr/>
            </p:nvSpPr>
            <p:spPr>
              <a:xfrm>
                <a:off x="785781" y="1089535"/>
                <a:ext cx="453974" cy="45397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algn="ctr" defTabSz="825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ID</a:t>
                </a:r>
              </a:p>
            </p:txBody>
          </p:sp>
          <p:sp>
            <p:nvSpPr>
              <p:cNvPr id="52" name="圆形">
                <a:extLst>
                  <a:ext uri="{FF2B5EF4-FFF2-40B4-BE49-F238E27FC236}">
                    <a16:creationId xmlns:a16="http://schemas.microsoft.com/office/drawing/2014/main" id="{59B4FD51-10EB-ADD3-F6AF-922DF2D0CD25}"/>
                  </a:ext>
                </a:extLst>
              </p:cNvPr>
              <p:cNvSpPr/>
              <p:nvPr/>
            </p:nvSpPr>
            <p:spPr>
              <a:xfrm>
                <a:off x="321273" y="0"/>
                <a:ext cx="605298" cy="605298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algn="ctr" defTabSz="825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</p:grpSp>
      <p:sp>
        <p:nvSpPr>
          <p:cNvPr id="35" name="连接线">
            <a:extLst>
              <a:ext uri="{FF2B5EF4-FFF2-40B4-BE49-F238E27FC236}">
                <a16:creationId xmlns:a16="http://schemas.microsoft.com/office/drawing/2014/main" id="{FDA0E779-1EE5-E56A-36EA-A6E738AC2A0D}"/>
              </a:ext>
            </a:extLst>
          </p:cNvPr>
          <p:cNvSpPr/>
          <p:nvPr/>
        </p:nvSpPr>
        <p:spPr>
          <a:xfrm flipH="1">
            <a:off x="3948237" y="2500312"/>
            <a:ext cx="2583969" cy="268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002" y="18443"/>
                  <a:pt x="5802" y="11243"/>
                  <a:pt x="0" y="0"/>
                </a:cubicBezTo>
              </a:path>
            </a:pathLst>
          </a:cu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2438338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36" name="Ontology">
            <a:extLst>
              <a:ext uri="{FF2B5EF4-FFF2-40B4-BE49-F238E27FC236}">
                <a16:creationId xmlns:a16="http://schemas.microsoft.com/office/drawing/2014/main" id="{03BB53A6-4126-0D51-6614-368E1DA9E73C}"/>
              </a:ext>
            </a:extLst>
          </p:cNvPr>
          <p:cNvSpPr txBox="1"/>
          <p:nvPr/>
        </p:nvSpPr>
        <p:spPr>
          <a:xfrm>
            <a:off x="2422473" y="-45815"/>
            <a:ext cx="1043555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800"/>
            </a:lvl1pPr>
          </a:lstStyle>
          <a:p>
            <a:pPr marL="0" marR="0" lvl="0" indent="0" defTabSz="2438338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Neo4j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53" name="圆形">
            <a:extLst>
              <a:ext uri="{FF2B5EF4-FFF2-40B4-BE49-F238E27FC236}">
                <a16:creationId xmlns:a16="http://schemas.microsoft.com/office/drawing/2014/main" id="{70BFC21C-87E9-D8CB-A0C0-4FA77A469554}"/>
              </a:ext>
            </a:extLst>
          </p:cNvPr>
          <p:cNvSpPr/>
          <p:nvPr/>
        </p:nvSpPr>
        <p:spPr>
          <a:xfrm>
            <a:off x="2596252" y="611786"/>
            <a:ext cx="756622" cy="756623"/>
          </a:xfrm>
          <a:prstGeom prst="ellipse">
            <a:avLst/>
          </a:prstGeom>
          <a:solidFill>
            <a:srgbClr val="D5D5D5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A604B94-A3B9-5AAD-4EA2-B26B37D2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49122"/>
              </p:ext>
            </p:extLst>
          </p:nvPr>
        </p:nvGraphicFramePr>
        <p:xfrm>
          <a:off x="6555106" y="656165"/>
          <a:ext cx="1965959" cy="12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50">
                  <a:extLst>
                    <a:ext uri="{9D8B030D-6E8A-4147-A177-3AD203B41FA5}">
                      <a16:colId xmlns:a16="http://schemas.microsoft.com/office/drawing/2014/main" val="2889881270"/>
                    </a:ext>
                  </a:extLst>
                </a:gridCol>
                <a:gridCol w="985409">
                  <a:extLst>
                    <a:ext uri="{9D8B030D-6E8A-4147-A177-3AD203B41FA5}">
                      <a16:colId xmlns:a16="http://schemas.microsoft.com/office/drawing/2014/main" val="2307183411"/>
                    </a:ext>
                  </a:extLst>
                </a:gridCol>
              </a:tblGrid>
              <a:tr h="378474">
                <a:tc gridSpan="2"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Key:</a:t>
                      </a:r>
                    </a:p>
                    <a:p>
                      <a:r>
                        <a:rPr lang="en-US" altLang="zh-CN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2ef7bde608ce5404e97d5f042f95f89f1c232871d7c50458b6703c1b929b1141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02941"/>
                  </a:ext>
                </a:extLst>
              </a:tr>
              <a:tr h="178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Time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Value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14034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2021/1/1 1:00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169551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2021/1/1 2:00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50639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5426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1D5BE2F-0B5B-CCFD-4E1F-CD55631B6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9620"/>
              </p:ext>
            </p:extLst>
          </p:nvPr>
        </p:nvGraphicFramePr>
        <p:xfrm>
          <a:off x="6555106" y="2046876"/>
          <a:ext cx="1965959" cy="12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50">
                  <a:extLst>
                    <a:ext uri="{9D8B030D-6E8A-4147-A177-3AD203B41FA5}">
                      <a16:colId xmlns:a16="http://schemas.microsoft.com/office/drawing/2014/main" val="2889881270"/>
                    </a:ext>
                  </a:extLst>
                </a:gridCol>
                <a:gridCol w="985409">
                  <a:extLst>
                    <a:ext uri="{9D8B030D-6E8A-4147-A177-3AD203B41FA5}">
                      <a16:colId xmlns:a16="http://schemas.microsoft.com/office/drawing/2014/main" val="2307183411"/>
                    </a:ext>
                  </a:extLst>
                </a:gridCol>
              </a:tblGrid>
              <a:tr h="378474">
                <a:tc gridSpan="2"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Key:</a:t>
                      </a:r>
                    </a:p>
                    <a:p>
                      <a:r>
                        <a:rPr lang="en-US" altLang="zh-CN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e82588cb7a26c92f656934b624b98b6e5d1a5d8b8a61a21d1933e51c6b2407</a:t>
                      </a:r>
                      <a:endParaRPr lang="zh-CN" alt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02941"/>
                  </a:ext>
                </a:extLst>
              </a:tr>
              <a:tr h="178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Time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Value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14034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2021/2/1 1:00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169551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2021/2/1 1:01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50639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5426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162454F-A3DB-4AAE-B475-6E56509F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79626"/>
              </p:ext>
            </p:extLst>
          </p:nvPr>
        </p:nvGraphicFramePr>
        <p:xfrm>
          <a:off x="6555106" y="4583208"/>
          <a:ext cx="1965959" cy="12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50">
                  <a:extLst>
                    <a:ext uri="{9D8B030D-6E8A-4147-A177-3AD203B41FA5}">
                      <a16:colId xmlns:a16="http://schemas.microsoft.com/office/drawing/2014/main" val="2889881270"/>
                    </a:ext>
                  </a:extLst>
                </a:gridCol>
                <a:gridCol w="985409">
                  <a:extLst>
                    <a:ext uri="{9D8B030D-6E8A-4147-A177-3AD203B41FA5}">
                      <a16:colId xmlns:a16="http://schemas.microsoft.com/office/drawing/2014/main" val="2307183411"/>
                    </a:ext>
                  </a:extLst>
                </a:gridCol>
              </a:tblGrid>
              <a:tr h="378474">
                <a:tc gridSpan="2"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Key:</a:t>
                      </a:r>
                    </a:p>
                    <a:p>
                      <a:r>
                        <a:rPr lang="en-US" altLang="zh-CN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f9ad5e3f9e91ff5b7318e05b8d1390383f5c30a3af3f0d2f06d41ed19af9ed1e73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02941"/>
                  </a:ext>
                </a:extLst>
              </a:tr>
              <a:tr h="178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Time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Value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14034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xxxx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/xx/xx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xx:xx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169551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xxxx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/xx/xx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xx:xx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50639"/>
                  </a:ext>
                </a:extLst>
              </a:tr>
              <a:tr h="1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54267"/>
                  </a:ext>
                </a:extLst>
              </a:tr>
            </a:tbl>
          </a:graphicData>
        </a:graphic>
      </p:graphicFrame>
      <p:sp>
        <p:nvSpPr>
          <p:cNvPr id="61" name="Ontology">
            <a:extLst>
              <a:ext uri="{FF2B5EF4-FFF2-40B4-BE49-F238E27FC236}">
                <a16:creationId xmlns:a16="http://schemas.microsoft.com/office/drawing/2014/main" id="{43E0480E-04AA-9B02-40B9-4AACC72DB678}"/>
              </a:ext>
            </a:extLst>
          </p:cNvPr>
          <p:cNvSpPr txBox="1"/>
          <p:nvPr/>
        </p:nvSpPr>
        <p:spPr>
          <a:xfrm>
            <a:off x="6888067" y="0"/>
            <a:ext cx="130003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800"/>
            </a:lvl1pPr>
          </a:lstStyle>
          <a:p>
            <a:pPr marL="0" marR="0" lvl="0" indent="0" defTabSz="2438338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MySQL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2" name="Ontology">
            <a:extLst>
              <a:ext uri="{FF2B5EF4-FFF2-40B4-BE49-F238E27FC236}">
                <a16:creationId xmlns:a16="http://schemas.microsoft.com/office/drawing/2014/main" id="{1721F6DD-6DEA-F2AD-14CE-2C47D5C9A51A}"/>
              </a:ext>
            </a:extLst>
          </p:cNvPr>
          <p:cNvSpPr txBox="1"/>
          <p:nvPr/>
        </p:nvSpPr>
        <p:spPr>
          <a:xfrm rot="5400000">
            <a:off x="7213963" y="3774244"/>
            <a:ext cx="820738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800"/>
            </a:lvl1pPr>
          </a:lstStyle>
          <a:p>
            <a:pPr marL="0" marR="0" lvl="0" indent="0" defTabSz="2438338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……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2422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159">
            <a:extLst>
              <a:ext uri="{FF2B5EF4-FFF2-40B4-BE49-F238E27FC236}">
                <a16:creationId xmlns:a16="http://schemas.microsoft.com/office/drawing/2014/main" id="{8037CB82-C4E7-0C4E-E3CF-60D707926911}"/>
              </a:ext>
            </a:extLst>
          </p:cNvPr>
          <p:cNvSpPr txBox="1"/>
          <p:nvPr/>
        </p:nvSpPr>
        <p:spPr>
          <a:xfrm>
            <a:off x="2668297" y="5946641"/>
            <a:ext cx="6213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latin typeface="+mn-lt"/>
              </a:rPr>
              <a:t>Legend:</a:t>
            </a:r>
            <a:endParaRPr lang="zh-CN" altLang="en-US" sz="1100" dirty="0">
              <a:latin typeface="+mn-lt"/>
            </a:endParaRP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38E0C5BA-690F-7666-291E-28407CCB4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68825" y="3195150"/>
            <a:ext cx="576000" cy="360000"/>
          </a:xfrm>
          <a:prstGeom prst="bentConnector2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14">
            <a:extLst>
              <a:ext uri="{FF2B5EF4-FFF2-40B4-BE49-F238E27FC236}">
                <a16:creationId xmlns:a16="http://schemas.microsoft.com/office/drawing/2014/main" id="{896D4919-6416-34B5-ACA8-EB0177EC463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269055" y="2731922"/>
            <a:ext cx="0" cy="3304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14">
            <a:extLst>
              <a:ext uri="{FF2B5EF4-FFF2-40B4-BE49-F238E27FC236}">
                <a16:creationId xmlns:a16="http://schemas.microsoft.com/office/drawing/2014/main" id="{496328DE-004B-717B-8589-F14B57E1FDF7}"/>
              </a:ext>
            </a:extLst>
          </p:cNvPr>
          <p:cNvCxnSpPr>
            <a:cxnSpLocks/>
          </p:cNvCxnSpPr>
          <p:nvPr/>
        </p:nvCxnSpPr>
        <p:spPr>
          <a:xfrm>
            <a:off x="4812763" y="2724780"/>
            <a:ext cx="0" cy="828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CF51D4A-4B5D-FF0F-2A98-F0277F62A303}"/>
              </a:ext>
            </a:extLst>
          </p:cNvPr>
          <p:cNvSpPr/>
          <p:nvPr/>
        </p:nvSpPr>
        <p:spPr>
          <a:xfrm>
            <a:off x="158331" y="1671781"/>
            <a:ext cx="3105017" cy="3066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Singular Relational Database Method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8BCA26-7C6D-0FE3-1D5D-8EDBCA955113}"/>
              </a:ext>
            </a:extLst>
          </p:cNvPr>
          <p:cNvSpPr/>
          <p:nvPr/>
        </p:nvSpPr>
        <p:spPr>
          <a:xfrm>
            <a:off x="3445177" y="1674841"/>
            <a:ext cx="5572171" cy="3063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Relational &amp; NoSQL Database Method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B58EB4-A5D4-B8B1-1D54-AF3093254E94}"/>
              </a:ext>
            </a:extLst>
          </p:cNvPr>
          <p:cNvSpPr txBox="1"/>
          <p:nvPr/>
        </p:nvSpPr>
        <p:spPr>
          <a:xfrm>
            <a:off x="828154" y="937566"/>
            <a:ext cx="748769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rnd">
            <a:noFill/>
            <a:rou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Query: </a:t>
            </a:r>
            <a:r>
              <a:rPr lang="en-US" altLang="zh-CN" sz="1400" i="0" dirty="0">
                <a:solidFill>
                  <a:srgbClr val="374151"/>
                </a:solidFill>
                <a:effectLst/>
                <a:latin typeface="Söhne"/>
              </a:rPr>
              <a:t>How much was the electricity consumption at Atlantis waterpark on January 15, 2021, at 1:00?</a:t>
            </a:r>
            <a:endParaRPr lang="en-US" altLang="zh-CN" sz="1400" dirty="0"/>
          </a:p>
        </p:txBody>
      </p:sp>
      <p:sp>
        <p:nvSpPr>
          <p:cNvPr id="115" name="Rectangle 1">
            <a:extLst>
              <a:ext uri="{FF2B5EF4-FFF2-40B4-BE49-F238E27FC236}">
                <a16:creationId xmlns:a16="http://schemas.microsoft.com/office/drawing/2014/main" id="{ACE52B22-F093-3E70-B4CD-3E614834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98" y="2168018"/>
            <a:ext cx="2588281" cy="13388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SQL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SELECT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lang="zh-CN" altLang="zh-CN" sz="900" b="1" dirty="0">
                <a:solidFill>
                  <a:srgbClr val="0070C0"/>
                </a:solidFill>
                <a:latin typeface="Arial Unicode MS"/>
              </a:rPr>
              <a:t>FROM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table_btc_tower_electricity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lang="zh-CN" altLang="zh-CN" sz="900" b="1" dirty="0">
                <a:solidFill>
                  <a:srgbClr val="0070C0"/>
                </a:solidFill>
                <a:latin typeface="Arial Unicode MS"/>
              </a:rPr>
              <a:t>WHERE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 LOCATION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 ‘Atlantis waterpark’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900" b="1" dirty="0">
                <a:solidFill>
                  <a:srgbClr val="0070C0"/>
                </a:solidFill>
                <a:latin typeface="Arial Unicode MS"/>
              </a:rPr>
              <a:t>AND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TIMESTAMP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‘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2021-01-15 01:00:00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’</a:t>
            </a:r>
            <a:r>
              <a:rPr lang="zh-CN" altLang="zh-CN" sz="900" dirty="0">
                <a:latin typeface="Arial Unicode MS"/>
              </a:rPr>
              <a:t> </a:t>
            </a:r>
            <a:endParaRPr lang="en-US" altLang="zh-CN" sz="9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900" b="1" dirty="0">
                <a:solidFill>
                  <a:srgbClr val="0070C0"/>
                </a:solidFill>
                <a:latin typeface="Arial Unicode MS"/>
              </a:rPr>
              <a:t>AND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ENERGY_SOURCE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 'electricity'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BE307CA5-0252-4ACE-DD7A-C4B9051F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385" y="1947092"/>
            <a:ext cx="5100520" cy="78483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Cypher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MATCH (n1:Subject {name: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Atlantis waterpark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”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})-[r1:hasTimeseriesId]-&gt;(CommonNode)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MATCH (n2:Subject {name: </a:t>
            </a:r>
            <a:r>
              <a:rPr lang="en-US" altLang="zh-CN" sz="900" dirty="0">
                <a:latin typeface="Arial Unicode MS"/>
              </a:rPr>
              <a:t>“</a:t>
            </a:r>
            <a:r>
              <a:rPr lang="zh-CN" altLang="zh-CN" sz="900" dirty="0">
                <a:latin typeface="Arial Unicode MS"/>
              </a:rPr>
              <a:t>electricity</a:t>
            </a:r>
            <a:r>
              <a:rPr lang="en-US" altLang="zh-CN" sz="900" dirty="0">
                <a:latin typeface="Arial Unicode MS"/>
              </a:rPr>
              <a:t>”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})-[r2:hasTimeseriesId]-&gt;(CommonNode)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RETURN CommonNode.id AS TimeseriesId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4">
            <a:extLst>
              <a:ext uri="{FF2B5EF4-FFF2-40B4-BE49-F238E27FC236}">
                <a16:creationId xmlns:a16="http://schemas.microsoft.com/office/drawing/2014/main" id="{776CB4A1-D871-490F-F461-9A18CDF2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382" y="3566141"/>
            <a:ext cx="2270761" cy="10618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SQL Query</a:t>
            </a:r>
          </a:p>
          <a:p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SELECT </a:t>
            </a:r>
            <a:endParaRPr lang="en-US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  <a:p>
            <a:r>
              <a:rPr lang="en-US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VALUE </a:t>
            </a:r>
            <a:endParaRPr lang="en-US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  <a:p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From </a:t>
            </a:r>
            <a:endParaRPr lang="en-US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  <a:p>
            <a:r>
              <a:rPr lang="en-US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    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TimeseriesId</a:t>
            </a:r>
            <a:endParaRPr lang="en-US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  <a:p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WHERE </a:t>
            </a:r>
            <a:endParaRPr lang="en-US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  <a:p>
            <a:r>
              <a:rPr lang="en-US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TIMESTAMP=‘{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2021-01-15 01:00:00</a:t>
            </a:r>
            <a:r>
              <a:rPr lang="zh-CN" altLang="zh-CN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}</a:t>
            </a:r>
            <a:r>
              <a:rPr lang="zh-CN" altLang="en-US" sz="900" b="1" dirty="0">
                <a:solidFill>
                  <a:srgbClr val="0070C0"/>
                </a:solidFill>
                <a:latin typeface="Arial Unicode MS"/>
                <a:ea typeface="JetBrains Mono"/>
              </a:rPr>
              <a:t>’</a:t>
            </a:r>
            <a:endParaRPr lang="zh-CN" altLang="zh-CN" sz="900" b="1" dirty="0">
              <a:solidFill>
                <a:srgbClr val="0070C0"/>
              </a:solidFill>
              <a:latin typeface="Arial Unicode MS"/>
              <a:ea typeface="JetBrains Mono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75D0DB9-D85A-011E-25BB-32BC35A59293}"/>
              </a:ext>
            </a:extLst>
          </p:cNvPr>
          <p:cNvSpPr/>
          <p:nvPr/>
        </p:nvSpPr>
        <p:spPr>
          <a:xfrm>
            <a:off x="2796363" y="937566"/>
            <a:ext cx="765544" cy="215444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17347B8-5F49-76EB-67BC-64D2C2DD926A}"/>
              </a:ext>
            </a:extLst>
          </p:cNvPr>
          <p:cNvSpPr/>
          <p:nvPr/>
        </p:nvSpPr>
        <p:spPr>
          <a:xfrm>
            <a:off x="4725175" y="937566"/>
            <a:ext cx="1375587" cy="215444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0774AB25-91F1-AE2C-73CA-F188EA198D01}"/>
              </a:ext>
            </a:extLst>
          </p:cNvPr>
          <p:cNvSpPr/>
          <p:nvPr/>
        </p:nvSpPr>
        <p:spPr>
          <a:xfrm>
            <a:off x="6330137" y="937566"/>
            <a:ext cx="1832788" cy="215444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047FE17D-86BB-9E06-16BA-9DA66046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9128"/>
              </p:ext>
            </p:extLst>
          </p:nvPr>
        </p:nvGraphicFramePr>
        <p:xfrm>
          <a:off x="1606557" y="3789995"/>
          <a:ext cx="1020397" cy="708928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75702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116392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  <a:gridCol w="127747">
                  <a:extLst>
                    <a:ext uri="{9D8B030D-6E8A-4147-A177-3AD203B41FA5}">
                      <a16:colId xmlns:a16="http://schemas.microsoft.com/office/drawing/2014/main" val="1003679452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1751315390"/>
                    </a:ext>
                  </a:extLst>
                </a:gridCol>
                <a:gridCol w="218589">
                  <a:extLst>
                    <a:ext uri="{9D8B030D-6E8A-4147-A177-3AD203B41FA5}">
                      <a16:colId xmlns:a16="http://schemas.microsoft.com/office/drawing/2014/main" val="1147496371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2822126525"/>
                    </a:ext>
                  </a:extLst>
                </a:gridCol>
                <a:gridCol w="90843">
                  <a:extLst>
                    <a:ext uri="{9D8B030D-6E8A-4147-A177-3AD203B41FA5}">
                      <a16:colId xmlns:a16="http://schemas.microsoft.com/office/drawing/2014/main" val="4102218940"/>
                    </a:ext>
                  </a:extLst>
                </a:gridCol>
                <a:gridCol w="70654">
                  <a:extLst>
                    <a:ext uri="{9D8B030D-6E8A-4147-A177-3AD203B41FA5}">
                      <a16:colId xmlns:a16="http://schemas.microsoft.com/office/drawing/2014/main" val="1415018728"/>
                    </a:ext>
                  </a:extLst>
                </a:gridCol>
              </a:tblGrid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A006544-A388-B6E3-C587-C5C4140899B4}"/>
              </a:ext>
            </a:extLst>
          </p:cNvPr>
          <p:cNvCxnSpPr>
            <a:cxnSpLocks/>
            <a:stCxn id="122" idx="2"/>
          </p:cNvCxnSpPr>
          <p:nvPr/>
        </p:nvCxnSpPr>
        <p:spPr>
          <a:xfrm rot="5400000">
            <a:off x="5121822" y="-758135"/>
            <a:ext cx="213564" cy="4035854"/>
          </a:xfrm>
          <a:prstGeom prst="bentConnector2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35E67E0E-FC51-1DED-9E52-6420176ED5B5}"/>
              </a:ext>
            </a:extLst>
          </p:cNvPr>
          <p:cNvCxnSpPr>
            <a:cxnSpLocks/>
            <a:stCxn id="121" idx="2"/>
          </p:cNvCxnSpPr>
          <p:nvPr/>
        </p:nvCxnSpPr>
        <p:spPr>
          <a:xfrm rot="5400000">
            <a:off x="3486969" y="847010"/>
            <a:ext cx="1620000" cy="2232000"/>
          </a:xfrm>
          <a:prstGeom prst="bentConnector3">
            <a:avLst>
              <a:gd name="adj1" fmla="val 13224"/>
            </a:avLst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5AD752-4AE3-467B-5203-CE829F22B6DD}"/>
              </a:ext>
            </a:extLst>
          </p:cNvPr>
          <p:cNvCxnSpPr>
            <a:cxnSpLocks/>
            <a:stCxn id="120" idx="2"/>
            <a:endCxn id="115" idx="3"/>
          </p:cNvCxnSpPr>
          <p:nvPr/>
        </p:nvCxnSpPr>
        <p:spPr>
          <a:xfrm rot="5400000">
            <a:off x="2249846" y="1908143"/>
            <a:ext cx="1684422" cy="17415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EC44283-2703-37E8-E54E-D3CE9DA6ACD4}"/>
              </a:ext>
            </a:extLst>
          </p:cNvPr>
          <p:cNvCxnSpPr>
            <a:cxnSpLocks/>
            <a:stCxn id="120" idx="2"/>
            <a:endCxn id="116" idx="1"/>
          </p:cNvCxnSpPr>
          <p:nvPr/>
        </p:nvCxnSpPr>
        <p:spPr>
          <a:xfrm rot="16200000" flipH="1">
            <a:off x="2835012" y="1497133"/>
            <a:ext cx="1186497" cy="49825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连接线">
            <a:extLst>
              <a:ext uri="{FF2B5EF4-FFF2-40B4-BE49-F238E27FC236}">
                <a16:creationId xmlns:a16="http://schemas.microsoft.com/office/drawing/2014/main" id="{6E89B6D5-3367-F0CA-E8BB-1E3AB272ED42}"/>
              </a:ext>
            </a:extLst>
          </p:cNvPr>
          <p:cNvSpPr/>
          <p:nvPr/>
        </p:nvSpPr>
        <p:spPr>
          <a:xfrm flipH="1">
            <a:off x="2360425" y="2837432"/>
            <a:ext cx="642719" cy="271687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  <a:gd name="connsiteX0" fmla="*/ 147603 w 378630"/>
              <a:gd name="connsiteY0" fmla="*/ 65429 h 65429"/>
              <a:gd name="connsiteX1" fmla="*/ 0 w 378630"/>
              <a:gd name="connsiteY1" fmla="*/ 0 h 65429"/>
              <a:gd name="connsiteX0" fmla="*/ 147603 w 308719"/>
              <a:gd name="connsiteY0" fmla="*/ 65429 h 65457"/>
              <a:gd name="connsiteX1" fmla="*/ 0 w 308719"/>
              <a:gd name="connsiteY1" fmla="*/ 0 h 65457"/>
              <a:gd name="connsiteX0" fmla="*/ 228041 w 228041"/>
              <a:gd name="connsiteY0" fmla="*/ 65429 h 65460"/>
              <a:gd name="connsiteX1" fmla="*/ 80438 w 228041"/>
              <a:gd name="connsiteY1" fmla="*/ 0 h 65460"/>
              <a:gd name="connsiteX0" fmla="*/ 188418 w 188418"/>
              <a:gd name="connsiteY0" fmla="*/ 65429 h 65453"/>
              <a:gd name="connsiteX1" fmla="*/ 40815 w 188418"/>
              <a:gd name="connsiteY1" fmla="*/ 0 h 65453"/>
              <a:gd name="connsiteX0" fmla="*/ 148067 w 148067"/>
              <a:gd name="connsiteY0" fmla="*/ 65429 h 65429"/>
              <a:gd name="connsiteX1" fmla="*/ 464 w 148067"/>
              <a:gd name="connsiteY1" fmla="*/ 0 h 65429"/>
              <a:gd name="connsiteX0" fmla="*/ 147603 w 147603"/>
              <a:gd name="connsiteY0" fmla="*/ 65429 h 65429"/>
              <a:gd name="connsiteX1" fmla="*/ 0 w 147603"/>
              <a:gd name="connsiteY1" fmla="*/ 0 h 6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03" h="65429" extrusionOk="0">
                <a:moveTo>
                  <a:pt x="147603" y="65429"/>
                </a:moveTo>
                <a:cubicBezTo>
                  <a:pt x="122426" y="65422"/>
                  <a:pt x="54232" y="3018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44" name="连接线">
            <a:extLst>
              <a:ext uri="{FF2B5EF4-FFF2-40B4-BE49-F238E27FC236}">
                <a16:creationId xmlns:a16="http://schemas.microsoft.com/office/drawing/2014/main" id="{F2E9C55E-2244-1E50-D1E5-6B2BBAF62877}"/>
              </a:ext>
            </a:extLst>
          </p:cNvPr>
          <p:cNvSpPr/>
          <p:nvPr/>
        </p:nvSpPr>
        <p:spPr>
          <a:xfrm flipH="1">
            <a:off x="2543174" y="2837432"/>
            <a:ext cx="483768" cy="343189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  <a:gd name="connsiteX0" fmla="*/ 147603 w 378630"/>
              <a:gd name="connsiteY0" fmla="*/ 65429 h 65429"/>
              <a:gd name="connsiteX1" fmla="*/ 0 w 378630"/>
              <a:gd name="connsiteY1" fmla="*/ 0 h 65429"/>
              <a:gd name="connsiteX0" fmla="*/ 147603 w 308719"/>
              <a:gd name="connsiteY0" fmla="*/ 65429 h 65457"/>
              <a:gd name="connsiteX1" fmla="*/ 0 w 308719"/>
              <a:gd name="connsiteY1" fmla="*/ 0 h 65457"/>
              <a:gd name="connsiteX0" fmla="*/ 228041 w 228041"/>
              <a:gd name="connsiteY0" fmla="*/ 65429 h 65460"/>
              <a:gd name="connsiteX1" fmla="*/ 80438 w 228041"/>
              <a:gd name="connsiteY1" fmla="*/ 0 h 65460"/>
              <a:gd name="connsiteX0" fmla="*/ 188418 w 188418"/>
              <a:gd name="connsiteY0" fmla="*/ 65429 h 65453"/>
              <a:gd name="connsiteX1" fmla="*/ 40815 w 188418"/>
              <a:gd name="connsiteY1" fmla="*/ 0 h 65453"/>
              <a:gd name="connsiteX0" fmla="*/ 148067 w 148067"/>
              <a:gd name="connsiteY0" fmla="*/ 65429 h 65429"/>
              <a:gd name="connsiteX1" fmla="*/ 464 w 148067"/>
              <a:gd name="connsiteY1" fmla="*/ 0 h 65429"/>
              <a:gd name="connsiteX0" fmla="*/ 147603 w 147603"/>
              <a:gd name="connsiteY0" fmla="*/ 65429 h 65429"/>
              <a:gd name="connsiteX1" fmla="*/ 0 w 147603"/>
              <a:gd name="connsiteY1" fmla="*/ 0 h 6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03" h="65429" extrusionOk="0">
                <a:moveTo>
                  <a:pt x="147603" y="65429"/>
                </a:moveTo>
                <a:cubicBezTo>
                  <a:pt x="122426" y="65422"/>
                  <a:pt x="54232" y="3018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45" name="连接线">
            <a:extLst>
              <a:ext uri="{FF2B5EF4-FFF2-40B4-BE49-F238E27FC236}">
                <a16:creationId xmlns:a16="http://schemas.microsoft.com/office/drawing/2014/main" id="{7D6809C1-9FFE-73AF-5249-2600403FB64D}"/>
              </a:ext>
            </a:extLst>
          </p:cNvPr>
          <p:cNvSpPr/>
          <p:nvPr/>
        </p:nvSpPr>
        <p:spPr>
          <a:xfrm flipH="1">
            <a:off x="2609848" y="2837433"/>
            <a:ext cx="417093" cy="56840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  <a:gd name="connsiteX0" fmla="*/ 147603 w 378630"/>
              <a:gd name="connsiteY0" fmla="*/ 65429 h 65429"/>
              <a:gd name="connsiteX1" fmla="*/ 0 w 378630"/>
              <a:gd name="connsiteY1" fmla="*/ 0 h 65429"/>
              <a:gd name="connsiteX0" fmla="*/ 147603 w 308719"/>
              <a:gd name="connsiteY0" fmla="*/ 65429 h 65457"/>
              <a:gd name="connsiteX1" fmla="*/ 0 w 308719"/>
              <a:gd name="connsiteY1" fmla="*/ 0 h 65457"/>
              <a:gd name="connsiteX0" fmla="*/ 228041 w 228041"/>
              <a:gd name="connsiteY0" fmla="*/ 65429 h 65460"/>
              <a:gd name="connsiteX1" fmla="*/ 80438 w 228041"/>
              <a:gd name="connsiteY1" fmla="*/ 0 h 65460"/>
              <a:gd name="connsiteX0" fmla="*/ 188418 w 188418"/>
              <a:gd name="connsiteY0" fmla="*/ 65429 h 65453"/>
              <a:gd name="connsiteX1" fmla="*/ 40815 w 188418"/>
              <a:gd name="connsiteY1" fmla="*/ 0 h 65453"/>
              <a:gd name="connsiteX0" fmla="*/ 148067 w 148067"/>
              <a:gd name="connsiteY0" fmla="*/ 65429 h 65429"/>
              <a:gd name="connsiteX1" fmla="*/ 464 w 148067"/>
              <a:gd name="connsiteY1" fmla="*/ 0 h 65429"/>
              <a:gd name="connsiteX0" fmla="*/ 147603 w 147603"/>
              <a:gd name="connsiteY0" fmla="*/ 65429 h 65429"/>
              <a:gd name="connsiteX1" fmla="*/ 0 w 147603"/>
              <a:gd name="connsiteY1" fmla="*/ 0 h 65429"/>
              <a:gd name="connsiteX0" fmla="*/ 185788 w 185788"/>
              <a:gd name="connsiteY0" fmla="*/ 74860 h 74860"/>
              <a:gd name="connsiteX1" fmla="*/ 0 w 185788"/>
              <a:gd name="connsiteY1" fmla="*/ 0 h 74860"/>
              <a:gd name="connsiteX0" fmla="*/ 185788 w 185788"/>
              <a:gd name="connsiteY0" fmla="*/ 74860 h 75042"/>
              <a:gd name="connsiteX1" fmla="*/ 0 w 185788"/>
              <a:gd name="connsiteY1" fmla="*/ 0 h 7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88" h="75042" extrusionOk="0">
                <a:moveTo>
                  <a:pt x="185788" y="74860"/>
                </a:moveTo>
                <a:cubicBezTo>
                  <a:pt x="19539" y="79254"/>
                  <a:pt x="54232" y="3018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46" name="连接线">
            <a:extLst>
              <a:ext uri="{FF2B5EF4-FFF2-40B4-BE49-F238E27FC236}">
                <a16:creationId xmlns:a16="http://schemas.microsoft.com/office/drawing/2014/main" id="{961451DC-1D53-DAEB-B837-D4A096C39636}"/>
              </a:ext>
            </a:extLst>
          </p:cNvPr>
          <p:cNvSpPr/>
          <p:nvPr/>
        </p:nvSpPr>
        <p:spPr>
          <a:xfrm>
            <a:off x="3677384" y="2334208"/>
            <a:ext cx="1869494" cy="21818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  <a:gd name="connsiteX0" fmla="*/ 147603 w 378630"/>
              <a:gd name="connsiteY0" fmla="*/ 65429 h 65429"/>
              <a:gd name="connsiteX1" fmla="*/ 0 w 378630"/>
              <a:gd name="connsiteY1" fmla="*/ 0 h 65429"/>
              <a:gd name="connsiteX0" fmla="*/ 147603 w 308719"/>
              <a:gd name="connsiteY0" fmla="*/ 65429 h 65457"/>
              <a:gd name="connsiteX1" fmla="*/ 0 w 308719"/>
              <a:gd name="connsiteY1" fmla="*/ 0 h 65457"/>
              <a:gd name="connsiteX0" fmla="*/ 228041 w 228041"/>
              <a:gd name="connsiteY0" fmla="*/ 65429 h 65460"/>
              <a:gd name="connsiteX1" fmla="*/ 80438 w 228041"/>
              <a:gd name="connsiteY1" fmla="*/ 0 h 65460"/>
              <a:gd name="connsiteX0" fmla="*/ 188418 w 188418"/>
              <a:gd name="connsiteY0" fmla="*/ 65429 h 65453"/>
              <a:gd name="connsiteX1" fmla="*/ 40815 w 188418"/>
              <a:gd name="connsiteY1" fmla="*/ 0 h 65453"/>
              <a:gd name="connsiteX0" fmla="*/ 148067 w 148067"/>
              <a:gd name="connsiteY0" fmla="*/ 65429 h 65429"/>
              <a:gd name="connsiteX1" fmla="*/ 464 w 148067"/>
              <a:gd name="connsiteY1" fmla="*/ 0 h 65429"/>
              <a:gd name="connsiteX0" fmla="*/ 147603 w 147603"/>
              <a:gd name="connsiteY0" fmla="*/ 65429 h 65429"/>
              <a:gd name="connsiteX1" fmla="*/ 0 w 147603"/>
              <a:gd name="connsiteY1" fmla="*/ 0 h 65429"/>
              <a:gd name="connsiteX0" fmla="*/ 169811 w 169811"/>
              <a:gd name="connsiteY0" fmla="*/ 10904 h 10904"/>
              <a:gd name="connsiteX1" fmla="*/ 0 w 169811"/>
              <a:gd name="connsiteY1" fmla="*/ 0 h 10904"/>
              <a:gd name="connsiteX0" fmla="*/ 169811 w 169811"/>
              <a:gd name="connsiteY0" fmla="*/ 10904 h 154183"/>
              <a:gd name="connsiteX1" fmla="*/ 0 w 169811"/>
              <a:gd name="connsiteY1" fmla="*/ 0 h 154183"/>
              <a:gd name="connsiteX0" fmla="*/ 169811 w 169811"/>
              <a:gd name="connsiteY0" fmla="*/ 106326 h 228990"/>
              <a:gd name="connsiteX1" fmla="*/ 0 w 169811"/>
              <a:gd name="connsiteY1" fmla="*/ 0 h 228990"/>
              <a:gd name="connsiteX0" fmla="*/ 169811 w 169828"/>
              <a:gd name="connsiteY0" fmla="*/ 106326 h 249738"/>
              <a:gd name="connsiteX1" fmla="*/ 0 w 169828"/>
              <a:gd name="connsiteY1" fmla="*/ 0 h 249738"/>
              <a:gd name="connsiteX0" fmla="*/ 169811 w 169825"/>
              <a:gd name="connsiteY0" fmla="*/ 106326 h 312256"/>
              <a:gd name="connsiteX1" fmla="*/ 0 w 169825"/>
              <a:gd name="connsiteY1" fmla="*/ 0 h 31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25" h="312256" extrusionOk="0">
                <a:moveTo>
                  <a:pt x="169811" y="106326"/>
                </a:moveTo>
                <a:cubicBezTo>
                  <a:pt x="171457" y="481192"/>
                  <a:pt x="31303" y="282470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47" name="连接线">
            <a:extLst>
              <a:ext uri="{FF2B5EF4-FFF2-40B4-BE49-F238E27FC236}">
                <a16:creationId xmlns:a16="http://schemas.microsoft.com/office/drawing/2014/main" id="{DF9892EA-346E-8073-FF0B-839F27BE22E8}"/>
              </a:ext>
            </a:extLst>
          </p:cNvPr>
          <p:cNvSpPr/>
          <p:nvPr/>
        </p:nvSpPr>
        <p:spPr>
          <a:xfrm>
            <a:off x="3677383" y="2255769"/>
            <a:ext cx="1648672" cy="285318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  <a:gd name="connsiteX0" fmla="*/ 147603 w 378630"/>
              <a:gd name="connsiteY0" fmla="*/ 65429 h 65429"/>
              <a:gd name="connsiteX1" fmla="*/ 0 w 378630"/>
              <a:gd name="connsiteY1" fmla="*/ 0 h 65429"/>
              <a:gd name="connsiteX0" fmla="*/ 147603 w 308719"/>
              <a:gd name="connsiteY0" fmla="*/ 65429 h 65457"/>
              <a:gd name="connsiteX1" fmla="*/ 0 w 308719"/>
              <a:gd name="connsiteY1" fmla="*/ 0 h 65457"/>
              <a:gd name="connsiteX0" fmla="*/ 228041 w 228041"/>
              <a:gd name="connsiteY0" fmla="*/ 65429 h 65460"/>
              <a:gd name="connsiteX1" fmla="*/ 80438 w 228041"/>
              <a:gd name="connsiteY1" fmla="*/ 0 h 65460"/>
              <a:gd name="connsiteX0" fmla="*/ 188418 w 188418"/>
              <a:gd name="connsiteY0" fmla="*/ 65429 h 65453"/>
              <a:gd name="connsiteX1" fmla="*/ 40815 w 188418"/>
              <a:gd name="connsiteY1" fmla="*/ 0 h 65453"/>
              <a:gd name="connsiteX0" fmla="*/ 148067 w 148067"/>
              <a:gd name="connsiteY0" fmla="*/ 65429 h 65429"/>
              <a:gd name="connsiteX1" fmla="*/ 464 w 148067"/>
              <a:gd name="connsiteY1" fmla="*/ 0 h 65429"/>
              <a:gd name="connsiteX0" fmla="*/ 147603 w 147603"/>
              <a:gd name="connsiteY0" fmla="*/ 65429 h 65429"/>
              <a:gd name="connsiteX1" fmla="*/ 0 w 147603"/>
              <a:gd name="connsiteY1" fmla="*/ 0 h 65429"/>
              <a:gd name="connsiteX0" fmla="*/ 169811 w 169811"/>
              <a:gd name="connsiteY0" fmla="*/ 10904 h 10904"/>
              <a:gd name="connsiteX1" fmla="*/ 0 w 169811"/>
              <a:gd name="connsiteY1" fmla="*/ 0 h 10904"/>
              <a:gd name="connsiteX0" fmla="*/ 169811 w 169811"/>
              <a:gd name="connsiteY0" fmla="*/ 10904 h 154183"/>
              <a:gd name="connsiteX1" fmla="*/ 0 w 169811"/>
              <a:gd name="connsiteY1" fmla="*/ 0 h 154183"/>
              <a:gd name="connsiteX0" fmla="*/ 136476 w 136476"/>
              <a:gd name="connsiteY0" fmla="*/ 0 h 173528"/>
              <a:gd name="connsiteX1" fmla="*/ 0 w 136476"/>
              <a:gd name="connsiteY1" fmla="*/ 88834 h 173528"/>
              <a:gd name="connsiteX0" fmla="*/ 136476 w 136476"/>
              <a:gd name="connsiteY0" fmla="*/ 0 h 131663"/>
              <a:gd name="connsiteX1" fmla="*/ 0 w 136476"/>
              <a:gd name="connsiteY1" fmla="*/ 88834 h 131663"/>
              <a:gd name="connsiteX0" fmla="*/ 136476 w 136476"/>
              <a:gd name="connsiteY0" fmla="*/ 0 h 124104"/>
              <a:gd name="connsiteX1" fmla="*/ 0 w 136476"/>
              <a:gd name="connsiteY1" fmla="*/ 88834 h 124104"/>
              <a:gd name="connsiteX0" fmla="*/ 136476 w 136476"/>
              <a:gd name="connsiteY0" fmla="*/ 0 h 140929"/>
              <a:gd name="connsiteX1" fmla="*/ 0 w 136476"/>
              <a:gd name="connsiteY1" fmla="*/ 88834 h 140929"/>
              <a:gd name="connsiteX0" fmla="*/ 136476 w 136476"/>
              <a:gd name="connsiteY0" fmla="*/ 0 h 140929"/>
              <a:gd name="connsiteX1" fmla="*/ 0 w 136476"/>
              <a:gd name="connsiteY1" fmla="*/ 88834 h 140929"/>
              <a:gd name="connsiteX0" fmla="*/ 136476 w 136476"/>
              <a:gd name="connsiteY0" fmla="*/ 0 h 142490"/>
              <a:gd name="connsiteX1" fmla="*/ 0 w 136476"/>
              <a:gd name="connsiteY1" fmla="*/ 88834 h 142490"/>
              <a:gd name="connsiteX0" fmla="*/ 136476 w 136476"/>
              <a:gd name="connsiteY0" fmla="*/ 0 h 142490"/>
              <a:gd name="connsiteX1" fmla="*/ 0 w 136476"/>
              <a:gd name="connsiteY1" fmla="*/ 88834 h 142490"/>
              <a:gd name="connsiteX0" fmla="*/ 136476 w 136476"/>
              <a:gd name="connsiteY0" fmla="*/ 0 h 141709"/>
              <a:gd name="connsiteX1" fmla="*/ 0 w 136476"/>
              <a:gd name="connsiteY1" fmla="*/ 88834 h 141709"/>
              <a:gd name="connsiteX0" fmla="*/ 136476 w 136476"/>
              <a:gd name="connsiteY0" fmla="*/ 0 h 137821"/>
              <a:gd name="connsiteX1" fmla="*/ 0 w 136476"/>
              <a:gd name="connsiteY1" fmla="*/ 88834 h 137821"/>
              <a:gd name="connsiteX0" fmla="*/ 136476 w 136476"/>
              <a:gd name="connsiteY0" fmla="*/ 0 h 138596"/>
              <a:gd name="connsiteX1" fmla="*/ 0 w 136476"/>
              <a:gd name="connsiteY1" fmla="*/ 88834 h 138596"/>
              <a:gd name="connsiteX0" fmla="*/ 136476 w 136476"/>
              <a:gd name="connsiteY0" fmla="*/ 0 h 198535"/>
              <a:gd name="connsiteX1" fmla="*/ 0 w 136476"/>
              <a:gd name="connsiteY1" fmla="*/ 88834 h 198535"/>
              <a:gd name="connsiteX0" fmla="*/ 138476 w 138476"/>
              <a:gd name="connsiteY0" fmla="*/ 0 h 175310"/>
              <a:gd name="connsiteX1" fmla="*/ 0 w 138476"/>
              <a:gd name="connsiteY1" fmla="*/ 46492 h 175310"/>
              <a:gd name="connsiteX0" fmla="*/ 138476 w 138490"/>
              <a:gd name="connsiteY0" fmla="*/ 0 h 178464"/>
              <a:gd name="connsiteX1" fmla="*/ 0 w 138490"/>
              <a:gd name="connsiteY1" fmla="*/ 46492 h 178464"/>
              <a:gd name="connsiteX0" fmla="*/ 138476 w 138476"/>
              <a:gd name="connsiteY0" fmla="*/ 0 h 169110"/>
              <a:gd name="connsiteX1" fmla="*/ 0 w 138476"/>
              <a:gd name="connsiteY1" fmla="*/ 46492 h 1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476" h="169110" extrusionOk="0">
                <a:moveTo>
                  <a:pt x="138476" y="0"/>
                </a:moveTo>
                <a:cubicBezTo>
                  <a:pt x="136952" y="227419"/>
                  <a:pt x="57832" y="207585"/>
                  <a:pt x="0" y="46492"/>
                </a:cubicBezTo>
              </a:path>
            </a:pathLst>
          </a:custGeom>
          <a:noFill/>
          <a:ln w="1905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3423C1A-87A6-3AEC-7367-6620908D7DCA}"/>
              </a:ext>
            </a:extLst>
          </p:cNvPr>
          <p:cNvGrpSpPr/>
          <p:nvPr/>
        </p:nvGrpSpPr>
        <p:grpSpPr>
          <a:xfrm>
            <a:off x="7795381" y="3462650"/>
            <a:ext cx="947345" cy="784944"/>
            <a:chOff x="5082499" y="1652040"/>
            <a:chExt cx="643908" cy="51533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79CA699-698A-D7AA-3EEF-39E98C026E4B}"/>
                </a:ext>
              </a:extLst>
            </p:cNvPr>
            <p:cNvSpPr/>
            <p:nvPr/>
          </p:nvSpPr>
          <p:spPr>
            <a:xfrm>
              <a:off x="5147786" y="2114985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4C92F70-99EE-B798-3A80-54B64981C403}"/>
                </a:ext>
              </a:extLst>
            </p:cNvPr>
            <p:cNvCxnSpPr>
              <a:cxnSpLocks/>
              <a:endCxn id="77" idx="7"/>
            </p:cNvCxnSpPr>
            <p:nvPr/>
          </p:nvCxnSpPr>
          <p:spPr>
            <a:xfrm flipH="1">
              <a:off x="5192502" y="2088356"/>
              <a:ext cx="27198" cy="34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F715AC4-406A-9E15-88A5-A523DB6E6ECA}"/>
                </a:ext>
              </a:extLst>
            </p:cNvPr>
            <p:cNvSpPr/>
            <p:nvPr/>
          </p:nvSpPr>
          <p:spPr>
            <a:xfrm>
              <a:off x="5292526" y="2114985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7D41099-867E-AD2B-2215-48764D067DC8}"/>
                </a:ext>
              </a:extLst>
            </p:cNvPr>
            <p:cNvSpPr/>
            <p:nvPr/>
          </p:nvSpPr>
          <p:spPr>
            <a:xfrm>
              <a:off x="5219700" y="2043640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EF02EAF-384B-1C83-DACD-228B322A90AC}"/>
                </a:ext>
              </a:extLst>
            </p:cNvPr>
            <p:cNvSpPr/>
            <p:nvPr/>
          </p:nvSpPr>
          <p:spPr>
            <a:xfrm>
              <a:off x="5147786" y="1979390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AB0BDAD-A0C6-EC40-40F1-082D096DEF96}"/>
                </a:ext>
              </a:extLst>
            </p:cNvPr>
            <p:cNvSpPr/>
            <p:nvPr/>
          </p:nvSpPr>
          <p:spPr>
            <a:xfrm>
              <a:off x="5082499" y="1918440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9EE8BAB-0C38-AA79-EA33-8BAE8BB6E287}"/>
                </a:ext>
              </a:extLst>
            </p:cNvPr>
            <p:cNvSpPr/>
            <p:nvPr/>
          </p:nvSpPr>
          <p:spPr>
            <a:xfrm>
              <a:off x="5140114" y="1852468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2581D99-F344-6CA8-BB9E-5028B6686AFD}"/>
                </a:ext>
              </a:extLst>
            </p:cNvPr>
            <p:cNvSpPr/>
            <p:nvPr/>
          </p:nvSpPr>
          <p:spPr>
            <a:xfrm>
              <a:off x="5204098" y="1913689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297EBD4-671F-A6BB-92B3-3E11BDFEC2C1}"/>
                </a:ext>
              </a:extLst>
            </p:cNvPr>
            <p:cNvSpPr/>
            <p:nvPr/>
          </p:nvSpPr>
          <p:spPr>
            <a:xfrm>
              <a:off x="5272088" y="1843629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253E4E3-4E26-28DE-619E-4A08A0705457}"/>
                </a:ext>
              </a:extLst>
            </p:cNvPr>
            <p:cNvSpPr/>
            <p:nvPr/>
          </p:nvSpPr>
          <p:spPr>
            <a:xfrm>
              <a:off x="5209182" y="1783076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7EFD38B-5D1D-144E-FD64-F29C8A9E01D1}"/>
                </a:ext>
              </a:extLst>
            </p:cNvPr>
            <p:cNvSpPr/>
            <p:nvPr/>
          </p:nvSpPr>
          <p:spPr>
            <a:xfrm>
              <a:off x="5266332" y="1710609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B615DB7-86E5-872C-9F4B-D688B76CEE4F}"/>
                </a:ext>
              </a:extLst>
            </p:cNvPr>
            <p:cNvSpPr/>
            <p:nvPr/>
          </p:nvSpPr>
          <p:spPr>
            <a:xfrm>
              <a:off x="5344914" y="1652040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1A1E841-FC07-2466-223C-954CC3093F21}"/>
                </a:ext>
              </a:extLst>
            </p:cNvPr>
            <p:cNvSpPr/>
            <p:nvPr/>
          </p:nvSpPr>
          <p:spPr>
            <a:xfrm>
              <a:off x="5415360" y="1727504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89A51D7-65A8-C81F-566A-D18197556084}"/>
                </a:ext>
              </a:extLst>
            </p:cNvPr>
            <p:cNvSpPr/>
            <p:nvPr/>
          </p:nvSpPr>
          <p:spPr>
            <a:xfrm>
              <a:off x="5473899" y="1789372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30B08A6-2153-2340-9A56-1FA309FEBFEA}"/>
                </a:ext>
              </a:extLst>
            </p:cNvPr>
            <p:cNvSpPr/>
            <p:nvPr/>
          </p:nvSpPr>
          <p:spPr>
            <a:xfrm>
              <a:off x="5404062" y="1848669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D6DAEA83-9D1C-0690-64AE-F99EDBE7CA09}"/>
                </a:ext>
              </a:extLst>
            </p:cNvPr>
            <p:cNvSpPr/>
            <p:nvPr/>
          </p:nvSpPr>
          <p:spPr>
            <a:xfrm>
              <a:off x="5467748" y="1915843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6C2A6F2-360D-2179-C256-481D9C982CAA}"/>
                </a:ext>
              </a:extLst>
            </p:cNvPr>
            <p:cNvSpPr/>
            <p:nvPr/>
          </p:nvSpPr>
          <p:spPr>
            <a:xfrm>
              <a:off x="5546554" y="1848669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000D76B-A9AD-1B14-D2F8-98B28793360D}"/>
                </a:ext>
              </a:extLst>
            </p:cNvPr>
            <p:cNvSpPr/>
            <p:nvPr/>
          </p:nvSpPr>
          <p:spPr>
            <a:xfrm>
              <a:off x="5608732" y="1918737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A2A4882-BB49-7F5E-3CE3-347B5EC7D64A}"/>
                </a:ext>
              </a:extLst>
            </p:cNvPr>
            <p:cNvSpPr/>
            <p:nvPr/>
          </p:nvSpPr>
          <p:spPr>
            <a:xfrm>
              <a:off x="5536036" y="1991764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2855EB7-42B7-955B-7B5D-3731C0217F55}"/>
                </a:ext>
              </a:extLst>
            </p:cNvPr>
            <p:cNvSpPr/>
            <p:nvPr/>
          </p:nvSpPr>
          <p:spPr>
            <a:xfrm>
              <a:off x="5674019" y="1978748"/>
              <a:ext cx="52388" cy="5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995C495-0D72-8001-08B7-D9293EB3663D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5264416" y="2088356"/>
              <a:ext cx="35782" cy="34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93A7D6F-E38F-A410-C2DD-4C9975C65BAD}"/>
                </a:ext>
              </a:extLst>
            </p:cNvPr>
            <p:cNvCxnSpPr>
              <a:cxnSpLocks/>
              <a:stCxn id="81" idx="5"/>
              <a:endCxn id="80" idx="1"/>
            </p:cNvCxnSpPr>
            <p:nvPr/>
          </p:nvCxnSpPr>
          <p:spPr>
            <a:xfrm>
              <a:off x="5192502" y="2024106"/>
              <a:ext cx="34870" cy="27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096E377-AB8D-A5CC-F13B-433649813D8C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5127215" y="1963156"/>
              <a:ext cx="28243" cy="23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E0E16-9029-8539-8695-7BED10D8A2E2}"/>
                </a:ext>
              </a:extLst>
            </p:cNvPr>
            <p:cNvCxnSpPr>
              <a:cxnSpLocks/>
              <a:stCxn id="82" idx="7"/>
              <a:endCxn id="83" idx="3"/>
            </p:cNvCxnSpPr>
            <p:nvPr/>
          </p:nvCxnSpPr>
          <p:spPr>
            <a:xfrm flipV="1">
              <a:off x="5127215" y="1897184"/>
              <a:ext cx="20571" cy="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D86A0CC-4A94-A5F6-35E7-05167072B35B}"/>
                </a:ext>
              </a:extLst>
            </p:cNvPr>
            <p:cNvCxnSpPr>
              <a:cxnSpLocks/>
              <a:stCxn id="83" idx="7"/>
              <a:endCxn id="86" idx="3"/>
            </p:cNvCxnSpPr>
            <p:nvPr/>
          </p:nvCxnSpPr>
          <p:spPr>
            <a:xfrm flipV="1">
              <a:off x="5184830" y="1827792"/>
              <a:ext cx="32024" cy="32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B5B490D-C6BD-66D1-A9F2-3237051C6266}"/>
                </a:ext>
              </a:extLst>
            </p:cNvPr>
            <p:cNvCxnSpPr>
              <a:cxnSpLocks/>
              <a:stCxn id="86" idx="7"/>
              <a:endCxn id="87" idx="3"/>
            </p:cNvCxnSpPr>
            <p:nvPr/>
          </p:nvCxnSpPr>
          <p:spPr>
            <a:xfrm flipV="1">
              <a:off x="5253898" y="1755325"/>
              <a:ext cx="20106" cy="3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83A9A5F-B47A-AFC1-4096-156AA643CF2D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5311048" y="1696756"/>
              <a:ext cx="41538" cy="21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A622C5B-A43E-B2D1-EBBB-627D357CE754}"/>
                </a:ext>
              </a:extLst>
            </p:cNvPr>
            <p:cNvCxnSpPr>
              <a:cxnSpLocks/>
              <a:stCxn id="88" idx="5"/>
              <a:endCxn id="89" idx="1"/>
            </p:cNvCxnSpPr>
            <p:nvPr/>
          </p:nvCxnSpPr>
          <p:spPr>
            <a:xfrm>
              <a:off x="5389630" y="1696756"/>
              <a:ext cx="33402" cy="38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27E1C73-71BA-6D29-6848-1DF867738A8F}"/>
                </a:ext>
              </a:extLst>
            </p:cNvPr>
            <p:cNvCxnSpPr>
              <a:cxnSpLocks/>
              <a:stCxn id="89" idx="5"/>
              <a:endCxn id="90" idx="1"/>
            </p:cNvCxnSpPr>
            <p:nvPr/>
          </p:nvCxnSpPr>
          <p:spPr>
            <a:xfrm>
              <a:off x="5460076" y="1772220"/>
              <a:ext cx="21495" cy="248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2B820FF-43C0-36BB-B8CA-C9B383024D28}"/>
                </a:ext>
              </a:extLst>
            </p:cNvPr>
            <p:cNvCxnSpPr>
              <a:cxnSpLocks/>
              <a:stCxn id="90" idx="5"/>
              <a:endCxn id="93" idx="1"/>
            </p:cNvCxnSpPr>
            <p:nvPr/>
          </p:nvCxnSpPr>
          <p:spPr>
            <a:xfrm>
              <a:off x="5518615" y="1834088"/>
              <a:ext cx="35611" cy="22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D966DB7-0258-6643-10E3-FDB708818B69}"/>
                </a:ext>
              </a:extLst>
            </p:cNvPr>
            <p:cNvCxnSpPr>
              <a:cxnSpLocks/>
              <a:stCxn id="93" idx="5"/>
              <a:endCxn id="94" idx="1"/>
            </p:cNvCxnSpPr>
            <p:nvPr/>
          </p:nvCxnSpPr>
          <p:spPr>
            <a:xfrm>
              <a:off x="5591270" y="1893385"/>
              <a:ext cx="25134" cy="33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6DAD6B7-F64E-DDBA-80DB-9A8A8030F446}"/>
                </a:ext>
              </a:extLst>
            </p:cNvPr>
            <p:cNvCxnSpPr>
              <a:cxnSpLocks/>
              <a:stCxn id="94" idx="5"/>
              <a:endCxn id="96" idx="1"/>
            </p:cNvCxnSpPr>
            <p:nvPr/>
          </p:nvCxnSpPr>
          <p:spPr>
            <a:xfrm>
              <a:off x="5653448" y="1963453"/>
              <a:ext cx="28243" cy="22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BC5C465-EB0C-65F3-80BB-DBCC624194F2}"/>
                </a:ext>
              </a:extLst>
            </p:cNvPr>
            <p:cNvCxnSpPr>
              <a:cxnSpLocks/>
              <a:stCxn id="95" idx="7"/>
              <a:endCxn id="94" idx="3"/>
            </p:cNvCxnSpPr>
            <p:nvPr/>
          </p:nvCxnSpPr>
          <p:spPr>
            <a:xfrm flipV="1">
              <a:off x="5580752" y="1963453"/>
              <a:ext cx="35652" cy="35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CBFF59D-0618-587D-26AE-BC88785632A9}"/>
                </a:ext>
              </a:extLst>
            </p:cNvPr>
            <p:cNvCxnSpPr>
              <a:cxnSpLocks/>
              <a:stCxn id="91" idx="7"/>
              <a:endCxn id="90" idx="3"/>
            </p:cNvCxnSpPr>
            <p:nvPr/>
          </p:nvCxnSpPr>
          <p:spPr>
            <a:xfrm flipV="1">
              <a:off x="5448778" y="1834088"/>
              <a:ext cx="32793" cy="22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02CC88B-F85E-5E22-D599-26090F7DEE98}"/>
                </a:ext>
              </a:extLst>
            </p:cNvPr>
            <p:cNvCxnSpPr>
              <a:cxnSpLocks/>
              <a:stCxn id="92" idx="1"/>
              <a:endCxn id="91" idx="5"/>
            </p:cNvCxnSpPr>
            <p:nvPr/>
          </p:nvCxnSpPr>
          <p:spPr>
            <a:xfrm flipH="1" flipV="1">
              <a:off x="5448778" y="1893385"/>
              <a:ext cx="26642" cy="30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DC6B757-8F95-F068-3EB7-11A4DCD4237F}"/>
                </a:ext>
              </a:extLst>
            </p:cNvPr>
            <p:cNvCxnSpPr>
              <a:cxnSpLocks/>
              <a:stCxn id="85" idx="1"/>
              <a:endCxn id="86" idx="5"/>
            </p:cNvCxnSpPr>
            <p:nvPr/>
          </p:nvCxnSpPr>
          <p:spPr>
            <a:xfrm flipH="1" flipV="1">
              <a:off x="5253898" y="1827792"/>
              <a:ext cx="25862" cy="23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C80E224-A206-FFAF-EA67-E283D25CC100}"/>
                </a:ext>
              </a:extLst>
            </p:cNvPr>
            <p:cNvCxnSpPr>
              <a:cxnSpLocks/>
              <a:stCxn id="84" idx="1"/>
              <a:endCxn id="83" idx="5"/>
            </p:cNvCxnSpPr>
            <p:nvPr/>
          </p:nvCxnSpPr>
          <p:spPr>
            <a:xfrm flipH="1" flipV="1">
              <a:off x="5184830" y="1897184"/>
              <a:ext cx="26940" cy="241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F755A17-DEE1-D991-38FF-27439759ACBA}"/>
              </a:ext>
            </a:extLst>
          </p:cNvPr>
          <p:cNvSpPr/>
          <p:nvPr/>
        </p:nvSpPr>
        <p:spPr>
          <a:xfrm>
            <a:off x="6047744" y="3062348"/>
            <a:ext cx="1513496" cy="1565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Relational Database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9E237CA-6246-520E-44CB-FB91AF75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61797"/>
              </p:ext>
            </p:extLst>
          </p:nvPr>
        </p:nvGraphicFramePr>
        <p:xfrm>
          <a:off x="1708213" y="3821796"/>
          <a:ext cx="1020397" cy="708928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75702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116392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  <a:gridCol w="127747">
                  <a:extLst>
                    <a:ext uri="{9D8B030D-6E8A-4147-A177-3AD203B41FA5}">
                      <a16:colId xmlns:a16="http://schemas.microsoft.com/office/drawing/2014/main" val="1003679452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1751315390"/>
                    </a:ext>
                  </a:extLst>
                </a:gridCol>
                <a:gridCol w="218589">
                  <a:extLst>
                    <a:ext uri="{9D8B030D-6E8A-4147-A177-3AD203B41FA5}">
                      <a16:colId xmlns:a16="http://schemas.microsoft.com/office/drawing/2014/main" val="1147496371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2822126525"/>
                    </a:ext>
                  </a:extLst>
                </a:gridCol>
                <a:gridCol w="90843">
                  <a:extLst>
                    <a:ext uri="{9D8B030D-6E8A-4147-A177-3AD203B41FA5}">
                      <a16:colId xmlns:a16="http://schemas.microsoft.com/office/drawing/2014/main" val="4102218940"/>
                    </a:ext>
                  </a:extLst>
                </a:gridCol>
                <a:gridCol w="70654">
                  <a:extLst>
                    <a:ext uri="{9D8B030D-6E8A-4147-A177-3AD203B41FA5}">
                      <a16:colId xmlns:a16="http://schemas.microsoft.com/office/drawing/2014/main" val="1415018728"/>
                    </a:ext>
                  </a:extLst>
                </a:gridCol>
              </a:tblGrid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1" i="0" u="none" strike="noStrike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5DD77772-641C-3AE7-C387-C0AC21A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50556"/>
              </p:ext>
            </p:extLst>
          </p:nvPr>
        </p:nvGraphicFramePr>
        <p:xfrm>
          <a:off x="1809164" y="3855122"/>
          <a:ext cx="1020397" cy="708928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75702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116392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  <a:gridCol w="127747">
                  <a:extLst>
                    <a:ext uri="{9D8B030D-6E8A-4147-A177-3AD203B41FA5}">
                      <a16:colId xmlns:a16="http://schemas.microsoft.com/office/drawing/2014/main" val="1003679452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1751315390"/>
                    </a:ext>
                  </a:extLst>
                </a:gridCol>
                <a:gridCol w="218589">
                  <a:extLst>
                    <a:ext uri="{9D8B030D-6E8A-4147-A177-3AD203B41FA5}">
                      <a16:colId xmlns:a16="http://schemas.microsoft.com/office/drawing/2014/main" val="1147496371"/>
                    </a:ext>
                  </a:extLst>
                </a:gridCol>
                <a:gridCol w="160235">
                  <a:extLst>
                    <a:ext uri="{9D8B030D-6E8A-4147-A177-3AD203B41FA5}">
                      <a16:colId xmlns:a16="http://schemas.microsoft.com/office/drawing/2014/main" val="2822126525"/>
                    </a:ext>
                  </a:extLst>
                </a:gridCol>
                <a:gridCol w="90843">
                  <a:extLst>
                    <a:ext uri="{9D8B030D-6E8A-4147-A177-3AD203B41FA5}">
                      <a16:colId xmlns:a16="http://schemas.microsoft.com/office/drawing/2014/main" val="4102218940"/>
                    </a:ext>
                  </a:extLst>
                </a:gridCol>
                <a:gridCol w="70654">
                  <a:extLst>
                    <a:ext uri="{9D8B030D-6E8A-4147-A177-3AD203B41FA5}">
                      <a16:colId xmlns:a16="http://schemas.microsoft.com/office/drawing/2014/main" val="1415018728"/>
                    </a:ext>
                  </a:extLst>
                </a:gridCol>
              </a:tblGrid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41049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82262FE6-ECBE-745E-5510-D758B96B9446}"/>
              </a:ext>
            </a:extLst>
          </p:cNvPr>
          <p:cNvSpPr/>
          <p:nvPr/>
        </p:nvSpPr>
        <p:spPr>
          <a:xfrm>
            <a:off x="7632588" y="3062348"/>
            <a:ext cx="1272933" cy="1565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NoSQL Database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168F4E05-35F8-0755-5FFF-8B6B46BF9C72}"/>
              </a:ext>
            </a:extLst>
          </p:cNvPr>
          <p:cNvCxnSpPr>
            <a:cxnSpLocks/>
            <a:stCxn id="120" idx="2"/>
            <a:endCxn id="119" idx="1"/>
          </p:cNvCxnSpPr>
          <p:nvPr/>
        </p:nvCxnSpPr>
        <p:spPr>
          <a:xfrm rot="16200000" flipH="1">
            <a:off x="1956235" y="2375909"/>
            <a:ext cx="2944046" cy="49824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28EE68DA-2DA1-252A-3962-4C5893F7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4053"/>
              </p:ext>
            </p:extLst>
          </p:nvPr>
        </p:nvGraphicFramePr>
        <p:xfrm>
          <a:off x="6215417" y="3379552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FF93AC3-02C1-6686-A814-87AD4144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76183"/>
              </p:ext>
            </p:extLst>
          </p:nvPr>
        </p:nvGraphicFramePr>
        <p:xfrm>
          <a:off x="6423837" y="3379552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4E6EA27-7706-43B4-6536-794C7F58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7717"/>
              </p:ext>
            </p:extLst>
          </p:nvPr>
        </p:nvGraphicFramePr>
        <p:xfrm>
          <a:off x="6635840" y="3375366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9C97649F-607F-0912-C0E3-16848A62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42571"/>
              </p:ext>
            </p:extLst>
          </p:nvPr>
        </p:nvGraphicFramePr>
        <p:xfrm>
          <a:off x="6844260" y="3375366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943BE5D6-8A0F-2986-2A7C-87A7B02B2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60136"/>
              </p:ext>
            </p:extLst>
          </p:nvPr>
        </p:nvGraphicFramePr>
        <p:xfrm>
          <a:off x="7053131" y="3375366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C3186A6C-D3A1-CAD1-B29F-E788A0F3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43191"/>
              </p:ext>
            </p:extLst>
          </p:nvPr>
        </p:nvGraphicFramePr>
        <p:xfrm>
          <a:off x="7261551" y="3375366"/>
          <a:ext cx="137072" cy="115071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36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68536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</a:tblGrid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659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00065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104610"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8" marR="3488" marT="348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5C0B1CC4-4848-651B-DED5-9106BEB2626C}"/>
              </a:ext>
            </a:extLst>
          </p:cNvPr>
          <p:cNvCxnSpPr>
            <a:cxnSpLocks/>
            <a:stCxn id="51" idx="1"/>
            <a:endCxn id="115" idx="1"/>
          </p:cNvCxnSpPr>
          <p:nvPr/>
        </p:nvCxnSpPr>
        <p:spPr>
          <a:xfrm rot="10800000">
            <a:off x="614980" y="2562792"/>
            <a:ext cx="828000" cy="1548000"/>
          </a:xfrm>
          <a:prstGeom prst="bentConnector3">
            <a:avLst>
              <a:gd name="adj1" fmla="val 11856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7116E3E5-BC94-3159-4EC3-6BF5FAEB684C}"/>
              </a:ext>
            </a:extLst>
          </p:cNvPr>
          <p:cNvCxnSpPr>
            <a:cxnSpLocks/>
          </p:cNvCxnSpPr>
          <p:nvPr/>
        </p:nvCxnSpPr>
        <p:spPr>
          <a:xfrm rot="10800000">
            <a:off x="614151" y="2848207"/>
            <a:ext cx="828000" cy="1260000"/>
          </a:xfrm>
          <a:prstGeom prst="bentConnector3">
            <a:avLst>
              <a:gd name="adj1" fmla="val 11856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4C8A8328-16BB-C04C-0C2E-779DCB388E15}"/>
              </a:ext>
            </a:extLst>
          </p:cNvPr>
          <p:cNvCxnSpPr>
            <a:cxnSpLocks/>
          </p:cNvCxnSpPr>
          <p:nvPr/>
        </p:nvCxnSpPr>
        <p:spPr>
          <a:xfrm rot="10800000">
            <a:off x="618189" y="3100207"/>
            <a:ext cx="828000" cy="1008000"/>
          </a:xfrm>
          <a:prstGeom prst="bentConnector3">
            <a:avLst>
              <a:gd name="adj1" fmla="val 11856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44FE72F-63AF-1A33-7AD6-52A02C3EF094}"/>
              </a:ext>
            </a:extLst>
          </p:cNvPr>
          <p:cNvCxnSpPr>
            <a:cxnSpLocks/>
          </p:cNvCxnSpPr>
          <p:nvPr/>
        </p:nvCxnSpPr>
        <p:spPr>
          <a:xfrm rot="10800000">
            <a:off x="616012" y="3244207"/>
            <a:ext cx="828000" cy="864000"/>
          </a:xfrm>
          <a:prstGeom prst="bentConnector3">
            <a:avLst>
              <a:gd name="adj1" fmla="val 11856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E2F0D413-8F45-9203-3EBA-8E1C70EF70DD}"/>
              </a:ext>
            </a:extLst>
          </p:cNvPr>
          <p:cNvCxnSpPr>
            <a:cxnSpLocks/>
          </p:cNvCxnSpPr>
          <p:nvPr/>
        </p:nvCxnSpPr>
        <p:spPr>
          <a:xfrm rot="10800000">
            <a:off x="611770" y="3388207"/>
            <a:ext cx="828000" cy="720000"/>
          </a:xfrm>
          <a:prstGeom prst="bentConnector3">
            <a:avLst>
              <a:gd name="adj1" fmla="val 11856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C0817DF2-8C46-65FB-B6CB-EEC7D889951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3935" y="3446979"/>
            <a:ext cx="324000" cy="468000"/>
          </a:xfrm>
          <a:prstGeom prst="bentConnector2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13D1A41-D017-9934-9FDC-F95EFF65F64E}"/>
              </a:ext>
            </a:extLst>
          </p:cNvPr>
          <p:cNvSpPr/>
          <p:nvPr/>
        </p:nvSpPr>
        <p:spPr>
          <a:xfrm>
            <a:off x="1442979" y="3590553"/>
            <a:ext cx="1583962" cy="1040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Relational Database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47CC9-7910-C672-5232-B373BABBA54D}"/>
              </a:ext>
            </a:extLst>
          </p:cNvPr>
          <p:cNvSpPr txBox="1"/>
          <p:nvPr/>
        </p:nvSpPr>
        <p:spPr>
          <a:xfrm>
            <a:off x="904669" y="5149801"/>
            <a:ext cx="767113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rnd">
            <a:noFill/>
            <a:rou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Response: </a:t>
            </a:r>
            <a:r>
              <a:rPr lang="en-US" altLang="zh-CN" sz="1400" i="0" dirty="0">
                <a:solidFill>
                  <a:srgbClr val="374151"/>
                </a:solidFill>
                <a:effectLst/>
                <a:latin typeface="Söhne"/>
              </a:rPr>
              <a:t>The electricity consumption at Atlantis waterpark on January 15, 2021, at 1:00 was 2.6 kWh.</a:t>
            </a:r>
            <a:endParaRPr lang="en-US" altLang="zh-CN" sz="1400" dirty="0"/>
          </a:p>
        </p:txBody>
      </p:sp>
      <p:cxnSp>
        <p:nvCxnSpPr>
          <p:cNvPr id="150" name="直接箭头连接符 14">
            <a:extLst>
              <a:ext uri="{FF2B5EF4-FFF2-40B4-BE49-F238E27FC236}">
                <a16:creationId xmlns:a16="http://schemas.microsoft.com/office/drawing/2014/main" id="{0039C3AF-A2EF-CE41-AC24-F2EF4921C714}"/>
              </a:ext>
            </a:extLst>
          </p:cNvPr>
          <p:cNvCxnSpPr>
            <a:cxnSpLocks/>
          </p:cNvCxnSpPr>
          <p:nvPr/>
        </p:nvCxnSpPr>
        <p:spPr>
          <a:xfrm>
            <a:off x="5795743" y="4738230"/>
            <a:ext cx="0" cy="4115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4">
            <a:extLst>
              <a:ext uri="{FF2B5EF4-FFF2-40B4-BE49-F238E27FC236}">
                <a16:creationId xmlns:a16="http://schemas.microsoft.com/office/drawing/2014/main" id="{36397209-6CF2-7B7B-81C4-1575702A13D2}"/>
              </a:ext>
            </a:extLst>
          </p:cNvPr>
          <p:cNvCxnSpPr>
            <a:cxnSpLocks/>
          </p:cNvCxnSpPr>
          <p:nvPr/>
        </p:nvCxnSpPr>
        <p:spPr>
          <a:xfrm>
            <a:off x="1675989" y="4738230"/>
            <a:ext cx="0" cy="4115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4">
            <a:extLst>
              <a:ext uri="{FF2B5EF4-FFF2-40B4-BE49-F238E27FC236}">
                <a16:creationId xmlns:a16="http://schemas.microsoft.com/office/drawing/2014/main" id="{115F97D2-5149-C9FE-C334-D2607ED3B8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0833" y="5509981"/>
            <a:ext cx="0" cy="8280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4">
            <a:extLst>
              <a:ext uri="{FF2B5EF4-FFF2-40B4-BE49-F238E27FC236}">
                <a16:creationId xmlns:a16="http://schemas.microsoft.com/office/drawing/2014/main" id="{80981D85-B0FA-63B3-6680-777A214EB3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3763" y="5509979"/>
            <a:ext cx="0" cy="82800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D26C653-F2FA-2DB2-B1B3-B2E72DB8D6CB}"/>
              </a:ext>
            </a:extLst>
          </p:cNvPr>
          <p:cNvSpPr txBox="1"/>
          <p:nvPr/>
        </p:nvSpPr>
        <p:spPr>
          <a:xfrm>
            <a:off x="3634098" y="6057481"/>
            <a:ext cx="117500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Automatic Process</a:t>
            </a:r>
          </a:p>
        </p:txBody>
      </p:sp>
      <p:cxnSp>
        <p:nvCxnSpPr>
          <p:cNvPr id="156" name="直接箭头连接符 14">
            <a:extLst>
              <a:ext uri="{FF2B5EF4-FFF2-40B4-BE49-F238E27FC236}">
                <a16:creationId xmlns:a16="http://schemas.microsoft.com/office/drawing/2014/main" id="{44D0E3AC-1BAE-D069-DA13-2C81F161DC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1798" y="5509978"/>
            <a:ext cx="0" cy="828000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B0DA037-292C-3752-FE6F-537A75B92412}"/>
              </a:ext>
            </a:extLst>
          </p:cNvPr>
          <p:cNvSpPr txBox="1"/>
          <p:nvPr/>
        </p:nvSpPr>
        <p:spPr>
          <a:xfrm>
            <a:off x="5498015" y="6053988"/>
            <a:ext cx="101149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Manual Process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F0E70B2-0D76-FB4E-7302-951F2D80EAA9}"/>
              </a:ext>
            </a:extLst>
          </p:cNvPr>
          <p:cNvSpPr/>
          <p:nvPr/>
        </p:nvSpPr>
        <p:spPr>
          <a:xfrm>
            <a:off x="2543174" y="5734050"/>
            <a:ext cx="4092666" cy="58102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6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D620066-6018-4884-E7C7-2D39554BA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5" y="1076325"/>
            <a:ext cx="2300750" cy="1309874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F56C1785-3F7F-9626-D854-B05FBEEE8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025" y="3468550"/>
            <a:ext cx="2300750" cy="130987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8488346-CC25-20E1-27AB-3E9CD3EE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651" y="1030988"/>
            <a:ext cx="2300750" cy="130987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9F6C5B4-B2DB-9C7E-C53D-DD8DC87E0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1996" y="3423213"/>
            <a:ext cx="2360032" cy="130987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58E450A5-737F-2657-348B-3FCE21BC7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044" y="3273750"/>
            <a:ext cx="2360032" cy="1309874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CE856FD9-359F-66CD-D838-AD31D45F3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993" y="1076325"/>
            <a:ext cx="2710084" cy="719704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DEA1B9E-8384-433B-2663-87D012CAA8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992" y="2014810"/>
            <a:ext cx="2710084" cy="7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 arrotondato 73">
            <a:extLst>
              <a:ext uri="{FF2B5EF4-FFF2-40B4-BE49-F238E27FC236}">
                <a16:creationId xmlns:a16="http://schemas.microsoft.com/office/drawing/2014/main" id="{DCFD22E3-ADDD-97BF-0376-E8E4277BFE9F}"/>
              </a:ext>
            </a:extLst>
          </p:cNvPr>
          <p:cNvSpPr/>
          <p:nvPr/>
        </p:nvSpPr>
        <p:spPr>
          <a:xfrm>
            <a:off x="3634431" y="3556906"/>
            <a:ext cx="1393697" cy="70646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D59878-E747-CDE0-11AC-0AFD7581972A}"/>
              </a:ext>
            </a:extLst>
          </p:cNvPr>
          <p:cNvSpPr/>
          <p:nvPr/>
        </p:nvSpPr>
        <p:spPr>
          <a:xfrm rot="10800000" flipV="1">
            <a:off x="1427584" y="401295"/>
            <a:ext cx="6720033" cy="662058"/>
          </a:xfrm>
          <a:custGeom>
            <a:avLst/>
            <a:gdLst>
              <a:gd name="connsiteX0" fmla="*/ -649 w 6720033"/>
              <a:gd name="connsiteY0" fmla="*/ 642485 h 662058"/>
              <a:gd name="connsiteX1" fmla="*/ -3876 w 6720033"/>
              <a:gd name="connsiteY1" fmla="*/ 311994 h 662058"/>
              <a:gd name="connsiteX2" fmla="*/ -649 w 6720033"/>
              <a:gd name="connsiteY2" fmla="*/ -5579 h 662058"/>
              <a:gd name="connsiteX3" fmla="*/ 3355737 w 6720033"/>
              <a:gd name="connsiteY3" fmla="*/ -5579 h 662058"/>
              <a:gd name="connsiteX4" fmla="*/ 6712123 w 6720033"/>
              <a:gd name="connsiteY4" fmla="*/ -5579 h 662058"/>
              <a:gd name="connsiteX5" fmla="*/ 6715351 w 6720033"/>
              <a:gd name="connsiteY5" fmla="*/ 301229 h 662058"/>
              <a:gd name="connsiteX6" fmla="*/ 6712123 w 6720033"/>
              <a:gd name="connsiteY6" fmla="*/ 632796 h 662058"/>
              <a:gd name="connsiteX7" fmla="*/ 6706744 w 6720033"/>
              <a:gd name="connsiteY7" fmla="*/ 656479 h 662058"/>
              <a:gd name="connsiteX8" fmla="*/ 3354661 w 6720033"/>
              <a:gd name="connsiteY8" fmla="*/ 656479 h 662058"/>
              <a:gd name="connsiteX9" fmla="*/ -649 w 6720033"/>
              <a:gd name="connsiteY9" fmla="*/ 642485 h 662058"/>
              <a:gd name="connsiteX10" fmla="*/ 6674471 w 6720033"/>
              <a:gd name="connsiteY10" fmla="*/ 322759 h 662058"/>
              <a:gd name="connsiteX11" fmla="*/ 6674471 w 6720033"/>
              <a:gd name="connsiteY11" fmla="*/ 21334 h 662058"/>
              <a:gd name="connsiteX12" fmla="*/ 3355737 w 6720033"/>
              <a:gd name="connsiteY12" fmla="*/ 21334 h 662058"/>
              <a:gd name="connsiteX13" fmla="*/ 37003 w 6720033"/>
              <a:gd name="connsiteY13" fmla="*/ 21334 h 662058"/>
              <a:gd name="connsiteX14" fmla="*/ 37003 w 6720033"/>
              <a:gd name="connsiteY14" fmla="*/ 322759 h 662058"/>
              <a:gd name="connsiteX15" fmla="*/ 37003 w 6720033"/>
              <a:gd name="connsiteY15" fmla="*/ 624184 h 662058"/>
              <a:gd name="connsiteX16" fmla="*/ 3355737 w 6720033"/>
              <a:gd name="connsiteY16" fmla="*/ 624184 h 662058"/>
              <a:gd name="connsiteX17" fmla="*/ 6674471 w 6720033"/>
              <a:gd name="connsiteY17" fmla="*/ 624184 h 662058"/>
              <a:gd name="connsiteX18" fmla="*/ 6674471 w 6720033"/>
              <a:gd name="connsiteY18" fmla="*/ 322759 h 66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20033" h="662058">
                <a:moveTo>
                  <a:pt x="-649" y="642485"/>
                </a:moveTo>
                <a:cubicBezTo>
                  <a:pt x="-3876" y="634949"/>
                  <a:pt x="-4952" y="486390"/>
                  <a:pt x="-3876" y="311994"/>
                </a:cubicBezTo>
                <a:lnTo>
                  <a:pt x="-649" y="-5579"/>
                </a:lnTo>
                <a:lnTo>
                  <a:pt x="3355737" y="-5579"/>
                </a:lnTo>
                <a:lnTo>
                  <a:pt x="6712123" y="-5579"/>
                </a:lnTo>
                <a:lnTo>
                  <a:pt x="6715351" y="301229"/>
                </a:lnTo>
                <a:cubicBezTo>
                  <a:pt x="6716426" y="470242"/>
                  <a:pt x="6715351" y="618801"/>
                  <a:pt x="6712123" y="632796"/>
                </a:cubicBezTo>
                <a:lnTo>
                  <a:pt x="6706744" y="656479"/>
                </a:lnTo>
                <a:lnTo>
                  <a:pt x="3354661" y="656479"/>
                </a:lnTo>
                <a:cubicBezTo>
                  <a:pt x="667401" y="656479"/>
                  <a:pt x="2579" y="654326"/>
                  <a:pt x="-649" y="642485"/>
                </a:cubicBezTo>
                <a:close/>
                <a:moveTo>
                  <a:pt x="6674471" y="322759"/>
                </a:moveTo>
                <a:lnTo>
                  <a:pt x="6674471" y="21334"/>
                </a:lnTo>
                <a:lnTo>
                  <a:pt x="3355737" y="21334"/>
                </a:lnTo>
                <a:lnTo>
                  <a:pt x="37003" y="21334"/>
                </a:lnTo>
                <a:lnTo>
                  <a:pt x="37003" y="322759"/>
                </a:lnTo>
                <a:lnTo>
                  <a:pt x="37003" y="624184"/>
                </a:lnTo>
                <a:lnTo>
                  <a:pt x="3355737" y="624184"/>
                </a:lnTo>
                <a:lnTo>
                  <a:pt x="6674471" y="624184"/>
                </a:lnTo>
                <a:lnTo>
                  <a:pt x="6674471" y="322759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User Interfaces &amp; Applications</a:t>
            </a:r>
            <a:endParaRPr lang="zh-CN" altLang="en-US" sz="2400" b="1" dirty="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C3B68E24-71A3-590A-CF9F-AA664AC6A97A}"/>
              </a:ext>
            </a:extLst>
          </p:cNvPr>
          <p:cNvSpPr/>
          <p:nvPr/>
        </p:nvSpPr>
        <p:spPr>
          <a:xfrm rot="10800000" flipV="1">
            <a:off x="5513742" y="1144092"/>
            <a:ext cx="2624865" cy="748179"/>
          </a:xfrm>
          <a:custGeom>
            <a:avLst/>
            <a:gdLst>
              <a:gd name="connsiteX0" fmla="*/ -3833 w 2624865"/>
              <a:gd name="connsiteY0" fmla="*/ 369852 h 748179"/>
              <a:gd name="connsiteX1" fmla="*/ -606 w 2624865"/>
              <a:gd name="connsiteY1" fmla="*/ -4776 h 748179"/>
              <a:gd name="connsiteX2" fmla="*/ 1306448 w 2624865"/>
              <a:gd name="connsiteY2" fmla="*/ -4776 h 748179"/>
              <a:gd name="connsiteX3" fmla="*/ 2613502 w 2624865"/>
              <a:gd name="connsiteY3" fmla="*/ -4776 h 748179"/>
              <a:gd name="connsiteX4" fmla="*/ 2616729 w 2624865"/>
              <a:gd name="connsiteY4" fmla="*/ 369852 h 748179"/>
              <a:gd name="connsiteX5" fmla="*/ 2618881 w 2624865"/>
              <a:gd name="connsiteY5" fmla="*/ 743404 h 748179"/>
              <a:gd name="connsiteX6" fmla="*/ 1306448 w 2624865"/>
              <a:gd name="connsiteY6" fmla="*/ 743404 h 748179"/>
              <a:gd name="connsiteX7" fmla="*/ -5985 w 2624865"/>
              <a:gd name="connsiteY7" fmla="*/ 743404 h 748179"/>
              <a:gd name="connsiteX8" fmla="*/ -3833 w 2624865"/>
              <a:gd name="connsiteY8" fmla="*/ 369852 h 748179"/>
              <a:gd name="connsiteX9" fmla="*/ 2586608 w 2624865"/>
              <a:gd name="connsiteY9" fmla="*/ 372005 h 748179"/>
              <a:gd name="connsiteX10" fmla="*/ 2586608 w 2624865"/>
              <a:gd name="connsiteY10" fmla="*/ 32902 h 748179"/>
              <a:gd name="connsiteX11" fmla="*/ 1306448 w 2624865"/>
              <a:gd name="connsiteY11" fmla="*/ 32902 h 748179"/>
              <a:gd name="connsiteX12" fmla="*/ 26288 w 2624865"/>
              <a:gd name="connsiteY12" fmla="*/ 32902 h 748179"/>
              <a:gd name="connsiteX13" fmla="*/ 26288 w 2624865"/>
              <a:gd name="connsiteY13" fmla="*/ 372005 h 748179"/>
              <a:gd name="connsiteX14" fmla="*/ 26288 w 2624865"/>
              <a:gd name="connsiteY14" fmla="*/ 711108 h 748179"/>
              <a:gd name="connsiteX15" fmla="*/ 1306448 w 2624865"/>
              <a:gd name="connsiteY15" fmla="*/ 711108 h 748179"/>
              <a:gd name="connsiteX16" fmla="*/ 2586608 w 2624865"/>
              <a:gd name="connsiteY16" fmla="*/ 711108 h 748179"/>
              <a:gd name="connsiteX17" fmla="*/ 2586608 w 2624865"/>
              <a:gd name="connsiteY17" fmla="*/ 372005 h 74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4865" h="748179">
                <a:moveTo>
                  <a:pt x="-3833" y="369852"/>
                </a:moveTo>
                <a:lnTo>
                  <a:pt x="-606" y="-4776"/>
                </a:lnTo>
                <a:lnTo>
                  <a:pt x="1306448" y="-4776"/>
                </a:lnTo>
                <a:lnTo>
                  <a:pt x="2613502" y="-4776"/>
                </a:lnTo>
                <a:lnTo>
                  <a:pt x="2616729" y="369852"/>
                </a:lnTo>
                <a:lnTo>
                  <a:pt x="2618881" y="743404"/>
                </a:lnTo>
                <a:lnTo>
                  <a:pt x="1306448" y="743404"/>
                </a:lnTo>
                <a:lnTo>
                  <a:pt x="-5985" y="743404"/>
                </a:lnTo>
                <a:lnTo>
                  <a:pt x="-3833" y="369852"/>
                </a:lnTo>
                <a:close/>
                <a:moveTo>
                  <a:pt x="2586608" y="372005"/>
                </a:moveTo>
                <a:lnTo>
                  <a:pt x="2586608" y="32902"/>
                </a:lnTo>
                <a:lnTo>
                  <a:pt x="1306448" y="32902"/>
                </a:lnTo>
                <a:lnTo>
                  <a:pt x="26288" y="32902"/>
                </a:lnTo>
                <a:lnTo>
                  <a:pt x="26288" y="372005"/>
                </a:lnTo>
                <a:lnTo>
                  <a:pt x="26288" y="711108"/>
                </a:lnTo>
                <a:lnTo>
                  <a:pt x="1306448" y="711108"/>
                </a:lnTo>
                <a:lnTo>
                  <a:pt x="2586608" y="711108"/>
                </a:lnTo>
                <a:lnTo>
                  <a:pt x="2586608" y="372005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Trust</a:t>
            </a:r>
            <a:endParaRPr lang="zh-CN" altLang="en-US" sz="2400" b="1" dirty="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6E2F74E3-9342-5F82-F8E9-77ECC740FC68}"/>
              </a:ext>
            </a:extLst>
          </p:cNvPr>
          <p:cNvSpPr/>
          <p:nvPr/>
        </p:nvSpPr>
        <p:spPr>
          <a:xfrm flipV="1">
            <a:off x="4524038" y="1952804"/>
            <a:ext cx="1880692" cy="1547446"/>
          </a:xfrm>
          <a:custGeom>
            <a:avLst/>
            <a:gdLst>
              <a:gd name="connsiteX0" fmla="*/ 1609 w 1880692"/>
              <a:gd name="connsiteY0" fmla="*/ 1528005 h 1547446"/>
              <a:gd name="connsiteX1" fmla="*/ 1609 w 1880692"/>
              <a:gd name="connsiteY1" fmla="*/ 787361 h 1547446"/>
              <a:gd name="connsiteX2" fmla="*/ 561007 w 1880692"/>
              <a:gd name="connsiteY2" fmla="*/ 770137 h 1547446"/>
              <a:gd name="connsiteX3" fmla="*/ 1113950 w 1880692"/>
              <a:gd name="connsiteY3" fmla="*/ 770137 h 1547446"/>
              <a:gd name="connsiteX4" fmla="*/ 1116101 w 1880692"/>
              <a:gd name="connsiteY4" fmla="*/ 385820 h 1547446"/>
              <a:gd name="connsiteX5" fmla="*/ 1119328 w 1880692"/>
              <a:gd name="connsiteY5" fmla="*/ 427 h 1547446"/>
              <a:gd name="connsiteX6" fmla="*/ 1486164 w 1880692"/>
              <a:gd name="connsiteY6" fmla="*/ -2803 h 1547446"/>
              <a:gd name="connsiteX7" fmla="*/ 1865909 w 1880692"/>
              <a:gd name="connsiteY7" fmla="*/ 9039 h 1547446"/>
              <a:gd name="connsiteX8" fmla="*/ 1875591 w 1880692"/>
              <a:gd name="connsiteY8" fmla="*/ 781978 h 1547446"/>
              <a:gd name="connsiteX9" fmla="*/ 1872364 w 1880692"/>
              <a:gd name="connsiteY9" fmla="*/ 1539847 h 1547446"/>
              <a:gd name="connsiteX10" fmla="*/ 940752 w 1880692"/>
              <a:gd name="connsiteY10" fmla="*/ 1543076 h 1547446"/>
              <a:gd name="connsiteX11" fmla="*/ 1609 w 1880692"/>
              <a:gd name="connsiteY11" fmla="*/ 1528005 h 1547446"/>
              <a:gd name="connsiteX12" fmla="*/ 1834712 w 1880692"/>
              <a:gd name="connsiteY12" fmla="*/ 770137 h 1547446"/>
              <a:gd name="connsiteX13" fmla="*/ 1834712 w 1880692"/>
              <a:gd name="connsiteY13" fmla="*/ 38105 h 1547446"/>
              <a:gd name="connsiteX14" fmla="*/ 1495846 w 1880692"/>
              <a:gd name="connsiteY14" fmla="*/ 38105 h 1547446"/>
              <a:gd name="connsiteX15" fmla="*/ 1156980 w 1880692"/>
              <a:gd name="connsiteY15" fmla="*/ 38105 h 1547446"/>
              <a:gd name="connsiteX16" fmla="*/ 1154829 w 1880692"/>
              <a:gd name="connsiteY16" fmla="*/ 423498 h 1547446"/>
              <a:gd name="connsiteX17" fmla="*/ 1151601 w 1880692"/>
              <a:gd name="connsiteY17" fmla="*/ 807815 h 1547446"/>
              <a:gd name="connsiteX18" fmla="*/ 595431 w 1880692"/>
              <a:gd name="connsiteY18" fmla="*/ 811044 h 1547446"/>
              <a:gd name="connsiteX19" fmla="*/ 38185 w 1880692"/>
              <a:gd name="connsiteY19" fmla="*/ 813197 h 1547446"/>
              <a:gd name="connsiteX20" fmla="*/ 38185 w 1880692"/>
              <a:gd name="connsiteY20" fmla="*/ 1157683 h 1547446"/>
              <a:gd name="connsiteX21" fmla="*/ 38185 w 1880692"/>
              <a:gd name="connsiteY21" fmla="*/ 1502168 h 1547446"/>
              <a:gd name="connsiteX22" fmla="*/ 936448 w 1880692"/>
              <a:gd name="connsiteY22" fmla="*/ 1502168 h 1547446"/>
              <a:gd name="connsiteX23" fmla="*/ 1834712 w 1880692"/>
              <a:gd name="connsiteY23" fmla="*/ 1502168 h 1547446"/>
              <a:gd name="connsiteX24" fmla="*/ 1834712 w 1880692"/>
              <a:gd name="connsiteY24" fmla="*/ 770137 h 154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80692" h="1547446">
                <a:moveTo>
                  <a:pt x="1609" y="1528005"/>
                </a:moveTo>
                <a:cubicBezTo>
                  <a:pt x="-6997" y="1506475"/>
                  <a:pt x="-6997" y="809968"/>
                  <a:pt x="1609" y="787361"/>
                </a:cubicBezTo>
                <a:cubicBezTo>
                  <a:pt x="6988" y="772290"/>
                  <a:pt x="67231" y="770137"/>
                  <a:pt x="561007" y="770137"/>
                </a:cubicBezTo>
                <a:lnTo>
                  <a:pt x="1113950" y="770137"/>
                </a:lnTo>
                <a:lnTo>
                  <a:pt x="1116101" y="385820"/>
                </a:lnTo>
                <a:lnTo>
                  <a:pt x="1119328" y="427"/>
                </a:lnTo>
                <a:lnTo>
                  <a:pt x="1486164" y="-2803"/>
                </a:lnTo>
                <a:cubicBezTo>
                  <a:pt x="1787378" y="-4956"/>
                  <a:pt x="1855152" y="-2803"/>
                  <a:pt x="1865909" y="9039"/>
                </a:cubicBezTo>
                <a:cubicBezTo>
                  <a:pt x="1874515" y="20881"/>
                  <a:pt x="1876667" y="227572"/>
                  <a:pt x="1875591" y="781978"/>
                </a:cubicBezTo>
                <a:lnTo>
                  <a:pt x="1872364" y="1539847"/>
                </a:lnTo>
                <a:lnTo>
                  <a:pt x="940752" y="1543076"/>
                </a:lnTo>
                <a:cubicBezTo>
                  <a:pt x="97352" y="1545229"/>
                  <a:pt x="8063" y="1544153"/>
                  <a:pt x="1609" y="1528005"/>
                </a:cubicBezTo>
                <a:close/>
                <a:moveTo>
                  <a:pt x="1834712" y="770137"/>
                </a:moveTo>
                <a:lnTo>
                  <a:pt x="1834712" y="38105"/>
                </a:lnTo>
                <a:lnTo>
                  <a:pt x="1495846" y="38105"/>
                </a:lnTo>
                <a:lnTo>
                  <a:pt x="1156980" y="38105"/>
                </a:lnTo>
                <a:lnTo>
                  <a:pt x="1154829" y="423498"/>
                </a:lnTo>
                <a:lnTo>
                  <a:pt x="1151601" y="807815"/>
                </a:lnTo>
                <a:lnTo>
                  <a:pt x="595431" y="811044"/>
                </a:lnTo>
                <a:lnTo>
                  <a:pt x="38185" y="813197"/>
                </a:lnTo>
                <a:lnTo>
                  <a:pt x="38185" y="1157683"/>
                </a:lnTo>
                <a:lnTo>
                  <a:pt x="38185" y="1502168"/>
                </a:lnTo>
                <a:lnTo>
                  <a:pt x="936448" y="1502168"/>
                </a:lnTo>
                <a:lnTo>
                  <a:pt x="1834712" y="1502168"/>
                </a:lnTo>
                <a:lnTo>
                  <a:pt x="1834712" y="770137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2B8B8BE0-B78D-69A7-E7AB-13ACDF0DA179}"/>
              </a:ext>
            </a:extLst>
          </p:cNvPr>
          <p:cNvSpPr/>
          <p:nvPr/>
        </p:nvSpPr>
        <p:spPr>
          <a:xfrm flipV="1">
            <a:off x="6471172" y="1951480"/>
            <a:ext cx="826442" cy="3057308"/>
          </a:xfrm>
          <a:custGeom>
            <a:avLst/>
            <a:gdLst>
              <a:gd name="connsiteX0" fmla="*/ 1497 w 826442"/>
              <a:gd name="connsiteY0" fmla="*/ 3047002 h 3057308"/>
              <a:gd name="connsiteX1" fmla="*/ -6034 w 826442"/>
              <a:gd name="connsiteY1" fmla="*/ 1518348 h 3057308"/>
              <a:gd name="connsiteX2" fmla="*/ -6034 w 826442"/>
              <a:gd name="connsiteY2" fmla="*/ -2771 h 3057308"/>
              <a:gd name="connsiteX3" fmla="*/ 405984 w 826442"/>
              <a:gd name="connsiteY3" fmla="*/ -618 h 3057308"/>
              <a:gd name="connsiteX4" fmla="*/ 816926 w 826442"/>
              <a:gd name="connsiteY4" fmla="*/ 2612 h 3057308"/>
              <a:gd name="connsiteX5" fmla="*/ 820154 w 826442"/>
              <a:gd name="connsiteY5" fmla="*/ 1514042 h 3057308"/>
              <a:gd name="connsiteX6" fmla="*/ 810472 w 826442"/>
              <a:gd name="connsiteY6" fmla="*/ 3039467 h 3057308"/>
              <a:gd name="connsiteX7" fmla="*/ 402757 w 826442"/>
              <a:gd name="connsiteY7" fmla="*/ 3054538 h 3057308"/>
              <a:gd name="connsiteX8" fmla="*/ 1497 w 826442"/>
              <a:gd name="connsiteY8" fmla="*/ 3047002 h 3057308"/>
              <a:gd name="connsiteX9" fmla="*/ 779275 w 826442"/>
              <a:gd name="connsiteY9" fmla="*/ 1520501 h 3057308"/>
              <a:gd name="connsiteX10" fmla="*/ 779275 w 826442"/>
              <a:gd name="connsiteY10" fmla="*/ 29525 h 3057308"/>
              <a:gd name="connsiteX11" fmla="*/ 402757 w 826442"/>
              <a:gd name="connsiteY11" fmla="*/ 29525 h 3057308"/>
              <a:gd name="connsiteX12" fmla="*/ 26239 w 826442"/>
              <a:gd name="connsiteY12" fmla="*/ 29525 h 3057308"/>
              <a:gd name="connsiteX13" fmla="*/ 26239 w 826442"/>
              <a:gd name="connsiteY13" fmla="*/ 1520501 h 3057308"/>
              <a:gd name="connsiteX14" fmla="*/ 26239 w 826442"/>
              <a:gd name="connsiteY14" fmla="*/ 3011477 h 3057308"/>
              <a:gd name="connsiteX15" fmla="*/ 402757 w 826442"/>
              <a:gd name="connsiteY15" fmla="*/ 3011477 h 3057308"/>
              <a:gd name="connsiteX16" fmla="*/ 779275 w 826442"/>
              <a:gd name="connsiteY16" fmla="*/ 3011477 h 3057308"/>
              <a:gd name="connsiteX17" fmla="*/ 779275 w 826442"/>
              <a:gd name="connsiteY17" fmla="*/ 1520501 h 305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6442" h="3057308">
                <a:moveTo>
                  <a:pt x="1497" y="3047002"/>
                </a:moveTo>
                <a:cubicBezTo>
                  <a:pt x="-2806" y="3043773"/>
                  <a:pt x="-6034" y="2355878"/>
                  <a:pt x="-6034" y="1518348"/>
                </a:cubicBezTo>
                <a:lnTo>
                  <a:pt x="-6034" y="-2771"/>
                </a:lnTo>
                <a:lnTo>
                  <a:pt x="405984" y="-618"/>
                </a:lnTo>
                <a:lnTo>
                  <a:pt x="816926" y="2612"/>
                </a:lnTo>
                <a:lnTo>
                  <a:pt x="820154" y="1514042"/>
                </a:lnTo>
                <a:cubicBezTo>
                  <a:pt x="821229" y="2621778"/>
                  <a:pt x="819078" y="3028702"/>
                  <a:pt x="810472" y="3039467"/>
                </a:cubicBezTo>
                <a:cubicBezTo>
                  <a:pt x="800790" y="3051308"/>
                  <a:pt x="722259" y="3054538"/>
                  <a:pt x="402757" y="3054538"/>
                </a:cubicBezTo>
                <a:cubicBezTo>
                  <a:pt x="186528" y="3054538"/>
                  <a:pt x="4724" y="3051308"/>
                  <a:pt x="1497" y="3047002"/>
                </a:cubicBezTo>
                <a:close/>
                <a:moveTo>
                  <a:pt x="779275" y="1520501"/>
                </a:moveTo>
                <a:lnTo>
                  <a:pt x="779275" y="29525"/>
                </a:lnTo>
                <a:lnTo>
                  <a:pt x="402757" y="29525"/>
                </a:lnTo>
                <a:lnTo>
                  <a:pt x="26239" y="29525"/>
                </a:lnTo>
                <a:lnTo>
                  <a:pt x="26239" y="1520501"/>
                </a:lnTo>
                <a:lnTo>
                  <a:pt x="26239" y="3011477"/>
                </a:lnTo>
                <a:lnTo>
                  <a:pt x="402757" y="3011477"/>
                </a:lnTo>
                <a:lnTo>
                  <a:pt x="779275" y="3011477"/>
                </a:lnTo>
                <a:lnTo>
                  <a:pt x="779275" y="1520501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en-US" altLang="zh-CN" sz="2400" b="1" dirty="0"/>
              <a:t>Digital Signature</a:t>
            </a:r>
            <a:endParaRPr lang="zh-CN" altLang="en-US" sz="2400" b="1" dirty="0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E3C0A33C-ABD2-A2E4-9127-2A87080A39CD}"/>
              </a:ext>
            </a:extLst>
          </p:cNvPr>
          <p:cNvSpPr/>
          <p:nvPr/>
        </p:nvSpPr>
        <p:spPr>
          <a:xfrm flipV="1">
            <a:off x="7342542" y="1953359"/>
            <a:ext cx="796065" cy="3055430"/>
          </a:xfrm>
          <a:custGeom>
            <a:avLst/>
            <a:gdLst>
              <a:gd name="connsiteX0" fmla="*/ 780 w 796065"/>
              <a:gd name="connsiteY0" fmla="*/ 3047003 h 3055430"/>
              <a:gd name="connsiteX1" fmla="*/ -6750 w 796065"/>
              <a:gd name="connsiteY1" fmla="*/ 1518349 h 3055430"/>
              <a:gd name="connsiteX2" fmla="*/ -6750 w 796065"/>
              <a:gd name="connsiteY2" fmla="*/ -2770 h 3055430"/>
              <a:gd name="connsiteX3" fmla="*/ 391283 w 796065"/>
              <a:gd name="connsiteY3" fmla="*/ -2770 h 3055430"/>
              <a:gd name="connsiteX4" fmla="*/ 789316 w 796065"/>
              <a:gd name="connsiteY4" fmla="*/ -2770 h 3055430"/>
              <a:gd name="connsiteX5" fmla="*/ 787164 w 796065"/>
              <a:gd name="connsiteY5" fmla="*/ 1523731 h 3055430"/>
              <a:gd name="connsiteX6" fmla="*/ 783937 w 796065"/>
              <a:gd name="connsiteY6" fmla="*/ 3049156 h 3055430"/>
              <a:gd name="connsiteX7" fmla="*/ 395586 w 796065"/>
              <a:gd name="connsiteY7" fmla="*/ 3052386 h 3055430"/>
              <a:gd name="connsiteX8" fmla="*/ 780 w 796065"/>
              <a:gd name="connsiteY8" fmla="*/ 3047003 h 3055430"/>
              <a:gd name="connsiteX9" fmla="*/ 757043 w 796065"/>
              <a:gd name="connsiteY9" fmla="*/ 1520502 h 3055430"/>
              <a:gd name="connsiteX10" fmla="*/ 757043 w 796065"/>
              <a:gd name="connsiteY10" fmla="*/ 29525 h 3055430"/>
              <a:gd name="connsiteX11" fmla="*/ 391283 w 796065"/>
              <a:gd name="connsiteY11" fmla="*/ 29525 h 3055430"/>
              <a:gd name="connsiteX12" fmla="*/ 25523 w 796065"/>
              <a:gd name="connsiteY12" fmla="*/ 29525 h 3055430"/>
              <a:gd name="connsiteX13" fmla="*/ 25523 w 796065"/>
              <a:gd name="connsiteY13" fmla="*/ 1520502 h 3055430"/>
              <a:gd name="connsiteX14" fmla="*/ 25523 w 796065"/>
              <a:gd name="connsiteY14" fmla="*/ 3011478 h 3055430"/>
              <a:gd name="connsiteX15" fmla="*/ 391283 w 796065"/>
              <a:gd name="connsiteY15" fmla="*/ 3011478 h 3055430"/>
              <a:gd name="connsiteX16" fmla="*/ 757043 w 796065"/>
              <a:gd name="connsiteY16" fmla="*/ 3011478 h 3055430"/>
              <a:gd name="connsiteX17" fmla="*/ 757043 w 796065"/>
              <a:gd name="connsiteY17" fmla="*/ 1520502 h 305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6065" h="3055430">
                <a:moveTo>
                  <a:pt x="780" y="3047003"/>
                </a:moveTo>
                <a:cubicBezTo>
                  <a:pt x="-3523" y="3043774"/>
                  <a:pt x="-6750" y="2355879"/>
                  <a:pt x="-6750" y="1518349"/>
                </a:cubicBezTo>
                <a:lnTo>
                  <a:pt x="-6750" y="-2770"/>
                </a:lnTo>
                <a:lnTo>
                  <a:pt x="391283" y="-2770"/>
                </a:lnTo>
                <a:lnTo>
                  <a:pt x="789316" y="-2770"/>
                </a:lnTo>
                <a:lnTo>
                  <a:pt x="787164" y="1523731"/>
                </a:lnTo>
                <a:lnTo>
                  <a:pt x="783937" y="3049156"/>
                </a:lnTo>
                <a:lnTo>
                  <a:pt x="395586" y="3052386"/>
                </a:lnTo>
                <a:cubicBezTo>
                  <a:pt x="182585" y="3053462"/>
                  <a:pt x="5083" y="3051309"/>
                  <a:pt x="780" y="3047003"/>
                </a:cubicBezTo>
                <a:close/>
                <a:moveTo>
                  <a:pt x="757043" y="1520502"/>
                </a:moveTo>
                <a:lnTo>
                  <a:pt x="757043" y="29525"/>
                </a:lnTo>
                <a:lnTo>
                  <a:pt x="391283" y="29525"/>
                </a:lnTo>
                <a:lnTo>
                  <a:pt x="25523" y="29525"/>
                </a:lnTo>
                <a:lnTo>
                  <a:pt x="25523" y="1520502"/>
                </a:lnTo>
                <a:lnTo>
                  <a:pt x="25523" y="3011478"/>
                </a:lnTo>
                <a:lnTo>
                  <a:pt x="391283" y="3011478"/>
                </a:lnTo>
                <a:lnTo>
                  <a:pt x="757043" y="3011478"/>
                </a:lnTo>
                <a:lnTo>
                  <a:pt x="757043" y="1520502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en-US" altLang="zh-CN" sz="2400" b="1" dirty="0"/>
              <a:t>Encryption</a:t>
            </a:r>
            <a:endParaRPr lang="zh-CN" altLang="en-US" sz="2400" b="1" dirty="0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49058D85-2B58-8A7C-7AE0-A0293C1AD997}"/>
              </a:ext>
            </a:extLst>
          </p:cNvPr>
          <p:cNvSpPr/>
          <p:nvPr/>
        </p:nvSpPr>
        <p:spPr>
          <a:xfrm rot="10800000" flipV="1">
            <a:off x="3071756" y="2791164"/>
            <a:ext cx="2468880" cy="699736"/>
          </a:xfrm>
          <a:custGeom>
            <a:avLst/>
            <a:gdLst>
              <a:gd name="connsiteX0" fmla="*/ -3877 w 2468880"/>
              <a:gd name="connsiteY0" fmla="*/ 346751 h 699736"/>
              <a:gd name="connsiteX1" fmla="*/ -3877 w 2468880"/>
              <a:gd name="connsiteY1" fmla="*/ -3118 h 699736"/>
              <a:gd name="connsiteX2" fmla="*/ 1231101 w 2468880"/>
              <a:gd name="connsiteY2" fmla="*/ -964 h 699736"/>
              <a:gd name="connsiteX3" fmla="*/ 2465003 w 2468880"/>
              <a:gd name="connsiteY3" fmla="*/ 2265 h 699736"/>
              <a:gd name="connsiteX4" fmla="*/ 2465003 w 2468880"/>
              <a:gd name="connsiteY4" fmla="*/ 346751 h 699736"/>
              <a:gd name="connsiteX5" fmla="*/ 2465003 w 2468880"/>
              <a:gd name="connsiteY5" fmla="*/ 691236 h 699736"/>
              <a:gd name="connsiteX6" fmla="*/ 1231101 w 2468880"/>
              <a:gd name="connsiteY6" fmla="*/ 694466 h 699736"/>
              <a:gd name="connsiteX7" fmla="*/ -3877 w 2468880"/>
              <a:gd name="connsiteY7" fmla="*/ 696619 h 699736"/>
              <a:gd name="connsiteX8" fmla="*/ -3877 w 2468880"/>
              <a:gd name="connsiteY8" fmla="*/ 346751 h 699736"/>
              <a:gd name="connsiteX9" fmla="*/ 2427352 w 2468880"/>
              <a:gd name="connsiteY9" fmla="*/ 346751 h 699736"/>
              <a:gd name="connsiteX10" fmla="*/ 2427352 w 2468880"/>
              <a:gd name="connsiteY10" fmla="*/ 29178 h 699736"/>
              <a:gd name="connsiteX11" fmla="*/ 1227874 w 2468880"/>
              <a:gd name="connsiteY11" fmla="*/ 29178 h 699736"/>
              <a:gd name="connsiteX12" fmla="*/ 28396 w 2468880"/>
              <a:gd name="connsiteY12" fmla="*/ 29178 h 699736"/>
              <a:gd name="connsiteX13" fmla="*/ 28396 w 2468880"/>
              <a:gd name="connsiteY13" fmla="*/ 339215 h 699736"/>
              <a:gd name="connsiteX14" fmla="*/ 35927 w 2468880"/>
              <a:gd name="connsiteY14" fmla="*/ 656788 h 699736"/>
              <a:gd name="connsiteX15" fmla="*/ 1235404 w 2468880"/>
              <a:gd name="connsiteY15" fmla="*/ 664323 h 699736"/>
              <a:gd name="connsiteX16" fmla="*/ 2427352 w 2468880"/>
              <a:gd name="connsiteY16" fmla="*/ 664323 h 699736"/>
              <a:gd name="connsiteX17" fmla="*/ 2427352 w 2468880"/>
              <a:gd name="connsiteY17" fmla="*/ 346751 h 69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68880" h="699736">
                <a:moveTo>
                  <a:pt x="-3877" y="346751"/>
                </a:moveTo>
                <a:lnTo>
                  <a:pt x="-3877" y="-3118"/>
                </a:lnTo>
                <a:lnTo>
                  <a:pt x="1231101" y="-964"/>
                </a:lnTo>
                <a:lnTo>
                  <a:pt x="2465003" y="2265"/>
                </a:lnTo>
                <a:lnTo>
                  <a:pt x="2465003" y="346751"/>
                </a:lnTo>
                <a:lnTo>
                  <a:pt x="2465003" y="691236"/>
                </a:lnTo>
                <a:lnTo>
                  <a:pt x="1231101" y="694466"/>
                </a:lnTo>
                <a:lnTo>
                  <a:pt x="-3877" y="696619"/>
                </a:lnTo>
                <a:lnTo>
                  <a:pt x="-3877" y="346751"/>
                </a:lnTo>
                <a:close/>
                <a:moveTo>
                  <a:pt x="2427352" y="346751"/>
                </a:moveTo>
                <a:lnTo>
                  <a:pt x="2427352" y="29178"/>
                </a:lnTo>
                <a:lnTo>
                  <a:pt x="1227874" y="29178"/>
                </a:lnTo>
                <a:lnTo>
                  <a:pt x="28396" y="29178"/>
                </a:lnTo>
                <a:lnTo>
                  <a:pt x="28396" y="339215"/>
                </a:lnTo>
                <a:cubicBezTo>
                  <a:pt x="28396" y="510381"/>
                  <a:pt x="31623" y="653558"/>
                  <a:pt x="35927" y="656788"/>
                </a:cubicBezTo>
                <a:cubicBezTo>
                  <a:pt x="39154" y="661094"/>
                  <a:pt x="579188" y="664323"/>
                  <a:pt x="1235404" y="664323"/>
                </a:cubicBezTo>
                <a:lnTo>
                  <a:pt x="2427352" y="664323"/>
                </a:lnTo>
                <a:lnTo>
                  <a:pt x="2427352" y="346751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Unifying Logic</a:t>
            </a:r>
            <a:endParaRPr lang="zh-CN" altLang="en-US" sz="2400" b="1" dirty="0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E7CA2E9E-7DE6-E2A8-B146-CA3F75111232}"/>
              </a:ext>
            </a:extLst>
          </p:cNvPr>
          <p:cNvSpPr/>
          <p:nvPr/>
        </p:nvSpPr>
        <p:spPr>
          <a:xfrm rot="10800000" flipV="1">
            <a:off x="2236316" y="3544726"/>
            <a:ext cx="1295917" cy="753562"/>
          </a:xfrm>
          <a:custGeom>
            <a:avLst/>
            <a:gdLst>
              <a:gd name="connsiteX0" fmla="*/ 3777 w 1495312"/>
              <a:gd name="connsiteY0" fmla="*/ 734018 h 753562"/>
              <a:gd name="connsiteX1" fmla="*/ 3777 w 1495312"/>
              <a:gd name="connsiteY1" fmla="*/ 14904 h 753562"/>
              <a:gd name="connsiteX2" fmla="*/ 744979 w 1495312"/>
              <a:gd name="connsiteY2" fmla="*/ -2320 h 753562"/>
              <a:gd name="connsiteX3" fmla="*/ 1486181 w 1495312"/>
              <a:gd name="connsiteY3" fmla="*/ 14904 h 753562"/>
              <a:gd name="connsiteX4" fmla="*/ 1492636 w 1495312"/>
              <a:gd name="connsiteY4" fmla="*/ 378767 h 753562"/>
              <a:gd name="connsiteX5" fmla="*/ 1479726 w 1495312"/>
              <a:gd name="connsiteY5" fmla="*/ 738324 h 753562"/>
              <a:gd name="connsiteX6" fmla="*/ 738524 w 1495312"/>
              <a:gd name="connsiteY6" fmla="*/ 751242 h 753562"/>
              <a:gd name="connsiteX7" fmla="*/ 3777 w 1495312"/>
              <a:gd name="connsiteY7" fmla="*/ 734018 h 753562"/>
              <a:gd name="connsiteX8" fmla="*/ 1449605 w 1495312"/>
              <a:gd name="connsiteY8" fmla="*/ 369078 h 753562"/>
              <a:gd name="connsiteX9" fmla="*/ 1449605 w 1495312"/>
              <a:gd name="connsiteY9" fmla="*/ 29976 h 753562"/>
              <a:gd name="connsiteX10" fmla="*/ 744979 w 1495312"/>
              <a:gd name="connsiteY10" fmla="*/ 29976 h 753562"/>
              <a:gd name="connsiteX11" fmla="*/ 40353 w 1495312"/>
              <a:gd name="connsiteY11" fmla="*/ 29976 h 753562"/>
              <a:gd name="connsiteX12" fmla="*/ 40353 w 1495312"/>
              <a:gd name="connsiteY12" fmla="*/ 369078 h 753562"/>
              <a:gd name="connsiteX13" fmla="*/ 40353 w 1495312"/>
              <a:gd name="connsiteY13" fmla="*/ 708181 h 753562"/>
              <a:gd name="connsiteX14" fmla="*/ 744979 w 1495312"/>
              <a:gd name="connsiteY14" fmla="*/ 708181 h 753562"/>
              <a:gd name="connsiteX15" fmla="*/ 1449605 w 1495312"/>
              <a:gd name="connsiteY15" fmla="*/ 708181 h 753562"/>
              <a:gd name="connsiteX16" fmla="*/ 1449605 w 1495312"/>
              <a:gd name="connsiteY16" fmla="*/ 369078 h 75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5312" h="753562">
                <a:moveTo>
                  <a:pt x="3777" y="734018"/>
                </a:moveTo>
                <a:cubicBezTo>
                  <a:pt x="-4829" y="712487"/>
                  <a:pt x="-4829" y="36435"/>
                  <a:pt x="3777" y="14904"/>
                </a:cubicBezTo>
                <a:cubicBezTo>
                  <a:pt x="10232" y="-167"/>
                  <a:pt x="85535" y="-2320"/>
                  <a:pt x="744979" y="-2320"/>
                </a:cubicBezTo>
                <a:cubicBezTo>
                  <a:pt x="1404423" y="-2320"/>
                  <a:pt x="1479726" y="-167"/>
                  <a:pt x="1486181" y="14904"/>
                </a:cubicBezTo>
                <a:cubicBezTo>
                  <a:pt x="1489408" y="24593"/>
                  <a:pt x="1492636" y="188224"/>
                  <a:pt x="1492636" y="378767"/>
                </a:cubicBezTo>
                <a:cubicBezTo>
                  <a:pt x="1492636" y="633902"/>
                  <a:pt x="1489408" y="728635"/>
                  <a:pt x="1479726" y="738324"/>
                </a:cubicBezTo>
                <a:cubicBezTo>
                  <a:pt x="1470044" y="748013"/>
                  <a:pt x="1290392" y="751242"/>
                  <a:pt x="738524" y="751242"/>
                </a:cubicBezTo>
                <a:cubicBezTo>
                  <a:pt x="84459" y="751242"/>
                  <a:pt x="10232" y="749089"/>
                  <a:pt x="3777" y="734018"/>
                </a:cubicBezTo>
                <a:close/>
                <a:moveTo>
                  <a:pt x="1449605" y="369078"/>
                </a:moveTo>
                <a:lnTo>
                  <a:pt x="1449605" y="29976"/>
                </a:lnTo>
                <a:lnTo>
                  <a:pt x="744979" y="29976"/>
                </a:lnTo>
                <a:lnTo>
                  <a:pt x="40353" y="29976"/>
                </a:lnTo>
                <a:lnTo>
                  <a:pt x="40353" y="369078"/>
                </a:lnTo>
                <a:lnTo>
                  <a:pt x="40353" y="708181"/>
                </a:lnTo>
                <a:lnTo>
                  <a:pt x="744979" y="708181"/>
                </a:lnTo>
                <a:lnTo>
                  <a:pt x="1449605" y="708181"/>
                </a:lnTo>
                <a:lnTo>
                  <a:pt x="1449605" y="369078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b="1" dirty="0"/>
              <a:t>Querying:</a:t>
            </a:r>
          </a:p>
          <a:p>
            <a:pPr algn="ctr"/>
            <a:r>
              <a:rPr lang="en-US" altLang="zh-CN" b="1" dirty="0"/>
              <a:t>SPARQL</a:t>
            </a:r>
            <a:endParaRPr lang="zh-CN" altLang="en-US" sz="2000" b="1" dirty="0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B37F8F6A-A721-13CC-B658-E6882E10384A}"/>
              </a:ext>
            </a:extLst>
          </p:cNvPr>
          <p:cNvSpPr/>
          <p:nvPr/>
        </p:nvSpPr>
        <p:spPr>
          <a:xfrm rot="10800000" flipV="1">
            <a:off x="3595687" y="3554981"/>
            <a:ext cx="1458325" cy="748179"/>
          </a:xfrm>
          <a:custGeom>
            <a:avLst/>
            <a:gdLst>
              <a:gd name="connsiteX0" fmla="*/ -289 w 1298412"/>
              <a:gd name="connsiteY0" fmla="*/ 731862 h 748179"/>
              <a:gd name="connsiteX1" fmla="*/ -3516 w 1298412"/>
              <a:gd name="connsiteY1" fmla="*/ 358311 h 748179"/>
              <a:gd name="connsiteX2" fmla="*/ -289 w 1298412"/>
              <a:gd name="connsiteY2" fmla="*/ -2323 h 748179"/>
              <a:gd name="connsiteX3" fmla="*/ 645170 w 1298412"/>
              <a:gd name="connsiteY3" fmla="*/ -2323 h 748179"/>
              <a:gd name="connsiteX4" fmla="*/ 1290629 w 1298412"/>
              <a:gd name="connsiteY4" fmla="*/ -2323 h 748179"/>
              <a:gd name="connsiteX5" fmla="*/ 1293856 w 1298412"/>
              <a:gd name="connsiteY5" fmla="*/ 362617 h 748179"/>
              <a:gd name="connsiteX6" fmla="*/ 1283098 w 1298412"/>
              <a:gd name="connsiteY6" fmla="*/ 737245 h 748179"/>
              <a:gd name="connsiteX7" fmla="*/ 636564 w 1298412"/>
              <a:gd name="connsiteY7" fmla="*/ 745857 h 748179"/>
              <a:gd name="connsiteX8" fmla="*/ -289 w 1298412"/>
              <a:gd name="connsiteY8" fmla="*/ 731862 h 748179"/>
              <a:gd name="connsiteX9" fmla="*/ 1252977 w 1298412"/>
              <a:gd name="connsiteY9" fmla="*/ 363693 h 748179"/>
              <a:gd name="connsiteX10" fmla="*/ 1252977 w 1298412"/>
              <a:gd name="connsiteY10" fmla="*/ 24590 h 748179"/>
              <a:gd name="connsiteX11" fmla="*/ 639791 w 1298412"/>
              <a:gd name="connsiteY11" fmla="*/ 24590 h 748179"/>
              <a:gd name="connsiteX12" fmla="*/ 26605 w 1298412"/>
              <a:gd name="connsiteY12" fmla="*/ 24590 h 748179"/>
              <a:gd name="connsiteX13" fmla="*/ 26605 w 1298412"/>
              <a:gd name="connsiteY13" fmla="*/ 363693 h 748179"/>
              <a:gd name="connsiteX14" fmla="*/ 26605 w 1298412"/>
              <a:gd name="connsiteY14" fmla="*/ 702796 h 748179"/>
              <a:gd name="connsiteX15" fmla="*/ 639791 w 1298412"/>
              <a:gd name="connsiteY15" fmla="*/ 702796 h 748179"/>
              <a:gd name="connsiteX16" fmla="*/ 1252977 w 1298412"/>
              <a:gd name="connsiteY16" fmla="*/ 702796 h 748179"/>
              <a:gd name="connsiteX17" fmla="*/ 1252977 w 1298412"/>
              <a:gd name="connsiteY17" fmla="*/ 363693 h 74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98412" h="748179">
                <a:moveTo>
                  <a:pt x="-289" y="731862"/>
                </a:moveTo>
                <a:cubicBezTo>
                  <a:pt x="-3516" y="725403"/>
                  <a:pt x="-4592" y="556390"/>
                  <a:pt x="-3516" y="358311"/>
                </a:cubicBezTo>
                <a:lnTo>
                  <a:pt x="-289" y="-2323"/>
                </a:lnTo>
                <a:lnTo>
                  <a:pt x="645170" y="-2323"/>
                </a:lnTo>
                <a:lnTo>
                  <a:pt x="1290629" y="-2323"/>
                </a:lnTo>
                <a:lnTo>
                  <a:pt x="1293856" y="362617"/>
                </a:lnTo>
                <a:cubicBezTo>
                  <a:pt x="1296008" y="647894"/>
                  <a:pt x="1292780" y="729709"/>
                  <a:pt x="1283098" y="737245"/>
                </a:cubicBezTo>
                <a:cubicBezTo>
                  <a:pt x="1275568" y="741551"/>
                  <a:pt x="984036" y="745857"/>
                  <a:pt x="636564" y="745857"/>
                </a:cubicBezTo>
                <a:cubicBezTo>
                  <a:pt x="138485" y="745857"/>
                  <a:pt x="2938" y="742627"/>
                  <a:pt x="-289" y="731862"/>
                </a:cubicBezTo>
                <a:close/>
                <a:moveTo>
                  <a:pt x="1252977" y="363693"/>
                </a:moveTo>
                <a:lnTo>
                  <a:pt x="1252977" y="24590"/>
                </a:lnTo>
                <a:lnTo>
                  <a:pt x="639791" y="24590"/>
                </a:lnTo>
                <a:lnTo>
                  <a:pt x="26605" y="24590"/>
                </a:lnTo>
                <a:lnTo>
                  <a:pt x="26605" y="363693"/>
                </a:lnTo>
                <a:lnTo>
                  <a:pt x="26605" y="702796"/>
                </a:lnTo>
                <a:lnTo>
                  <a:pt x="639791" y="702796"/>
                </a:lnTo>
                <a:lnTo>
                  <a:pt x="1252977" y="702796"/>
                </a:lnTo>
                <a:lnTo>
                  <a:pt x="1252977" y="363693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b="1" dirty="0"/>
              <a:t>Ontologies:</a:t>
            </a:r>
          </a:p>
          <a:p>
            <a:pPr algn="ctr"/>
            <a:r>
              <a:rPr lang="en-US" altLang="zh-CN" b="1" dirty="0"/>
              <a:t>OWL</a:t>
            </a:r>
            <a:endParaRPr lang="zh-CN" altLang="en-US" b="1" dirty="0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626EF6C4-B2A2-0223-2FA5-9969A22BA0B0}"/>
              </a:ext>
            </a:extLst>
          </p:cNvPr>
          <p:cNvSpPr/>
          <p:nvPr/>
        </p:nvSpPr>
        <p:spPr>
          <a:xfrm rot="10800000" flipV="1">
            <a:off x="5073058" y="3546128"/>
            <a:ext cx="1295916" cy="768307"/>
          </a:xfrm>
          <a:custGeom>
            <a:avLst/>
            <a:gdLst>
              <a:gd name="connsiteX0" fmla="*/ -1453 w 1240760"/>
              <a:gd name="connsiteY0" fmla="*/ 754481 h 768307"/>
              <a:gd name="connsiteX1" fmla="*/ -4680 w 1240760"/>
              <a:gd name="connsiteY1" fmla="*/ 369087 h 768307"/>
              <a:gd name="connsiteX2" fmla="*/ -1453 w 1240760"/>
              <a:gd name="connsiteY2" fmla="*/ -2311 h 768307"/>
              <a:gd name="connsiteX3" fmla="*/ 617112 w 1240760"/>
              <a:gd name="connsiteY3" fmla="*/ -2311 h 768307"/>
              <a:gd name="connsiteX4" fmla="*/ 1235677 w 1240760"/>
              <a:gd name="connsiteY4" fmla="*/ -2311 h 768307"/>
              <a:gd name="connsiteX5" fmla="*/ 1235677 w 1240760"/>
              <a:gd name="connsiteY5" fmla="*/ 379853 h 768307"/>
              <a:gd name="connsiteX6" fmla="*/ 1235677 w 1240760"/>
              <a:gd name="connsiteY6" fmla="*/ 762016 h 768307"/>
              <a:gd name="connsiteX7" fmla="*/ 619263 w 1240760"/>
              <a:gd name="connsiteY7" fmla="*/ 765246 h 768307"/>
              <a:gd name="connsiteX8" fmla="*/ -1453 w 1240760"/>
              <a:gd name="connsiteY8" fmla="*/ 754481 h 768307"/>
              <a:gd name="connsiteX9" fmla="*/ 1206631 w 1240760"/>
              <a:gd name="connsiteY9" fmla="*/ 377700 h 768307"/>
              <a:gd name="connsiteX10" fmla="*/ 1203404 w 1240760"/>
              <a:gd name="connsiteY10" fmla="*/ 29984 h 768307"/>
              <a:gd name="connsiteX11" fmla="*/ 620339 w 1240760"/>
              <a:gd name="connsiteY11" fmla="*/ 26755 h 768307"/>
              <a:gd name="connsiteX12" fmla="*/ 36199 w 1240760"/>
              <a:gd name="connsiteY12" fmla="*/ 24602 h 768307"/>
              <a:gd name="connsiteX13" fmla="*/ 36199 w 1240760"/>
              <a:gd name="connsiteY13" fmla="*/ 374470 h 768307"/>
              <a:gd name="connsiteX14" fmla="*/ 36199 w 1240760"/>
              <a:gd name="connsiteY14" fmla="*/ 724338 h 768307"/>
              <a:gd name="connsiteX15" fmla="*/ 622491 w 1240760"/>
              <a:gd name="connsiteY15" fmla="*/ 724338 h 768307"/>
              <a:gd name="connsiteX16" fmla="*/ 1208783 w 1240760"/>
              <a:gd name="connsiteY16" fmla="*/ 724338 h 768307"/>
              <a:gd name="connsiteX17" fmla="*/ 1206631 w 1240760"/>
              <a:gd name="connsiteY17" fmla="*/ 377700 h 76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40760" h="768307">
                <a:moveTo>
                  <a:pt x="-1453" y="754481"/>
                </a:moveTo>
                <a:cubicBezTo>
                  <a:pt x="-4680" y="746945"/>
                  <a:pt x="-5756" y="573626"/>
                  <a:pt x="-4680" y="369087"/>
                </a:cubicBezTo>
                <a:lnTo>
                  <a:pt x="-1453" y="-2311"/>
                </a:lnTo>
                <a:lnTo>
                  <a:pt x="617112" y="-2311"/>
                </a:lnTo>
                <a:lnTo>
                  <a:pt x="1235677" y="-2311"/>
                </a:lnTo>
                <a:lnTo>
                  <a:pt x="1235677" y="379853"/>
                </a:lnTo>
                <a:lnTo>
                  <a:pt x="1235677" y="762016"/>
                </a:lnTo>
                <a:lnTo>
                  <a:pt x="619263" y="765246"/>
                </a:lnTo>
                <a:cubicBezTo>
                  <a:pt x="130866" y="767399"/>
                  <a:pt x="1775" y="765246"/>
                  <a:pt x="-1453" y="754481"/>
                </a:cubicBezTo>
                <a:close/>
                <a:moveTo>
                  <a:pt x="1206631" y="377700"/>
                </a:moveTo>
                <a:lnTo>
                  <a:pt x="1203404" y="29984"/>
                </a:lnTo>
                <a:lnTo>
                  <a:pt x="620339" y="26755"/>
                </a:lnTo>
                <a:lnTo>
                  <a:pt x="36199" y="24602"/>
                </a:lnTo>
                <a:lnTo>
                  <a:pt x="36199" y="374470"/>
                </a:lnTo>
                <a:lnTo>
                  <a:pt x="36199" y="724338"/>
                </a:lnTo>
                <a:lnTo>
                  <a:pt x="622491" y="724338"/>
                </a:lnTo>
                <a:lnTo>
                  <a:pt x="1208783" y="724338"/>
                </a:lnTo>
                <a:lnTo>
                  <a:pt x="1206631" y="377700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b="1" dirty="0"/>
              <a:t>Rules:</a:t>
            </a:r>
          </a:p>
          <a:p>
            <a:pPr algn="ctr"/>
            <a:r>
              <a:rPr lang="en-US" altLang="zh-CN" b="1" dirty="0"/>
              <a:t>RIF/SWRL</a:t>
            </a:r>
            <a:endParaRPr lang="zh-CN" altLang="en-US" b="1" dirty="0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552C1F6A-3125-8CD8-F524-374332C9E2AD}"/>
              </a:ext>
            </a:extLst>
          </p:cNvPr>
          <p:cNvSpPr/>
          <p:nvPr/>
        </p:nvSpPr>
        <p:spPr>
          <a:xfrm rot="10800000" flipV="1">
            <a:off x="1416826" y="4364293"/>
            <a:ext cx="4984421" cy="639113"/>
          </a:xfrm>
          <a:custGeom>
            <a:avLst/>
            <a:gdLst>
              <a:gd name="connsiteX0" fmla="*/ 86 w 4984421"/>
              <a:gd name="connsiteY0" fmla="*/ 624992 h 639113"/>
              <a:gd name="connsiteX1" fmla="*/ -3141 w 4984421"/>
              <a:gd name="connsiteY1" fmla="*/ 305266 h 639113"/>
              <a:gd name="connsiteX2" fmla="*/ 86 w 4984421"/>
              <a:gd name="connsiteY2" fmla="*/ -1541 h 639113"/>
              <a:gd name="connsiteX3" fmla="*/ 2490482 w 4984421"/>
              <a:gd name="connsiteY3" fmla="*/ -1541 h 639113"/>
              <a:gd name="connsiteX4" fmla="*/ 4980877 w 4984421"/>
              <a:gd name="connsiteY4" fmla="*/ -1541 h 639113"/>
              <a:gd name="connsiteX5" fmla="*/ 4980877 w 4984421"/>
              <a:gd name="connsiteY5" fmla="*/ 316032 h 639113"/>
              <a:gd name="connsiteX6" fmla="*/ 4980877 w 4984421"/>
              <a:gd name="connsiteY6" fmla="*/ 633604 h 639113"/>
              <a:gd name="connsiteX7" fmla="*/ 2492633 w 4984421"/>
              <a:gd name="connsiteY7" fmla="*/ 636834 h 639113"/>
              <a:gd name="connsiteX8" fmla="*/ 86 w 4984421"/>
              <a:gd name="connsiteY8" fmla="*/ 624992 h 639113"/>
              <a:gd name="connsiteX9" fmla="*/ 4943225 w 4984421"/>
              <a:gd name="connsiteY9" fmla="*/ 316032 h 639113"/>
              <a:gd name="connsiteX10" fmla="*/ 4943225 w 4984421"/>
              <a:gd name="connsiteY10" fmla="*/ 25372 h 639113"/>
              <a:gd name="connsiteX11" fmla="*/ 2490482 w 4984421"/>
              <a:gd name="connsiteY11" fmla="*/ 25372 h 639113"/>
              <a:gd name="connsiteX12" fmla="*/ 37738 w 4984421"/>
              <a:gd name="connsiteY12" fmla="*/ 25372 h 639113"/>
              <a:gd name="connsiteX13" fmla="*/ 37738 w 4984421"/>
              <a:gd name="connsiteY13" fmla="*/ 316032 h 639113"/>
              <a:gd name="connsiteX14" fmla="*/ 37738 w 4984421"/>
              <a:gd name="connsiteY14" fmla="*/ 606691 h 639113"/>
              <a:gd name="connsiteX15" fmla="*/ 2490482 w 4984421"/>
              <a:gd name="connsiteY15" fmla="*/ 606691 h 639113"/>
              <a:gd name="connsiteX16" fmla="*/ 4943225 w 4984421"/>
              <a:gd name="connsiteY16" fmla="*/ 606691 h 639113"/>
              <a:gd name="connsiteX17" fmla="*/ 4943225 w 4984421"/>
              <a:gd name="connsiteY17" fmla="*/ 316032 h 63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84421" h="639113">
                <a:moveTo>
                  <a:pt x="86" y="624992"/>
                </a:moveTo>
                <a:cubicBezTo>
                  <a:pt x="-3141" y="617456"/>
                  <a:pt x="-4217" y="474280"/>
                  <a:pt x="-3141" y="305266"/>
                </a:cubicBezTo>
                <a:lnTo>
                  <a:pt x="86" y="-1541"/>
                </a:lnTo>
                <a:lnTo>
                  <a:pt x="2490482" y="-1541"/>
                </a:lnTo>
                <a:lnTo>
                  <a:pt x="4980877" y="-1541"/>
                </a:lnTo>
                <a:lnTo>
                  <a:pt x="4980877" y="316032"/>
                </a:lnTo>
                <a:lnTo>
                  <a:pt x="4980877" y="633604"/>
                </a:lnTo>
                <a:lnTo>
                  <a:pt x="2492633" y="636834"/>
                </a:lnTo>
                <a:cubicBezTo>
                  <a:pt x="494938" y="638987"/>
                  <a:pt x="3314" y="636834"/>
                  <a:pt x="86" y="624992"/>
                </a:cubicBezTo>
                <a:close/>
                <a:moveTo>
                  <a:pt x="4943225" y="316032"/>
                </a:moveTo>
                <a:lnTo>
                  <a:pt x="4943225" y="25372"/>
                </a:lnTo>
                <a:lnTo>
                  <a:pt x="2490482" y="25372"/>
                </a:lnTo>
                <a:lnTo>
                  <a:pt x="37738" y="25372"/>
                </a:lnTo>
                <a:lnTo>
                  <a:pt x="37738" y="316032"/>
                </a:lnTo>
                <a:lnTo>
                  <a:pt x="37738" y="606691"/>
                </a:lnTo>
                <a:lnTo>
                  <a:pt x="2490482" y="606691"/>
                </a:lnTo>
                <a:lnTo>
                  <a:pt x="4943225" y="606691"/>
                </a:lnTo>
                <a:lnTo>
                  <a:pt x="4943225" y="316032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RDF &amp; RDF Schema</a:t>
            </a:r>
            <a:endParaRPr lang="zh-CN" altLang="en-US" sz="2400" b="1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3CC78581-A841-E6C1-D669-1ECD52E0A774}"/>
              </a:ext>
            </a:extLst>
          </p:cNvPr>
          <p:cNvSpPr/>
          <p:nvPr/>
        </p:nvSpPr>
        <p:spPr>
          <a:xfrm rot="10800000" flipV="1">
            <a:off x="1415078" y="5086024"/>
            <a:ext cx="6722023" cy="665561"/>
          </a:xfrm>
          <a:custGeom>
            <a:avLst/>
            <a:gdLst>
              <a:gd name="connsiteX0" fmla="*/ 3260 w 6722023"/>
              <a:gd name="connsiteY0" fmla="*/ 659115 h 665561"/>
              <a:gd name="connsiteX1" fmla="*/ -4270 w 6722023"/>
              <a:gd name="connsiteY1" fmla="*/ 331854 h 665561"/>
              <a:gd name="connsiteX2" fmla="*/ 12942 w 6722023"/>
              <a:gd name="connsiteY2" fmla="*/ 5669 h 665561"/>
              <a:gd name="connsiteX3" fmla="*/ 3362874 w 6722023"/>
              <a:gd name="connsiteY3" fmla="*/ -790 h 665561"/>
              <a:gd name="connsiteX4" fmla="*/ 6707426 w 6722023"/>
              <a:gd name="connsiteY4" fmla="*/ 14281 h 665561"/>
              <a:gd name="connsiteX5" fmla="*/ 6717108 w 6722023"/>
              <a:gd name="connsiteY5" fmla="*/ 344772 h 665561"/>
              <a:gd name="connsiteX6" fmla="*/ 6713881 w 6722023"/>
              <a:gd name="connsiteY6" fmla="*/ 661268 h 665561"/>
              <a:gd name="connsiteX7" fmla="*/ 3361798 w 6722023"/>
              <a:gd name="connsiteY7" fmla="*/ 664498 h 665561"/>
              <a:gd name="connsiteX8" fmla="*/ 3260 w 6722023"/>
              <a:gd name="connsiteY8" fmla="*/ 659115 h 665561"/>
              <a:gd name="connsiteX9" fmla="*/ 6676229 w 6722023"/>
              <a:gd name="connsiteY9" fmla="*/ 338313 h 665561"/>
              <a:gd name="connsiteX10" fmla="*/ 6676229 w 6722023"/>
              <a:gd name="connsiteY10" fmla="*/ 42271 h 665561"/>
              <a:gd name="connsiteX11" fmla="*/ 3357495 w 6722023"/>
              <a:gd name="connsiteY11" fmla="*/ 42271 h 665561"/>
              <a:gd name="connsiteX12" fmla="*/ 38761 w 6722023"/>
              <a:gd name="connsiteY12" fmla="*/ 42271 h 665561"/>
              <a:gd name="connsiteX13" fmla="*/ 38761 w 6722023"/>
              <a:gd name="connsiteY13" fmla="*/ 338313 h 665561"/>
              <a:gd name="connsiteX14" fmla="*/ 38761 w 6722023"/>
              <a:gd name="connsiteY14" fmla="*/ 634355 h 665561"/>
              <a:gd name="connsiteX15" fmla="*/ 3357495 w 6722023"/>
              <a:gd name="connsiteY15" fmla="*/ 634355 h 665561"/>
              <a:gd name="connsiteX16" fmla="*/ 6676229 w 6722023"/>
              <a:gd name="connsiteY16" fmla="*/ 634355 h 665561"/>
              <a:gd name="connsiteX17" fmla="*/ 6676229 w 6722023"/>
              <a:gd name="connsiteY17" fmla="*/ 338313 h 66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2023" h="665561">
                <a:moveTo>
                  <a:pt x="3260" y="659115"/>
                </a:moveTo>
                <a:cubicBezTo>
                  <a:pt x="-1043" y="655885"/>
                  <a:pt x="-4270" y="508403"/>
                  <a:pt x="-4270" y="331854"/>
                </a:cubicBezTo>
                <a:cubicBezTo>
                  <a:pt x="-4270" y="50883"/>
                  <a:pt x="-2118" y="11052"/>
                  <a:pt x="12942" y="5669"/>
                </a:cubicBezTo>
                <a:cubicBezTo>
                  <a:pt x="22624" y="2440"/>
                  <a:pt x="1529771" y="-790"/>
                  <a:pt x="3362874" y="-790"/>
                </a:cubicBezTo>
                <a:cubicBezTo>
                  <a:pt x="6171696" y="-790"/>
                  <a:pt x="6696669" y="1363"/>
                  <a:pt x="6707426" y="14281"/>
                </a:cubicBezTo>
                <a:cubicBezTo>
                  <a:pt x="6716032" y="23970"/>
                  <a:pt x="6719260" y="120856"/>
                  <a:pt x="6717108" y="344772"/>
                </a:cubicBezTo>
                <a:lnTo>
                  <a:pt x="6713881" y="661268"/>
                </a:lnTo>
                <a:lnTo>
                  <a:pt x="3361798" y="664498"/>
                </a:lnTo>
                <a:cubicBezTo>
                  <a:pt x="1517937" y="665574"/>
                  <a:pt x="6488" y="663421"/>
                  <a:pt x="3260" y="659115"/>
                </a:cubicBezTo>
                <a:close/>
                <a:moveTo>
                  <a:pt x="6676229" y="338313"/>
                </a:moveTo>
                <a:lnTo>
                  <a:pt x="6676229" y="42271"/>
                </a:lnTo>
                <a:lnTo>
                  <a:pt x="3357495" y="42271"/>
                </a:lnTo>
                <a:lnTo>
                  <a:pt x="38761" y="42271"/>
                </a:lnTo>
                <a:lnTo>
                  <a:pt x="38761" y="338313"/>
                </a:lnTo>
                <a:lnTo>
                  <a:pt x="38761" y="634355"/>
                </a:lnTo>
                <a:lnTo>
                  <a:pt x="3357495" y="634355"/>
                </a:lnTo>
                <a:lnTo>
                  <a:pt x="6676229" y="634355"/>
                </a:lnTo>
                <a:lnTo>
                  <a:pt x="6676229" y="338313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XML &amp; Namespaces &amp; XML Schema</a:t>
            </a:r>
            <a:endParaRPr lang="zh-CN" altLang="en-US" sz="2400" b="1" dirty="0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CFAF4EFC-A996-F5A3-7D82-E27974ABC20F}"/>
              </a:ext>
            </a:extLst>
          </p:cNvPr>
          <p:cNvSpPr/>
          <p:nvPr/>
        </p:nvSpPr>
        <p:spPr>
          <a:xfrm rot="10800000" flipV="1">
            <a:off x="1416826" y="5805412"/>
            <a:ext cx="3322364" cy="651292"/>
          </a:xfrm>
          <a:custGeom>
            <a:avLst/>
            <a:gdLst>
              <a:gd name="connsiteX0" fmla="*/ 781 w 3322364"/>
              <a:gd name="connsiteY0" fmla="*/ 637236 h 651292"/>
              <a:gd name="connsiteX1" fmla="*/ -2446 w 3322364"/>
              <a:gd name="connsiteY1" fmla="*/ 312128 h 651292"/>
              <a:gd name="connsiteX2" fmla="*/ 781 w 3322364"/>
              <a:gd name="connsiteY2" fmla="*/ -62 h 651292"/>
              <a:gd name="connsiteX3" fmla="*/ 1657459 w 3322364"/>
              <a:gd name="connsiteY3" fmla="*/ -62 h 651292"/>
              <a:gd name="connsiteX4" fmla="*/ 3314137 w 3322364"/>
              <a:gd name="connsiteY4" fmla="*/ -62 h 651292"/>
              <a:gd name="connsiteX5" fmla="*/ 3317364 w 3322364"/>
              <a:gd name="connsiteY5" fmla="*/ 326122 h 651292"/>
              <a:gd name="connsiteX6" fmla="*/ 3319516 w 3322364"/>
              <a:gd name="connsiteY6" fmla="*/ 651231 h 651292"/>
              <a:gd name="connsiteX7" fmla="*/ 1662838 w 3322364"/>
              <a:gd name="connsiteY7" fmla="*/ 651231 h 651292"/>
              <a:gd name="connsiteX8" fmla="*/ 781 w 3322364"/>
              <a:gd name="connsiteY8" fmla="*/ 637236 h 651292"/>
              <a:gd name="connsiteX9" fmla="*/ 3287243 w 3322364"/>
              <a:gd name="connsiteY9" fmla="*/ 328276 h 651292"/>
              <a:gd name="connsiteX10" fmla="*/ 3287243 w 3322364"/>
              <a:gd name="connsiteY10" fmla="*/ 37616 h 651292"/>
              <a:gd name="connsiteX11" fmla="*/ 1662838 w 3322364"/>
              <a:gd name="connsiteY11" fmla="*/ 37616 h 651292"/>
              <a:gd name="connsiteX12" fmla="*/ 38433 w 3322364"/>
              <a:gd name="connsiteY12" fmla="*/ 37616 h 651292"/>
              <a:gd name="connsiteX13" fmla="*/ 38433 w 3322364"/>
              <a:gd name="connsiteY13" fmla="*/ 328276 h 651292"/>
              <a:gd name="connsiteX14" fmla="*/ 38433 w 3322364"/>
              <a:gd name="connsiteY14" fmla="*/ 618935 h 651292"/>
              <a:gd name="connsiteX15" fmla="*/ 1662838 w 3322364"/>
              <a:gd name="connsiteY15" fmla="*/ 618935 h 651292"/>
              <a:gd name="connsiteX16" fmla="*/ 3287243 w 3322364"/>
              <a:gd name="connsiteY16" fmla="*/ 618935 h 651292"/>
              <a:gd name="connsiteX17" fmla="*/ 3287243 w 3322364"/>
              <a:gd name="connsiteY17" fmla="*/ 328276 h 65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22364" h="651292">
                <a:moveTo>
                  <a:pt x="781" y="637236"/>
                </a:moveTo>
                <a:cubicBezTo>
                  <a:pt x="-2446" y="629700"/>
                  <a:pt x="-3522" y="483294"/>
                  <a:pt x="-2446" y="312128"/>
                </a:cubicBezTo>
                <a:lnTo>
                  <a:pt x="781" y="-62"/>
                </a:lnTo>
                <a:lnTo>
                  <a:pt x="1657459" y="-62"/>
                </a:lnTo>
                <a:lnTo>
                  <a:pt x="3314137" y="-62"/>
                </a:lnTo>
                <a:lnTo>
                  <a:pt x="3317364" y="326122"/>
                </a:lnTo>
                <a:lnTo>
                  <a:pt x="3319516" y="651231"/>
                </a:lnTo>
                <a:lnTo>
                  <a:pt x="1662838" y="651231"/>
                </a:lnTo>
                <a:cubicBezTo>
                  <a:pt x="338572" y="651231"/>
                  <a:pt x="4009" y="648001"/>
                  <a:pt x="781" y="637236"/>
                </a:cubicBezTo>
                <a:close/>
                <a:moveTo>
                  <a:pt x="3287243" y="328276"/>
                </a:moveTo>
                <a:lnTo>
                  <a:pt x="3287243" y="37616"/>
                </a:lnTo>
                <a:lnTo>
                  <a:pt x="1662838" y="37616"/>
                </a:lnTo>
                <a:lnTo>
                  <a:pt x="38433" y="37616"/>
                </a:lnTo>
                <a:lnTo>
                  <a:pt x="38433" y="328276"/>
                </a:lnTo>
                <a:lnTo>
                  <a:pt x="38433" y="618935"/>
                </a:lnTo>
                <a:lnTo>
                  <a:pt x="1662838" y="618935"/>
                </a:lnTo>
                <a:lnTo>
                  <a:pt x="3287243" y="618935"/>
                </a:lnTo>
                <a:lnTo>
                  <a:pt x="3287243" y="328276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URI / Unicode</a:t>
            </a:r>
            <a:endParaRPr lang="zh-CN" altLang="en-US" sz="2400" b="1" dirty="0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3A5D4A47-8218-E089-6218-9F40DEC65AA5}"/>
              </a:ext>
            </a:extLst>
          </p:cNvPr>
          <p:cNvSpPr/>
          <p:nvPr/>
        </p:nvSpPr>
        <p:spPr>
          <a:xfrm rot="10800000" flipV="1">
            <a:off x="4809990" y="5805412"/>
            <a:ext cx="3322364" cy="651292"/>
          </a:xfrm>
          <a:custGeom>
            <a:avLst/>
            <a:gdLst>
              <a:gd name="connsiteX0" fmla="*/ 781 w 3322364"/>
              <a:gd name="connsiteY0" fmla="*/ 637236 h 651292"/>
              <a:gd name="connsiteX1" fmla="*/ -2446 w 3322364"/>
              <a:gd name="connsiteY1" fmla="*/ 312128 h 651292"/>
              <a:gd name="connsiteX2" fmla="*/ 781 w 3322364"/>
              <a:gd name="connsiteY2" fmla="*/ -62 h 651292"/>
              <a:gd name="connsiteX3" fmla="*/ 1657459 w 3322364"/>
              <a:gd name="connsiteY3" fmla="*/ -62 h 651292"/>
              <a:gd name="connsiteX4" fmla="*/ 3314137 w 3322364"/>
              <a:gd name="connsiteY4" fmla="*/ -62 h 651292"/>
              <a:gd name="connsiteX5" fmla="*/ 3317364 w 3322364"/>
              <a:gd name="connsiteY5" fmla="*/ 326122 h 651292"/>
              <a:gd name="connsiteX6" fmla="*/ 3319516 w 3322364"/>
              <a:gd name="connsiteY6" fmla="*/ 651231 h 651292"/>
              <a:gd name="connsiteX7" fmla="*/ 1662838 w 3322364"/>
              <a:gd name="connsiteY7" fmla="*/ 651231 h 651292"/>
              <a:gd name="connsiteX8" fmla="*/ 781 w 3322364"/>
              <a:gd name="connsiteY8" fmla="*/ 637236 h 651292"/>
              <a:gd name="connsiteX9" fmla="*/ 3287243 w 3322364"/>
              <a:gd name="connsiteY9" fmla="*/ 328276 h 651292"/>
              <a:gd name="connsiteX10" fmla="*/ 3287243 w 3322364"/>
              <a:gd name="connsiteY10" fmla="*/ 37616 h 651292"/>
              <a:gd name="connsiteX11" fmla="*/ 1662838 w 3322364"/>
              <a:gd name="connsiteY11" fmla="*/ 37616 h 651292"/>
              <a:gd name="connsiteX12" fmla="*/ 38433 w 3322364"/>
              <a:gd name="connsiteY12" fmla="*/ 37616 h 651292"/>
              <a:gd name="connsiteX13" fmla="*/ 38433 w 3322364"/>
              <a:gd name="connsiteY13" fmla="*/ 328276 h 651292"/>
              <a:gd name="connsiteX14" fmla="*/ 38433 w 3322364"/>
              <a:gd name="connsiteY14" fmla="*/ 618935 h 651292"/>
              <a:gd name="connsiteX15" fmla="*/ 1662838 w 3322364"/>
              <a:gd name="connsiteY15" fmla="*/ 618935 h 651292"/>
              <a:gd name="connsiteX16" fmla="*/ 3287243 w 3322364"/>
              <a:gd name="connsiteY16" fmla="*/ 618935 h 651292"/>
              <a:gd name="connsiteX17" fmla="*/ 3287243 w 3322364"/>
              <a:gd name="connsiteY17" fmla="*/ 328276 h 65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22364" h="651292">
                <a:moveTo>
                  <a:pt x="781" y="637236"/>
                </a:moveTo>
                <a:cubicBezTo>
                  <a:pt x="-2446" y="629700"/>
                  <a:pt x="-3522" y="483294"/>
                  <a:pt x="-2446" y="312128"/>
                </a:cubicBezTo>
                <a:lnTo>
                  <a:pt x="781" y="-62"/>
                </a:lnTo>
                <a:lnTo>
                  <a:pt x="1657459" y="-62"/>
                </a:lnTo>
                <a:lnTo>
                  <a:pt x="3314137" y="-62"/>
                </a:lnTo>
                <a:lnTo>
                  <a:pt x="3317364" y="326122"/>
                </a:lnTo>
                <a:lnTo>
                  <a:pt x="3319516" y="651231"/>
                </a:lnTo>
                <a:lnTo>
                  <a:pt x="1662838" y="651231"/>
                </a:lnTo>
                <a:cubicBezTo>
                  <a:pt x="338572" y="651231"/>
                  <a:pt x="4009" y="648001"/>
                  <a:pt x="781" y="637236"/>
                </a:cubicBezTo>
                <a:close/>
                <a:moveTo>
                  <a:pt x="3287243" y="328276"/>
                </a:moveTo>
                <a:lnTo>
                  <a:pt x="3287243" y="37616"/>
                </a:lnTo>
                <a:lnTo>
                  <a:pt x="1662838" y="37616"/>
                </a:lnTo>
                <a:lnTo>
                  <a:pt x="38433" y="37616"/>
                </a:lnTo>
                <a:lnTo>
                  <a:pt x="38433" y="328276"/>
                </a:lnTo>
                <a:lnTo>
                  <a:pt x="38433" y="618935"/>
                </a:lnTo>
                <a:lnTo>
                  <a:pt x="1662838" y="618935"/>
                </a:lnTo>
                <a:lnTo>
                  <a:pt x="3287243" y="618935"/>
                </a:lnTo>
                <a:lnTo>
                  <a:pt x="3287243" y="328276"/>
                </a:lnTo>
                <a:close/>
              </a:path>
            </a:pathLst>
          </a:custGeom>
          <a:solidFill>
            <a:srgbClr val="000000"/>
          </a:solidFill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Unicode</a:t>
            </a:r>
            <a:endParaRPr lang="zh-CN" altLang="en-US" sz="2400" b="1" dirty="0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1C8838C4-5217-81D7-40DD-A517A9762F83}"/>
              </a:ext>
            </a:extLst>
          </p:cNvPr>
          <p:cNvSpPr/>
          <p:nvPr/>
        </p:nvSpPr>
        <p:spPr>
          <a:xfrm rot="10800000" flipV="1">
            <a:off x="4706656" y="2072313"/>
            <a:ext cx="1132679" cy="503959"/>
          </a:xfrm>
          <a:custGeom>
            <a:avLst/>
            <a:gdLst>
              <a:gd name="connsiteX0" fmla="*/ -3833 w 2624865"/>
              <a:gd name="connsiteY0" fmla="*/ 369852 h 748179"/>
              <a:gd name="connsiteX1" fmla="*/ -606 w 2624865"/>
              <a:gd name="connsiteY1" fmla="*/ -4776 h 748179"/>
              <a:gd name="connsiteX2" fmla="*/ 1306448 w 2624865"/>
              <a:gd name="connsiteY2" fmla="*/ -4776 h 748179"/>
              <a:gd name="connsiteX3" fmla="*/ 2613502 w 2624865"/>
              <a:gd name="connsiteY3" fmla="*/ -4776 h 748179"/>
              <a:gd name="connsiteX4" fmla="*/ 2616729 w 2624865"/>
              <a:gd name="connsiteY4" fmla="*/ 369852 h 748179"/>
              <a:gd name="connsiteX5" fmla="*/ 2618881 w 2624865"/>
              <a:gd name="connsiteY5" fmla="*/ 743404 h 748179"/>
              <a:gd name="connsiteX6" fmla="*/ 1306448 w 2624865"/>
              <a:gd name="connsiteY6" fmla="*/ 743404 h 748179"/>
              <a:gd name="connsiteX7" fmla="*/ -5985 w 2624865"/>
              <a:gd name="connsiteY7" fmla="*/ 743404 h 748179"/>
              <a:gd name="connsiteX8" fmla="*/ -3833 w 2624865"/>
              <a:gd name="connsiteY8" fmla="*/ 369852 h 748179"/>
              <a:gd name="connsiteX9" fmla="*/ 2586608 w 2624865"/>
              <a:gd name="connsiteY9" fmla="*/ 372005 h 748179"/>
              <a:gd name="connsiteX10" fmla="*/ 2586608 w 2624865"/>
              <a:gd name="connsiteY10" fmla="*/ 32902 h 748179"/>
              <a:gd name="connsiteX11" fmla="*/ 1306448 w 2624865"/>
              <a:gd name="connsiteY11" fmla="*/ 32902 h 748179"/>
              <a:gd name="connsiteX12" fmla="*/ 26288 w 2624865"/>
              <a:gd name="connsiteY12" fmla="*/ 32902 h 748179"/>
              <a:gd name="connsiteX13" fmla="*/ 26288 w 2624865"/>
              <a:gd name="connsiteY13" fmla="*/ 372005 h 748179"/>
              <a:gd name="connsiteX14" fmla="*/ 26288 w 2624865"/>
              <a:gd name="connsiteY14" fmla="*/ 711108 h 748179"/>
              <a:gd name="connsiteX15" fmla="*/ 1306448 w 2624865"/>
              <a:gd name="connsiteY15" fmla="*/ 711108 h 748179"/>
              <a:gd name="connsiteX16" fmla="*/ 2586608 w 2624865"/>
              <a:gd name="connsiteY16" fmla="*/ 711108 h 748179"/>
              <a:gd name="connsiteX17" fmla="*/ 2586608 w 2624865"/>
              <a:gd name="connsiteY17" fmla="*/ 372005 h 74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4865" h="748179">
                <a:moveTo>
                  <a:pt x="-3833" y="369852"/>
                </a:moveTo>
                <a:lnTo>
                  <a:pt x="-606" y="-4776"/>
                </a:lnTo>
                <a:lnTo>
                  <a:pt x="1306448" y="-4776"/>
                </a:lnTo>
                <a:lnTo>
                  <a:pt x="2613502" y="-4776"/>
                </a:lnTo>
                <a:lnTo>
                  <a:pt x="2616729" y="369852"/>
                </a:lnTo>
                <a:lnTo>
                  <a:pt x="2618881" y="743404"/>
                </a:lnTo>
                <a:lnTo>
                  <a:pt x="1306448" y="743404"/>
                </a:lnTo>
                <a:lnTo>
                  <a:pt x="-5985" y="743404"/>
                </a:lnTo>
                <a:lnTo>
                  <a:pt x="-3833" y="369852"/>
                </a:lnTo>
                <a:close/>
                <a:moveTo>
                  <a:pt x="2586608" y="372005"/>
                </a:moveTo>
                <a:lnTo>
                  <a:pt x="2586608" y="32902"/>
                </a:lnTo>
                <a:lnTo>
                  <a:pt x="1306448" y="32902"/>
                </a:lnTo>
                <a:lnTo>
                  <a:pt x="26288" y="32902"/>
                </a:lnTo>
                <a:lnTo>
                  <a:pt x="26288" y="372005"/>
                </a:lnTo>
                <a:lnTo>
                  <a:pt x="26288" y="711108"/>
                </a:lnTo>
                <a:lnTo>
                  <a:pt x="1306448" y="711108"/>
                </a:lnTo>
                <a:lnTo>
                  <a:pt x="2586608" y="711108"/>
                </a:lnTo>
                <a:lnTo>
                  <a:pt x="2586608" y="372005"/>
                </a:lnTo>
                <a:close/>
              </a:path>
            </a:pathLst>
          </a:custGeom>
          <a:noFill/>
          <a:ln w="107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2400" b="1" dirty="0"/>
              <a:t>Proof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927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C6F61738-6A27-1482-8156-1DDA8693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31"/>
          <a:stretch/>
        </p:blipFill>
        <p:spPr>
          <a:xfrm>
            <a:off x="481375" y="1696177"/>
            <a:ext cx="8055608" cy="37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99CCF19-EE82-CB84-571C-6124B1D20108}"/>
              </a:ext>
            </a:extLst>
          </p:cNvPr>
          <p:cNvSpPr/>
          <p:nvPr/>
        </p:nvSpPr>
        <p:spPr>
          <a:xfrm>
            <a:off x="2505874" y="5228131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6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0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No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8D53E9-4D73-C67A-7D35-6C8ED10B9EA9}"/>
              </a:ext>
            </a:extLst>
          </p:cNvPr>
          <p:cNvSpPr/>
          <p:nvPr/>
        </p:nvSpPr>
        <p:spPr>
          <a:xfrm>
            <a:off x="2505874" y="921380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95000"/>
                </a:schemeClr>
              </a:gs>
              <a:gs pos="100000">
                <a:schemeClr val="accent1"/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6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Conceptual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3E1162-0DB2-ECD2-CA2E-9095034D3DC9}"/>
              </a:ext>
            </a:extLst>
          </p:cNvPr>
          <p:cNvSpPr/>
          <p:nvPr/>
        </p:nvSpPr>
        <p:spPr>
          <a:xfrm>
            <a:off x="2505874" y="1639172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84000"/>
                </a:schemeClr>
              </a:gs>
              <a:gs pos="100000">
                <a:schemeClr val="accent1">
                  <a:alpha val="95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5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Dynamic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CD7719-0EFA-8CCA-B2E4-7969708CF679}"/>
              </a:ext>
            </a:extLst>
          </p:cNvPr>
          <p:cNvSpPr/>
          <p:nvPr/>
        </p:nvSpPr>
        <p:spPr>
          <a:xfrm>
            <a:off x="2505874" y="2356964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chemeClr val="accent1">
                  <a:alpha val="84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4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Pragmatic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A9EC8A-76E2-6985-DF4C-8CA75E227E95}"/>
              </a:ext>
            </a:extLst>
          </p:cNvPr>
          <p:cNvSpPr/>
          <p:nvPr/>
        </p:nvSpPr>
        <p:spPr>
          <a:xfrm>
            <a:off x="2505874" y="3074756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66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3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Semantic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C66508-D94B-72EF-5A3F-D788BF20E5A8}"/>
              </a:ext>
            </a:extLst>
          </p:cNvPr>
          <p:cNvSpPr/>
          <p:nvPr/>
        </p:nvSpPr>
        <p:spPr>
          <a:xfrm>
            <a:off x="2505874" y="3792548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34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2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Syntactic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431F0C-8753-4FD3-E669-74FA4657A5DB}"/>
              </a:ext>
            </a:extLst>
          </p:cNvPr>
          <p:cNvSpPr/>
          <p:nvPr/>
        </p:nvSpPr>
        <p:spPr>
          <a:xfrm>
            <a:off x="2505874" y="4510340"/>
            <a:ext cx="4397496" cy="649154"/>
          </a:xfrm>
          <a:prstGeom prst="rect">
            <a:avLst/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>
                  <a:alpha val="34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Level 1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Technical Interoperability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9360D2F-4928-4E28-5203-CC8E2113F908}"/>
              </a:ext>
            </a:extLst>
          </p:cNvPr>
          <p:cNvSpPr/>
          <p:nvPr/>
        </p:nvSpPr>
        <p:spPr>
          <a:xfrm rot="16200000">
            <a:off x="5127465" y="2844934"/>
            <a:ext cx="4955905" cy="1168131"/>
          </a:xfrm>
          <a:prstGeom prst="rightArrow">
            <a:avLst>
              <a:gd name="adj1" fmla="val 50000"/>
              <a:gd name="adj2" fmla="val 50575"/>
            </a:avLst>
          </a:prstGeom>
          <a:gradFill>
            <a:gsLst>
              <a:gs pos="0">
                <a:schemeClr val="tx2">
                  <a:alpha val="0"/>
                </a:schemeClr>
              </a:gs>
              <a:gs pos="34000">
                <a:schemeClr val="tx2">
                  <a:alpha val="34000"/>
                </a:schemeClr>
              </a:gs>
              <a:gs pos="16000">
                <a:schemeClr val="tx2">
                  <a:alpha val="16000"/>
                </a:schemeClr>
              </a:gs>
              <a:gs pos="83472">
                <a:schemeClr val="accent1">
                  <a:alpha val="83000"/>
                </a:schemeClr>
              </a:gs>
              <a:gs pos="66000">
                <a:schemeClr val="accent1">
                  <a:alpha val="66000"/>
                </a:schemeClr>
              </a:gs>
              <a:gs pos="50000">
                <a:schemeClr val="accent1">
                  <a:alpha val="50000"/>
                </a:schemeClr>
              </a:gs>
              <a:gs pos="100000">
                <a:schemeClr val="accent1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Increasing Capability for Interoperation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E9B015-C637-5F0F-AC97-2F2B16E45318}"/>
              </a:ext>
            </a:extLst>
          </p:cNvPr>
          <p:cNvSpPr/>
          <p:nvPr/>
        </p:nvSpPr>
        <p:spPr>
          <a:xfrm rot="19611436">
            <a:off x="735114" y="1139282"/>
            <a:ext cx="17748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>
                  <a:gsLst>
                    <a:gs pos="0">
                      <a:schemeClr val="tx2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Composability</a:t>
            </a:r>
            <a:endParaRPr lang="zh-CN" altLang="en-US" b="1" cap="none" spc="0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gradFill>
                <a:gsLst>
                  <a:gs pos="0">
                    <a:schemeClr val="tx2">
                      <a:alpha val="60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BB5D3B-84AC-4F65-629D-CE247E03B809}"/>
              </a:ext>
            </a:extLst>
          </p:cNvPr>
          <p:cNvSpPr/>
          <p:nvPr/>
        </p:nvSpPr>
        <p:spPr>
          <a:xfrm rot="19611436">
            <a:off x="656581" y="2856308"/>
            <a:ext cx="18517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>
                  <a:gsLst>
                    <a:gs pos="0">
                      <a:schemeClr val="tx2">
                        <a:alpha val="34000"/>
                      </a:schemeClr>
                    </a:gs>
                    <a:gs pos="100000">
                      <a:schemeClr val="accent1">
                        <a:alpha val="60000"/>
                      </a:schemeClr>
                    </a:gs>
                  </a:gsLst>
                  <a:lin ang="0"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Interoperability</a:t>
            </a:r>
            <a:endParaRPr lang="zh-CN" altLang="en-US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gradFill>
                <a:gsLst>
                  <a:gs pos="0">
                    <a:schemeClr val="tx2">
                      <a:alpha val="34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0"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48A1FF-4C7F-A22D-BDD3-74A6E5915824}"/>
              </a:ext>
            </a:extLst>
          </p:cNvPr>
          <p:cNvSpPr/>
          <p:nvPr/>
        </p:nvSpPr>
        <p:spPr>
          <a:xfrm rot="19611436">
            <a:off x="749155" y="4551225"/>
            <a:ext cx="16979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gradFill>
                  <a:gsLst>
                    <a:gs pos="0">
                      <a:schemeClr val="tx2">
                        <a:alpha val="10000"/>
                      </a:schemeClr>
                    </a:gs>
                    <a:gs pos="100000">
                      <a:schemeClr val="accent1">
                        <a:alpha val="40000"/>
                      </a:schemeClr>
                    </a:gs>
                  </a:gsLst>
                  <a:lin ang="0"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Integratability</a:t>
            </a:r>
            <a:endParaRPr lang="zh-CN" altLang="en-US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gradFill>
                <a:gsLst>
                  <a:gs pos="0">
                    <a:schemeClr val="tx2">
                      <a:alpha val="1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0"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671184-0B58-FDF1-D5FC-8E05717A8A49}"/>
              </a:ext>
            </a:extLst>
          </p:cNvPr>
          <p:cNvSpPr/>
          <p:nvPr/>
        </p:nvSpPr>
        <p:spPr>
          <a:xfrm>
            <a:off x="1133639" y="1956769"/>
            <a:ext cx="10807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 /</a:t>
            </a:r>
          </a:p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7218B4-195D-30B6-B06D-94FD37EEDA46}"/>
              </a:ext>
            </a:extLst>
          </p:cNvPr>
          <p:cNvSpPr/>
          <p:nvPr/>
        </p:nvSpPr>
        <p:spPr>
          <a:xfrm>
            <a:off x="923461" y="3673889"/>
            <a:ext cx="14077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/</a:t>
            </a:r>
          </a:p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06DF6B-498B-5912-D1A5-2CF40594855E}"/>
              </a:ext>
            </a:extLst>
          </p:cNvPr>
          <p:cNvSpPr/>
          <p:nvPr/>
        </p:nvSpPr>
        <p:spPr>
          <a:xfrm>
            <a:off x="1045605" y="5408071"/>
            <a:ext cx="1160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/</a:t>
            </a:r>
          </a:p>
          <a:p>
            <a:pPr algn="ctr"/>
            <a:r>
              <a:rPr lang="en-US" altLang="zh-CN" sz="14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76939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平行四边形 177">
            <a:extLst>
              <a:ext uri="{FF2B5EF4-FFF2-40B4-BE49-F238E27FC236}">
                <a16:creationId xmlns:a16="http://schemas.microsoft.com/office/drawing/2014/main" id="{EF416732-A7BD-E99E-B6B0-89CFBD4FBB1F}"/>
              </a:ext>
            </a:extLst>
          </p:cNvPr>
          <p:cNvSpPr/>
          <p:nvPr/>
        </p:nvSpPr>
        <p:spPr>
          <a:xfrm rot="10800000">
            <a:off x="2664451" y="2557169"/>
            <a:ext cx="5120791" cy="3349014"/>
          </a:xfrm>
          <a:custGeom>
            <a:avLst/>
            <a:gdLst>
              <a:gd name="connsiteX0" fmla="*/ 0 w 3975906"/>
              <a:gd name="connsiteY0" fmla="*/ 2291739 h 2291739"/>
              <a:gd name="connsiteX1" fmla="*/ 249089 w 3975906"/>
              <a:gd name="connsiteY1" fmla="*/ 0 h 2291739"/>
              <a:gd name="connsiteX2" fmla="*/ 3975906 w 3975906"/>
              <a:gd name="connsiteY2" fmla="*/ 0 h 2291739"/>
              <a:gd name="connsiteX3" fmla="*/ 3726817 w 3975906"/>
              <a:gd name="connsiteY3" fmla="*/ 2291739 h 2291739"/>
              <a:gd name="connsiteX4" fmla="*/ 0 w 3975906"/>
              <a:gd name="connsiteY4" fmla="*/ 2291739 h 2291739"/>
              <a:gd name="connsiteX0" fmla="*/ 0 w 5369880"/>
              <a:gd name="connsiteY0" fmla="*/ 2291739 h 3349014"/>
              <a:gd name="connsiteX1" fmla="*/ 249089 w 5369880"/>
              <a:gd name="connsiteY1" fmla="*/ 0 h 3349014"/>
              <a:gd name="connsiteX2" fmla="*/ 3975906 w 5369880"/>
              <a:gd name="connsiteY2" fmla="*/ 0 h 3349014"/>
              <a:gd name="connsiteX3" fmla="*/ 5369880 w 5369880"/>
              <a:gd name="connsiteY3" fmla="*/ 3349014 h 3349014"/>
              <a:gd name="connsiteX4" fmla="*/ 0 w 5369880"/>
              <a:gd name="connsiteY4" fmla="*/ 2291739 h 3349014"/>
              <a:gd name="connsiteX0" fmla="*/ 3779986 w 5120791"/>
              <a:gd name="connsiteY0" fmla="*/ 3339489 h 3349014"/>
              <a:gd name="connsiteX1" fmla="*/ 0 w 5120791"/>
              <a:gd name="connsiteY1" fmla="*/ 0 h 3349014"/>
              <a:gd name="connsiteX2" fmla="*/ 3726817 w 5120791"/>
              <a:gd name="connsiteY2" fmla="*/ 0 h 3349014"/>
              <a:gd name="connsiteX3" fmla="*/ 5120791 w 5120791"/>
              <a:gd name="connsiteY3" fmla="*/ 3349014 h 3349014"/>
              <a:gd name="connsiteX4" fmla="*/ 3779986 w 5120791"/>
              <a:gd name="connsiteY4" fmla="*/ 3339489 h 334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791" h="3349014">
                <a:moveTo>
                  <a:pt x="3779986" y="3339489"/>
                </a:moveTo>
                <a:lnTo>
                  <a:pt x="0" y="0"/>
                </a:lnTo>
                <a:lnTo>
                  <a:pt x="3726817" y="0"/>
                </a:lnTo>
                <a:lnTo>
                  <a:pt x="5120791" y="3349014"/>
                </a:lnTo>
                <a:lnTo>
                  <a:pt x="3779986" y="333948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AB172-F25A-DE42-1BFB-F4D3F1825DDA}"/>
              </a:ext>
            </a:extLst>
          </p:cNvPr>
          <p:cNvSpPr/>
          <p:nvPr/>
        </p:nvSpPr>
        <p:spPr>
          <a:xfrm>
            <a:off x="-659404" y="1319413"/>
            <a:ext cx="2799043" cy="302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5526A3-529B-052A-369C-F6C0FF9635E4}"/>
              </a:ext>
            </a:extLst>
          </p:cNvPr>
          <p:cNvSpPr/>
          <p:nvPr/>
        </p:nvSpPr>
        <p:spPr>
          <a:xfrm>
            <a:off x="-677254" y="4730927"/>
            <a:ext cx="6163475" cy="4257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Wide-Area Computer Network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DD4A85-4FB5-0906-B131-6B72934A25BF}"/>
              </a:ext>
            </a:extLst>
          </p:cNvPr>
          <p:cNvSpPr/>
          <p:nvPr/>
        </p:nvSpPr>
        <p:spPr>
          <a:xfrm>
            <a:off x="1668077" y="5635041"/>
            <a:ext cx="1472811" cy="668994"/>
          </a:xfrm>
          <a:prstGeom prst="can">
            <a:avLst>
              <a:gd name="adj" fmla="val 412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Multi-Databases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59F611C8-11CD-ED14-BFAB-DBAABAFA1691}"/>
              </a:ext>
            </a:extLst>
          </p:cNvPr>
          <p:cNvSpPr/>
          <p:nvPr/>
        </p:nvSpPr>
        <p:spPr>
          <a:xfrm>
            <a:off x="-552852" y="1526596"/>
            <a:ext cx="1124968" cy="580516"/>
          </a:xfrm>
          <a:prstGeom prst="can">
            <a:avLst>
              <a:gd name="adj" fmla="val 394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Metadatabase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582931-C5D3-3F63-3D60-7B729B8B8EFD}"/>
              </a:ext>
            </a:extLst>
          </p:cNvPr>
          <p:cNvSpPr/>
          <p:nvPr/>
        </p:nvSpPr>
        <p:spPr>
          <a:xfrm>
            <a:off x="-534907" y="2564333"/>
            <a:ext cx="1060982" cy="6403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Metadatabase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Manipulation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435CC1-14E9-3527-88D9-F775D62079BC}"/>
              </a:ext>
            </a:extLst>
          </p:cNvPr>
          <p:cNvSpPr/>
          <p:nvPr/>
        </p:nvSpPr>
        <p:spPr>
          <a:xfrm>
            <a:off x="-534907" y="3541176"/>
            <a:ext cx="1060982" cy="6403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Acquisition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Subsystem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01E965-8214-3F7A-6053-D560BA992CB8}"/>
              </a:ext>
            </a:extLst>
          </p:cNvPr>
          <p:cNvSpPr/>
          <p:nvPr/>
        </p:nvSpPr>
        <p:spPr>
          <a:xfrm>
            <a:off x="714232" y="1742827"/>
            <a:ext cx="1355204" cy="1039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911D2B-A8DC-8FD8-ACD2-82D021F39A60}"/>
              </a:ext>
            </a:extLst>
          </p:cNvPr>
          <p:cNvSpPr/>
          <p:nvPr/>
        </p:nvSpPr>
        <p:spPr>
          <a:xfrm>
            <a:off x="798467" y="2200793"/>
            <a:ext cx="1160290" cy="491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zh-CN" sz="1050" dirty="0">
                <a:solidFill>
                  <a:schemeClr val="tx1"/>
                </a:solidFill>
              </a:rPr>
              <a:t>Mathematical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Model of Meaning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1888F9-0343-D7BB-6C48-40F7B9382741}"/>
              </a:ext>
            </a:extLst>
          </p:cNvPr>
          <p:cNvSpPr/>
          <p:nvPr/>
        </p:nvSpPr>
        <p:spPr>
          <a:xfrm>
            <a:off x="2657608" y="2072171"/>
            <a:ext cx="1343018" cy="491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Database Selection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Subsystem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AAB2C7-BC51-A866-3C5F-4508A610DBB1}"/>
              </a:ext>
            </a:extLst>
          </p:cNvPr>
          <p:cNvSpPr/>
          <p:nvPr/>
        </p:nvSpPr>
        <p:spPr>
          <a:xfrm>
            <a:off x="2530802" y="3188654"/>
            <a:ext cx="1469824" cy="425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Query Transformation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Subsystem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EDB18D-8B78-CEBB-487E-C8AC3CEAFC5A}"/>
              </a:ext>
            </a:extLst>
          </p:cNvPr>
          <p:cNvSpPr/>
          <p:nvPr/>
        </p:nvSpPr>
        <p:spPr>
          <a:xfrm>
            <a:off x="4130318" y="3081375"/>
            <a:ext cx="965258" cy="6403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Subsystem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6D6F7-D23C-FB74-D3C1-BB6E3CAB39A3}"/>
              </a:ext>
            </a:extLst>
          </p:cNvPr>
          <p:cNvSpPr/>
          <p:nvPr/>
        </p:nvSpPr>
        <p:spPr>
          <a:xfrm>
            <a:off x="2381204" y="1269466"/>
            <a:ext cx="3105017" cy="3024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6BF823-FAAB-5A4E-1EEA-C5C76E5AF8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4484" y="5156716"/>
            <a:ext cx="0" cy="66899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14">
            <a:extLst>
              <a:ext uri="{FF2B5EF4-FFF2-40B4-BE49-F238E27FC236}">
                <a16:creationId xmlns:a16="http://schemas.microsoft.com/office/drawing/2014/main" id="{75ED0CB8-FF30-44D3-B301-5566202285A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-4416" y="4181525"/>
            <a:ext cx="178653" cy="551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14">
            <a:extLst>
              <a:ext uri="{FF2B5EF4-FFF2-40B4-BE49-F238E27FC236}">
                <a16:creationId xmlns:a16="http://schemas.microsoft.com/office/drawing/2014/main" id="{0FDCF150-DFA6-A8FB-8BAF-367630B309C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-4416" y="3204682"/>
            <a:ext cx="0" cy="33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14">
            <a:extLst>
              <a:ext uri="{FF2B5EF4-FFF2-40B4-BE49-F238E27FC236}">
                <a16:creationId xmlns:a16="http://schemas.microsoft.com/office/drawing/2014/main" id="{0831AA83-27F8-0CAA-EB69-75A6F1D13FC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-4416" y="2107112"/>
            <a:ext cx="14048" cy="4572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585673-0B98-EAC3-5F41-183896EEB42B}"/>
              </a:ext>
            </a:extLst>
          </p:cNvPr>
          <p:cNvSpPr txBox="1"/>
          <p:nvPr/>
        </p:nvSpPr>
        <p:spPr>
          <a:xfrm>
            <a:off x="760273" y="1789761"/>
            <a:ext cx="12840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Data Transformation</a:t>
            </a:r>
          </a:p>
          <a:p>
            <a:r>
              <a:rPr lang="en-US" altLang="zh-CN" sz="1100" dirty="0"/>
              <a:t>Module</a:t>
            </a:r>
            <a:endParaRPr lang="zh-CN" altLang="en-US" sz="1100" dirty="0"/>
          </a:p>
        </p:txBody>
      </p:sp>
      <p:cxnSp>
        <p:nvCxnSpPr>
          <p:cNvPr id="37" name="直接箭头连接符 14">
            <a:extLst>
              <a:ext uri="{FF2B5EF4-FFF2-40B4-BE49-F238E27FC236}">
                <a16:creationId xmlns:a16="http://schemas.microsoft.com/office/drawing/2014/main" id="{01CEF705-53BA-ADBB-51D2-7FBBDD5ADA7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4908" y="2071767"/>
            <a:ext cx="443559" cy="3748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4">
            <a:extLst>
              <a:ext uri="{FF2B5EF4-FFF2-40B4-BE49-F238E27FC236}">
                <a16:creationId xmlns:a16="http://schemas.microsoft.com/office/drawing/2014/main" id="{377D994E-8D9F-8C8A-B153-E0A8FFBB91C1}"/>
              </a:ext>
            </a:extLst>
          </p:cNvPr>
          <p:cNvCxnSpPr>
            <a:cxnSpLocks/>
          </p:cNvCxnSpPr>
          <p:nvPr/>
        </p:nvCxnSpPr>
        <p:spPr>
          <a:xfrm>
            <a:off x="3302006" y="2563817"/>
            <a:ext cx="0" cy="62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14">
            <a:extLst>
              <a:ext uri="{FF2B5EF4-FFF2-40B4-BE49-F238E27FC236}">
                <a16:creationId xmlns:a16="http://schemas.microsoft.com/office/drawing/2014/main" id="{965071C4-7E0D-A275-DFC9-D8F107861B82}"/>
              </a:ext>
            </a:extLst>
          </p:cNvPr>
          <p:cNvCxnSpPr>
            <a:cxnSpLocks/>
          </p:cNvCxnSpPr>
          <p:nvPr/>
        </p:nvCxnSpPr>
        <p:spPr>
          <a:xfrm>
            <a:off x="3667766" y="858382"/>
            <a:ext cx="0" cy="1196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14">
            <a:extLst>
              <a:ext uri="{FF2B5EF4-FFF2-40B4-BE49-F238E27FC236}">
                <a16:creationId xmlns:a16="http://schemas.microsoft.com/office/drawing/2014/main" id="{816C8B05-54BF-F0E0-77CC-A43FAB07DE8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612947" y="858382"/>
            <a:ext cx="0" cy="2222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14">
            <a:extLst>
              <a:ext uri="{FF2B5EF4-FFF2-40B4-BE49-F238E27FC236}">
                <a16:creationId xmlns:a16="http://schemas.microsoft.com/office/drawing/2014/main" id="{632B26E1-759E-757F-09CB-1A039D73FA28}"/>
              </a:ext>
            </a:extLst>
          </p:cNvPr>
          <p:cNvCxnSpPr>
            <a:cxnSpLocks/>
          </p:cNvCxnSpPr>
          <p:nvPr/>
        </p:nvCxnSpPr>
        <p:spPr>
          <a:xfrm flipH="1">
            <a:off x="2812477" y="3614444"/>
            <a:ext cx="304103" cy="110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14">
            <a:extLst>
              <a:ext uri="{FF2B5EF4-FFF2-40B4-BE49-F238E27FC236}">
                <a16:creationId xmlns:a16="http://schemas.microsoft.com/office/drawing/2014/main" id="{8B028798-40CA-081C-7714-3CE7A7D35FF4}"/>
              </a:ext>
            </a:extLst>
          </p:cNvPr>
          <p:cNvCxnSpPr>
            <a:cxnSpLocks/>
          </p:cNvCxnSpPr>
          <p:nvPr/>
        </p:nvCxnSpPr>
        <p:spPr>
          <a:xfrm>
            <a:off x="3182553" y="3614444"/>
            <a:ext cx="0" cy="1116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14">
            <a:extLst>
              <a:ext uri="{FF2B5EF4-FFF2-40B4-BE49-F238E27FC236}">
                <a16:creationId xmlns:a16="http://schemas.microsoft.com/office/drawing/2014/main" id="{254DCDF9-321A-9EF4-D716-98077C06016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65714" y="3614444"/>
            <a:ext cx="240304" cy="110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14">
            <a:extLst>
              <a:ext uri="{FF2B5EF4-FFF2-40B4-BE49-F238E27FC236}">
                <a16:creationId xmlns:a16="http://schemas.microsoft.com/office/drawing/2014/main" id="{53D0278A-C89D-5421-406D-D5541167DB5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612947" y="3721724"/>
            <a:ext cx="0" cy="100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14">
            <a:extLst>
              <a:ext uri="{FF2B5EF4-FFF2-40B4-BE49-F238E27FC236}">
                <a16:creationId xmlns:a16="http://schemas.microsoft.com/office/drawing/2014/main" id="{8AF64278-3481-6D78-880E-DCF13BC77CEF}"/>
              </a:ext>
            </a:extLst>
          </p:cNvPr>
          <p:cNvCxnSpPr>
            <a:cxnSpLocks/>
          </p:cNvCxnSpPr>
          <p:nvPr/>
        </p:nvCxnSpPr>
        <p:spPr>
          <a:xfrm flipV="1">
            <a:off x="4265930" y="3732413"/>
            <a:ext cx="225425" cy="98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14">
            <a:extLst>
              <a:ext uri="{FF2B5EF4-FFF2-40B4-BE49-F238E27FC236}">
                <a16:creationId xmlns:a16="http://schemas.microsoft.com/office/drawing/2014/main" id="{46606B73-4FDF-47E9-8140-9E9EC10F4414}"/>
              </a:ext>
            </a:extLst>
          </p:cNvPr>
          <p:cNvCxnSpPr>
            <a:cxnSpLocks/>
          </p:cNvCxnSpPr>
          <p:nvPr/>
        </p:nvCxnSpPr>
        <p:spPr>
          <a:xfrm flipH="1" flipV="1">
            <a:off x="4732920" y="3732413"/>
            <a:ext cx="202935" cy="98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372FD71-DD1C-3648-C726-EF2D1772CC0C}"/>
              </a:ext>
            </a:extLst>
          </p:cNvPr>
          <p:cNvSpPr txBox="1"/>
          <p:nvPr/>
        </p:nvSpPr>
        <p:spPr>
          <a:xfrm>
            <a:off x="-677254" y="1095225"/>
            <a:ext cx="226183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Metadatabase</a:t>
            </a:r>
            <a:r>
              <a:rPr lang="zh-CN" altLang="en-US" sz="1100" dirty="0"/>
              <a:t> </a:t>
            </a:r>
            <a:r>
              <a:rPr lang="en-US" altLang="zh-CN" sz="1100" dirty="0"/>
              <a:t>Management</a:t>
            </a:r>
            <a:r>
              <a:rPr lang="zh-CN" altLang="en-US" sz="1100" dirty="0"/>
              <a:t> </a:t>
            </a:r>
            <a:r>
              <a:rPr lang="en-US" altLang="zh-CN" sz="1100" dirty="0"/>
              <a:t>System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51DA24F-9BD7-CB23-3817-B9C98EAC4910}"/>
              </a:ext>
            </a:extLst>
          </p:cNvPr>
          <p:cNvSpPr txBox="1"/>
          <p:nvPr/>
        </p:nvSpPr>
        <p:spPr>
          <a:xfrm>
            <a:off x="2381204" y="713878"/>
            <a:ext cx="94737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Query</a:t>
            </a:r>
          </a:p>
          <a:p>
            <a:r>
              <a:rPr lang="en-US" altLang="zh-CN" sz="1100" dirty="0"/>
              <a:t>Transformation</a:t>
            </a:r>
          </a:p>
          <a:p>
            <a:r>
              <a:rPr lang="en-US" altLang="zh-CN" sz="1100" dirty="0"/>
              <a:t>System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DCCAFD6-4E69-CF17-8004-F8DA45332484}"/>
              </a:ext>
            </a:extLst>
          </p:cNvPr>
          <p:cNvSpPr txBox="1"/>
          <p:nvPr/>
        </p:nvSpPr>
        <p:spPr>
          <a:xfrm>
            <a:off x="3506018" y="624063"/>
            <a:ext cx="3831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Query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2FD1296-42E3-2673-1B8A-F284E20A5D87}"/>
              </a:ext>
            </a:extLst>
          </p:cNvPr>
          <p:cNvSpPr txBox="1"/>
          <p:nvPr/>
        </p:nvSpPr>
        <p:spPr>
          <a:xfrm>
            <a:off x="4412092" y="629239"/>
            <a:ext cx="400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Result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D0B6521-0CA4-4F2D-A290-976243B3A0C6}"/>
              </a:ext>
            </a:extLst>
          </p:cNvPr>
          <p:cNvSpPr txBox="1"/>
          <p:nvPr/>
        </p:nvSpPr>
        <p:spPr>
          <a:xfrm>
            <a:off x="4674636" y="2729179"/>
            <a:ext cx="787075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/>
              <a:t>Integrated</a:t>
            </a:r>
          </a:p>
          <a:p>
            <a:r>
              <a:rPr lang="en-US" altLang="zh-CN" sz="1050" dirty="0"/>
              <a:t>Query Result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C670ED4-D3E0-8C9C-89B2-B6472B6A2D2F}"/>
              </a:ext>
            </a:extLst>
          </p:cNvPr>
          <p:cNvSpPr txBox="1"/>
          <p:nvPr/>
        </p:nvSpPr>
        <p:spPr>
          <a:xfrm>
            <a:off x="3386095" y="2673044"/>
            <a:ext cx="1080424" cy="484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/>
              <a:t>Database Names,</a:t>
            </a:r>
          </a:p>
          <a:p>
            <a:r>
              <a:rPr lang="en-US" altLang="zh-CN" sz="1050" dirty="0"/>
              <a:t>Keywords,</a:t>
            </a:r>
          </a:p>
          <a:p>
            <a:r>
              <a:rPr lang="en-US" altLang="zh-CN" sz="1050" dirty="0"/>
              <a:t>Query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03F5224-EECD-45ED-7934-63255E7549A4}"/>
              </a:ext>
            </a:extLst>
          </p:cNvPr>
          <p:cNvSpPr txBox="1"/>
          <p:nvPr/>
        </p:nvSpPr>
        <p:spPr>
          <a:xfrm>
            <a:off x="3424119" y="3754533"/>
            <a:ext cx="764633" cy="484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/>
              <a:t>Transformed</a:t>
            </a:r>
          </a:p>
          <a:p>
            <a:r>
              <a:rPr lang="en-US" altLang="zh-CN" sz="1050" dirty="0"/>
              <a:t>Local</a:t>
            </a:r>
          </a:p>
          <a:p>
            <a:r>
              <a:rPr lang="en-US" altLang="zh-CN" sz="1050" dirty="0"/>
              <a:t>Queries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6FC7739-9428-969B-398F-343BF3B5BC79}"/>
              </a:ext>
            </a:extLst>
          </p:cNvPr>
          <p:cNvSpPr txBox="1"/>
          <p:nvPr/>
        </p:nvSpPr>
        <p:spPr>
          <a:xfrm>
            <a:off x="4892736" y="3786152"/>
            <a:ext cx="450444" cy="484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/>
              <a:t>Local</a:t>
            </a:r>
          </a:p>
          <a:p>
            <a:r>
              <a:rPr lang="en-US" altLang="zh-CN" sz="1050" dirty="0"/>
              <a:t>Query</a:t>
            </a:r>
          </a:p>
          <a:p>
            <a:r>
              <a:rPr lang="en-US" altLang="zh-CN" sz="1050" dirty="0"/>
              <a:t>Results</a:t>
            </a:r>
          </a:p>
        </p:txBody>
      </p:sp>
      <p:cxnSp>
        <p:nvCxnSpPr>
          <p:cNvPr id="44" name="直接箭头连接符 14">
            <a:extLst>
              <a:ext uri="{FF2B5EF4-FFF2-40B4-BE49-F238E27FC236}">
                <a16:creationId xmlns:a16="http://schemas.microsoft.com/office/drawing/2014/main" id="{BDC4136E-70E4-8129-55C6-F35A24078213}"/>
              </a:ext>
            </a:extLst>
          </p:cNvPr>
          <p:cNvCxnSpPr>
            <a:cxnSpLocks/>
          </p:cNvCxnSpPr>
          <p:nvPr/>
        </p:nvCxnSpPr>
        <p:spPr>
          <a:xfrm flipH="1">
            <a:off x="2069436" y="2393204"/>
            <a:ext cx="6006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14">
            <a:extLst>
              <a:ext uri="{FF2B5EF4-FFF2-40B4-BE49-F238E27FC236}">
                <a16:creationId xmlns:a16="http://schemas.microsoft.com/office/drawing/2014/main" id="{D1270D85-5807-BF0D-FE9E-7EB377D38FDF}"/>
              </a:ext>
            </a:extLst>
          </p:cNvPr>
          <p:cNvCxnSpPr>
            <a:cxnSpLocks/>
          </p:cNvCxnSpPr>
          <p:nvPr/>
        </p:nvCxnSpPr>
        <p:spPr>
          <a:xfrm>
            <a:off x="2077637" y="2249589"/>
            <a:ext cx="57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F985B1D-E3E5-7BA0-573C-F391E0421413}"/>
              </a:ext>
            </a:extLst>
          </p:cNvPr>
          <p:cNvSpPr txBox="1"/>
          <p:nvPr/>
        </p:nvSpPr>
        <p:spPr>
          <a:xfrm>
            <a:off x="-1028998" y="4428004"/>
            <a:ext cx="10932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 Meta Information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5381F10-6ED3-DD5D-73C5-42E9CB88B997}"/>
              </a:ext>
            </a:extLst>
          </p:cNvPr>
          <p:cNvSpPr/>
          <p:nvPr/>
        </p:nvSpPr>
        <p:spPr>
          <a:xfrm>
            <a:off x="4058427" y="5910252"/>
            <a:ext cx="3716772" cy="4891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485DCD6-8FA8-1774-A89D-F95E97AB106D}"/>
              </a:ext>
            </a:extLst>
          </p:cNvPr>
          <p:cNvSpPr txBox="1"/>
          <p:nvPr/>
        </p:nvSpPr>
        <p:spPr>
          <a:xfrm>
            <a:off x="4124612" y="5949774"/>
            <a:ext cx="19604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Database Selection Subsystem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BD30C05-3B5E-CEF9-AE61-D504C3196CFE}"/>
              </a:ext>
            </a:extLst>
          </p:cNvPr>
          <p:cNvSpPr/>
          <p:nvPr/>
        </p:nvSpPr>
        <p:spPr>
          <a:xfrm>
            <a:off x="4283530" y="6191637"/>
            <a:ext cx="3301188" cy="447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5F47B6C-8AC6-71F1-5B8B-1560FC7F9034}"/>
              </a:ext>
            </a:extLst>
          </p:cNvPr>
          <p:cNvSpPr txBox="1"/>
          <p:nvPr/>
        </p:nvSpPr>
        <p:spPr>
          <a:xfrm>
            <a:off x="4340624" y="6258258"/>
            <a:ext cx="113077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Mathematical Model of Meaning</a:t>
            </a: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F1F6A227-F4F7-28CE-CF2F-E5C7DB472B78}"/>
              </a:ext>
            </a:extLst>
          </p:cNvPr>
          <p:cNvSpPr/>
          <p:nvPr/>
        </p:nvSpPr>
        <p:spPr>
          <a:xfrm>
            <a:off x="5849855" y="6877767"/>
            <a:ext cx="1045775" cy="4002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Creation of Image Space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97D5BE4-51DF-9621-876C-AA7FA2B11A53}"/>
              </a:ext>
            </a:extLst>
          </p:cNvPr>
          <p:cNvSpPr txBox="1"/>
          <p:nvPr/>
        </p:nvSpPr>
        <p:spPr>
          <a:xfrm>
            <a:off x="5779853" y="6368881"/>
            <a:ext cx="12599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Given Data Matrix 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9CB8150-16FE-23DE-08F4-5747770BEC0F}"/>
              </a:ext>
            </a:extLst>
          </p:cNvPr>
          <p:cNvSpPr txBox="1"/>
          <p:nvPr/>
        </p:nvSpPr>
        <p:spPr>
          <a:xfrm>
            <a:off x="5915195" y="7521630"/>
            <a:ext cx="9521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/>
              <a:t>Image Space </a:t>
            </a:r>
            <a:r>
              <a:rPr lang="en-US" altLang="zh-CN" sz="1100" b="1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endParaRPr lang="zh-CN" altLang="en-US" sz="1100" b="1" i="1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2CA254D3-FC11-4943-59B2-49CAA3E12732}"/>
              </a:ext>
            </a:extLst>
          </p:cNvPr>
          <p:cNvSpPr/>
          <p:nvPr/>
        </p:nvSpPr>
        <p:spPr>
          <a:xfrm>
            <a:off x="4428013" y="7985287"/>
            <a:ext cx="1448241" cy="6096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Function-1: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Selection of Semantic Subspace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5D883AB-0365-DBC0-EC52-E27E48D39EDC}"/>
              </a:ext>
            </a:extLst>
          </p:cNvPr>
          <p:cNvSpPr/>
          <p:nvPr/>
        </p:nvSpPr>
        <p:spPr>
          <a:xfrm>
            <a:off x="6126165" y="8529681"/>
            <a:ext cx="1296232" cy="8747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Function-3: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Selection of 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Data Item 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In the Contest Free Case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17F4994-8A63-A575-B7BD-687E54AE9EC3}"/>
              </a:ext>
            </a:extLst>
          </p:cNvPr>
          <p:cNvSpPr/>
          <p:nvPr/>
        </p:nvSpPr>
        <p:spPr>
          <a:xfrm>
            <a:off x="4330861" y="9496285"/>
            <a:ext cx="1595450" cy="4518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Function-2: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Selection of Data Item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D8E301-760E-823B-3D08-D21AEF8FF056}"/>
              </a:ext>
            </a:extLst>
          </p:cNvPr>
          <p:cNvSpPr txBox="1"/>
          <p:nvPr/>
        </p:nvSpPr>
        <p:spPr>
          <a:xfrm>
            <a:off x="5328440" y="10103395"/>
            <a:ext cx="159545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Selected Data Item with the Closest Meaning to the Keyword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6C8E5F8-B020-7802-4C02-AF94AD5EDF31}"/>
              </a:ext>
            </a:extLst>
          </p:cNvPr>
          <p:cNvSpPr txBox="1"/>
          <p:nvPr/>
        </p:nvSpPr>
        <p:spPr>
          <a:xfrm>
            <a:off x="4367429" y="8918086"/>
            <a:ext cx="12962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Selected Semantic Subspace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4">
            <a:extLst>
              <a:ext uri="{FF2B5EF4-FFF2-40B4-BE49-F238E27FC236}">
                <a16:creationId xmlns:a16="http://schemas.microsoft.com/office/drawing/2014/main" id="{79739CF3-7FC7-6B65-90EF-7A5DE963D5D2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6409833" y="5785517"/>
            <a:ext cx="6744" cy="583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390E16A-72EC-59E6-17A4-86B3613E100A}"/>
              </a:ext>
            </a:extLst>
          </p:cNvPr>
          <p:cNvSpPr txBox="1"/>
          <p:nvPr/>
        </p:nvSpPr>
        <p:spPr>
          <a:xfrm>
            <a:off x="6254829" y="5551198"/>
            <a:ext cx="3831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dirty="0"/>
              <a:t>Query</a:t>
            </a:r>
          </a:p>
        </p:txBody>
      </p:sp>
      <p:cxnSp>
        <p:nvCxnSpPr>
          <p:cNvPr id="127" name="直接箭头连接符 14">
            <a:extLst>
              <a:ext uri="{FF2B5EF4-FFF2-40B4-BE49-F238E27FC236}">
                <a16:creationId xmlns:a16="http://schemas.microsoft.com/office/drawing/2014/main" id="{36285750-3155-0E61-D6CC-1874E7C057BB}"/>
              </a:ext>
            </a:extLst>
          </p:cNvPr>
          <p:cNvCxnSpPr>
            <a:cxnSpLocks/>
            <a:stCxn id="116" idx="2"/>
            <a:endCxn id="113" idx="0"/>
          </p:cNvCxnSpPr>
          <p:nvPr/>
        </p:nvCxnSpPr>
        <p:spPr>
          <a:xfrm flipH="1">
            <a:off x="6372743" y="6538158"/>
            <a:ext cx="37090" cy="339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4">
            <a:extLst>
              <a:ext uri="{FF2B5EF4-FFF2-40B4-BE49-F238E27FC236}">
                <a16:creationId xmlns:a16="http://schemas.microsoft.com/office/drawing/2014/main" id="{16E4C19B-ACA8-0E5C-F348-DB8BD98476AF}"/>
              </a:ext>
            </a:extLst>
          </p:cNvPr>
          <p:cNvCxnSpPr>
            <a:cxnSpLocks/>
          </p:cNvCxnSpPr>
          <p:nvPr/>
        </p:nvCxnSpPr>
        <p:spPr>
          <a:xfrm flipH="1">
            <a:off x="5779853" y="7751189"/>
            <a:ext cx="256122" cy="245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4">
            <a:extLst>
              <a:ext uri="{FF2B5EF4-FFF2-40B4-BE49-F238E27FC236}">
                <a16:creationId xmlns:a16="http://schemas.microsoft.com/office/drawing/2014/main" id="{A32DF022-8682-DBF4-BF8E-1D36297B7BDA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6391288" y="7690907"/>
            <a:ext cx="382993" cy="838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4">
            <a:extLst>
              <a:ext uri="{FF2B5EF4-FFF2-40B4-BE49-F238E27FC236}">
                <a16:creationId xmlns:a16="http://schemas.microsoft.com/office/drawing/2014/main" id="{161C587B-37AE-E524-2052-A0DA103FC7E6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 flipH="1">
            <a:off x="5015545" y="8594950"/>
            <a:ext cx="136589" cy="323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">
            <a:extLst>
              <a:ext uri="{FF2B5EF4-FFF2-40B4-BE49-F238E27FC236}">
                <a16:creationId xmlns:a16="http://schemas.microsoft.com/office/drawing/2014/main" id="{486B5865-4FBB-2C17-EABE-17E31B220A4C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027508" y="9300231"/>
            <a:ext cx="101078" cy="196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">
            <a:extLst>
              <a:ext uri="{FF2B5EF4-FFF2-40B4-BE49-F238E27FC236}">
                <a16:creationId xmlns:a16="http://schemas.microsoft.com/office/drawing/2014/main" id="{136EB804-66F4-58E3-D005-FE7D4FAB9ABD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128586" y="9948132"/>
            <a:ext cx="245146" cy="196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4">
            <a:extLst>
              <a:ext uri="{FF2B5EF4-FFF2-40B4-BE49-F238E27FC236}">
                <a16:creationId xmlns:a16="http://schemas.microsoft.com/office/drawing/2014/main" id="{1AB59DEF-05B5-3B81-D380-73F6B21CF0C3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6126165" y="9404399"/>
            <a:ext cx="648116" cy="698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30F63C0-8C96-9FBB-4E65-520215A85117}"/>
              </a:ext>
            </a:extLst>
          </p:cNvPr>
          <p:cNvSpPr txBox="1"/>
          <p:nvPr/>
        </p:nvSpPr>
        <p:spPr>
          <a:xfrm>
            <a:off x="4822644" y="11007438"/>
            <a:ext cx="223644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dirty="0"/>
              <a:t>Database Names, Keywords, Query</a:t>
            </a:r>
          </a:p>
        </p:txBody>
      </p:sp>
      <p:cxnSp>
        <p:nvCxnSpPr>
          <p:cNvPr id="157" name="直接箭头连接符 14">
            <a:extLst>
              <a:ext uri="{FF2B5EF4-FFF2-40B4-BE49-F238E27FC236}">
                <a16:creationId xmlns:a16="http://schemas.microsoft.com/office/drawing/2014/main" id="{F870F611-D292-AAA7-7959-E7F33401C3B5}"/>
              </a:ext>
            </a:extLst>
          </p:cNvPr>
          <p:cNvCxnSpPr>
            <a:cxnSpLocks/>
          </p:cNvCxnSpPr>
          <p:nvPr/>
        </p:nvCxnSpPr>
        <p:spPr>
          <a:xfrm>
            <a:off x="5940868" y="10589066"/>
            <a:ext cx="0" cy="402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4">
            <a:extLst>
              <a:ext uri="{FF2B5EF4-FFF2-40B4-BE49-F238E27FC236}">
                <a16:creationId xmlns:a16="http://schemas.microsoft.com/office/drawing/2014/main" id="{21D98B86-00AE-E332-60A2-C310676088D1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6372743" y="7277992"/>
            <a:ext cx="18545" cy="243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0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D31525-D935-02C3-401E-4A1D49F84CE4}"/>
              </a:ext>
            </a:extLst>
          </p:cNvPr>
          <p:cNvSpPr/>
          <p:nvPr/>
        </p:nvSpPr>
        <p:spPr>
          <a:xfrm>
            <a:off x="-947420" y="2470421"/>
            <a:ext cx="1423670" cy="266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Client Application - 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14">
            <a:extLst>
              <a:ext uri="{FF2B5EF4-FFF2-40B4-BE49-F238E27FC236}">
                <a16:creationId xmlns:a16="http://schemas.microsoft.com/office/drawing/2014/main" id="{FD78EBA5-7C6E-272D-100F-FB1B5F3722D6}"/>
              </a:ext>
            </a:extLst>
          </p:cNvPr>
          <p:cNvCxnSpPr>
            <a:cxnSpLocks/>
          </p:cNvCxnSpPr>
          <p:nvPr/>
        </p:nvCxnSpPr>
        <p:spPr>
          <a:xfrm>
            <a:off x="6438634" y="1498247"/>
            <a:ext cx="1236378" cy="1361984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14">
            <a:extLst>
              <a:ext uri="{FF2B5EF4-FFF2-40B4-BE49-F238E27FC236}">
                <a16:creationId xmlns:a16="http://schemas.microsoft.com/office/drawing/2014/main" id="{49420A86-826C-5FAB-C7BB-C956BE70CFA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250" y="2600461"/>
            <a:ext cx="989330" cy="317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BD6D5BD-9B00-7807-4454-6D99EC18D8B9}"/>
              </a:ext>
            </a:extLst>
          </p:cNvPr>
          <p:cNvSpPr/>
          <p:nvPr/>
        </p:nvSpPr>
        <p:spPr>
          <a:xfrm>
            <a:off x="-947420" y="4946921"/>
            <a:ext cx="1423670" cy="266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Client Application - 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A882D-B3DC-1AC4-B4CA-A3F7C6F90E4A}"/>
              </a:ext>
            </a:extLst>
          </p:cNvPr>
          <p:cNvSpPr/>
          <p:nvPr/>
        </p:nvSpPr>
        <p:spPr>
          <a:xfrm>
            <a:off x="1465580" y="1625871"/>
            <a:ext cx="312420" cy="1949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Request and Response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943480-99D6-BA09-C77B-2E505F34B678}"/>
              </a:ext>
            </a:extLst>
          </p:cNvPr>
          <p:cNvSpPr/>
          <p:nvPr/>
        </p:nvSpPr>
        <p:spPr>
          <a:xfrm>
            <a:off x="2264758" y="1695721"/>
            <a:ext cx="1240442" cy="171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Interaction Role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DA6DB5-4840-F5F3-D2F8-AC236E251EF6}"/>
              </a:ext>
            </a:extLst>
          </p:cNvPr>
          <p:cNvSpPr/>
          <p:nvPr/>
        </p:nvSpPr>
        <p:spPr>
          <a:xfrm>
            <a:off x="2264758" y="1970000"/>
            <a:ext cx="1240442" cy="171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Interaction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68A455-9F10-09C7-81C7-650FE1EC4EFB}"/>
              </a:ext>
            </a:extLst>
          </p:cNvPr>
          <p:cNvSpPr/>
          <p:nvPr/>
        </p:nvSpPr>
        <p:spPr>
          <a:xfrm>
            <a:off x="2264758" y="2429281"/>
            <a:ext cx="1240442" cy="53616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Processing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4B3601-CE3F-C4EF-FAE1-06266086583C}"/>
              </a:ext>
            </a:extLst>
          </p:cNvPr>
          <p:cNvSpPr/>
          <p:nvPr/>
        </p:nvSpPr>
        <p:spPr>
          <a:xfrm>
            <a:off x="2264758" y="3240291"/>
            <a:ext cx="1240442" cy="33476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 Broker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FA61C4-FD87-BD17-897E-9D3FC403F8B2}"/>
              </a:ext>
            </a:extLst>
          </p:cNvPr>
          <p:cNvSpPr/>
          <p:nvPr/>
        </p:nvSpPr>
        <p:spPr>
          <a:xfrm>
            <a:off x="4064000" y="2402090"/>
            <a:ext cx="774700" cy="70940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0A74EB-007B-C340-2DB1-E6184D3BA75D}"/>
              </a:ext>
            </a:extLst>
          </p:cNvPr>
          <p:cNvSpPr/>
          <p:nvPr/>
        </p:nvSpPr>
        <p:spPr>
          <a:xfrm>
            <a:off x="5219700" y="2410231"/>
            <a:ext cx="692150" cy="555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E9FE5-31D1-B0A6-534E-43D31B5EA4FB}"/>
              </a:ext>
            </a:extLst>
          </p:cNvPr>
          <p:cNvSpPr/>
          <p:nvPr/>
        </p:nvSpPr>
        <p:spPr>
          <a:xfrm>
            <a:off x="2161078" y="1625870"/>
            <a:ext cx="1426671" cy="5839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66EB06-9281-125E-9C53-8F4918E835F2}"/>
              </a:ext>
            </a:extLst>
          </p:cNvPr>
          <p:cNvSpPr/>
          <p:nvPr/>
        </p:nvSpPr>
        <p:spPr>
          <a:xfrm>
            <a:off x="4139105" y="2691015"/>
            <a:ext cx="636096" cy="3252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Activator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4F7EBA90-0312-A754-10FC-9C594DE6BCAD}"/>
              </a:ext>
            </a:extLst>
          </p:cNvPr>
          <p:cNvSpPr/>
          <p:nvPr/>
        </p:nvSpPr>
        <p:spPr>
          <a:xfrm>
            <a:off x="4107355" y="1919576"/>
            <a:ext cx="691759" cy="272673"/>
          </a:xfrm>
          <a:prstGeom prst="can">
            <a:avLst>
              <a:gd name="adj" fmla="val 412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C30D96F-29CA-76F8-B37B-0DAFEA02CDAB}"/>
              </a:ext>
            </a:extLst>
          </p:cNvPr>
          <p:cNvSpPr/>
          <p:nvPr/>
        </p:nvSpPr>
        <p:spPr>
          <a:xfrm>
            <a:off x="5147786" y="211498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679B53-E48E-7D66-DF99-0915C128B5D5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192502" y="2088356"/>
            <a:ext cx="27198" cy="34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FB1055A2-E1FF-9BC2-F2FC-A30D92878128}"/>
              </a:ext>
            </a:extLst>
          </p:cNvPr>
          <p:cNvSpPr/>
          <p:nvPr/>
        </p:nvSpPr>
        <p:spPr>
          <a:xfrm>
            <a:off x="5292526" y="211498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3FEFBAB-3183-DE3F-0E85-A1A856CEDD71}"/>
              </a:ext>
            </a:extLst>
          </p:cNvPr>
          <p:cNvSpPr/>
          <p:nvPr/>
        </p:nvSpPr>
        <p:spPr>
          <a:xfrm>
            <a:off x="5219700" y="204364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F797F1C-4965-B11F-ACD1-B418A03C2E3D}"/>
              </a:ext>
            </a:extLst>
          </p:cNvPr>
          <p:cNvSpPr/>
          <p:nvPr/>
        </p:nvSpPr>
        <p:spPr>
          <a:xfrm>
            <a:off x="5147786" y="197939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1D21BA9-2826-860B-602A-E705587B07FD}"/>
              </a:ext>
            </a:extLst>
          </p:cNvPr>
          <p:cNvSpPr/>
          <p:nvPr/>
        </p:nvSpPr>
        <p:spPr>
          <a:xfrm>
            <a:off x="5082499" y="191844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25C3E37-79E4-C3B4-3236-2D9BFC1E1B8E}"/>
              </a:ext>
            </a:extLst>
          </p:cNvPr>
          <p:cNvSpPr/>
          <p:nvPr/>
        </p:nvSpPr>
        <p:spPr>
          <a:xfrm>
            <a:off x="5140114" y="1852468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1EEFCF9-B7A7-6BD7-FCDF-7FCAE6151A71}"/>
              </a:ext>
            </a:extLst>
          </p:cNvPr>
          <p:cNvSpPr/>
          <p:nvPr/>
        </p:nvSpPr>
        <p:spPr>
          <a:xfrm>
            <a:off x="5204098" y="191368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A57D42D-CD54-A721-AD53-B7A4272D790E}"/>
              </a:ext>
            </a:extLst>
          </p:cNvPr>
          <p:cNvSpPr/>
          <p:nvPr/>
        </p:nvSpPr>
        <p:spPr>
          <a:xfrm>
            <a:off x="5272088" y="184362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D80B97E-34DD-3F96-FD16-0AC180ACA03B}"/>
              </a:ext>
            </a:extLst>
          </p:cNvPr>
          <p:cNvSpPr/>
          <p:nvPr/>
        </p:nvSpPr>
        <p:spPr>
          <a:xfrm>
            <a:off x="5209182" y="1783076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134BD2-6FE1-28D5-7837-CD20713EC5E7}"/>
              </a:ext>
            </a:extLst>
          </p:cNvPr>
          <p:cNvSpPr/>
          <p:nvPr/>
        </p:nvSpPr>
        <p:spPr>
          <a:xfrm>
            <a:off x="5266332" y="171060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93FE00-7B0C-D29E-6E05-D57F09F95946}"/>
              </a:ext>
            </a:extLst>
          </p:cNvPr>
          <p:cNvSpPr/>
          <p:nvPr/>
        </p:nvSpPr>
        <p:spPr>
          <a:xfrm>
            <a:off x="5344914" y="165204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DED14B-F309-DE74-AA67-269DB3EC990C}"/>
              </a:ext>
            </a:extLst>
          </p:cNvPr>
          <p:cNvSpPr/>
          <p:nvPr/>
        </p:nvSpPr>
        <p:spPr>
          <a:xfrm>
            <a:off x="5415360" y="1727504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B14BE7-A9A9-579D-7ED2-10893427F440}"/>
              </a:ext>
            </a:extLst>
          </p:cNvPr>
          <p:cNvSpPr/>
          <p:nvPr/>
        </p:nvSpPr>
        <p:spPr>
          <a:xfrm>
            <a:off x="5473899" y="1789372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698EA3-F7B1-A393-68EB-7D2EFA902822}"/>
              </a:ext>
            </a:extLst>
          </p:cNvPr>
          <p:cNvSpPr/>
          <p:nvPr/>
        </p:nvSpPr>
        <p:spPr>
          <a:xfrm>
            <a:off x="5404062" y="184866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7CB980F-7E0A-EF3D-5604-F57ADE71F223}"/>
              </a:ext>
            </a:extLst>
          </p:cNvPr>
          <p:cNvSpPr/>
          <p:nvPr/>
        </p:nvSpPr>
        <p:spPr>
          <a:xfrm>
            <a:off x="5467748" y="1915843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ECAF1A-DF31-B669-CF10-DAB382282D30}"/>
              </a:ext>
            </a:extLst>
          </p:cNvPr>
          <p:cNvSpPr/>
          <p:nvPr/>
        </p:nvSpPr>
        <p:spPr>
          <a:xfrm>
            <a:off x="5546554" y="184866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05177EE-BC0C-E7A6-BCDE-1DB68D6DA460}"/>
              </a:ext>
            </a:extLst>
          </p:cNvPr>
          <p:cNvSpPr/>
          <p:nvPr/>
        </p:nvSpPr>
        <p:spPr>
          <a:xfrm>
            <a:off x="5608732" y="1918737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A47D9F-973D-3125-BFA0-963A72781331}"/>
              </a:ext>
            </a:extLst>
          </p:cNvPr>
          <p:cNvSpPr/>
          <p:nvPr/>
        </p:nvSpPr>
        <p:spPr>
          <a:xfrm>
            <a:off x="5536036" y="1991764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FD34DCD-0104-3774-5CE8-CD95DDEB7F99}"/>
              </a:ext>
            </a:extLst>
          </p:cNvPr>
          <p:cNvSpPr/>
          <p:nvPr/>
        </p:nvSpPr>
        <p:spPr>
          <a:xfrm>
            <a:off x="5674019" y="1978748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DFF94AF-2459-E33E-E628-7489F0657E48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5264416" y="2088356"/>
            <a:ext cx="35782" cy="34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8DB774-F3E4-C2DA-84A2-502F09E7945E}"/>
              </a:ext>
            </a:extLst>
          </p:cNvPr>
          <p:cNvCxnSpPr>
            <a:cxnSpLocks/>
            <a:stCxn id="26" idx="5"/>
            <a:endCxn id="25" idx="1"/>
          </p:cNvCxnSpPr>
          <p:nvPr/>
        </p:nvCxnSpPr>
        <p:spPr>
          <a:xfrm>
            <a:off x="5192502" y="2024106"/>
            <a:ext cx="34870" cy="2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3596BA2-3B25-5675-0F0F-8E6181CFFC28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5127215" y="1963156"/>
            <a:ext cx="28243" cy="2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18EF28D-7C48-5601-13D8-68752D2C356F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5127215" y="1897184"/>
            <a:ext cx="20571" cy="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CC89E50-D95D-9E17-77F4-B5FEE064F0BE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>
          <a:xfrm flipV="1">
            <a:off x="5184830" y="1827792"/>
            <a:ext cx="32024" cy="3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B00AC5A-E986-3788-22F4-DBBA5814B0E1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5253898" y="1755325"/>
            <a:ext cx="20106" cy="3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F7A398D-3735-E5FD-9792-C541E25287A5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5311048" y="1696756"/>
            <a:ext cx="41538" cy="2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421EF0E-449B-89C4-B356-9EE2FDCE8472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5389630" y="1696756"/>
            <a:ext cx="33402" cy="38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35A4DF2-6F5B-6A93-283B-F27B149EE530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5460076" y="1772220"/>
            <a:ext cx="21495" cy="24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71957EC-7078-662B-9FB8-BEFBEE8CDC3B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5518615" y="1834088"/>
            <a:ext cx="35611" cy="2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FC21BC0-1BA2-8938-28A5-0C90F040C2AD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5591270" y="1893385"/>
            <a:ext cx="25134" cy="3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E38064E-6D66-34D3-AB07-A879DCD88BB4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5653448" y="1963453"/>
            <a:ext cx="28243" cy="22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72FBE8B-B55C-4707-610B-19C03958BC6F}"/>
              </a:ext>
            </a:extLst>
          </p:cNvPr>
          <p:cNvCxnSpPr>
            <a:cxnSpLocks/>
            <a:stCxn id="40" idx="7"/>
            <a:endCxn id="39" idx="3"/>
          </p:cNvCxnSpPr>
          <p:nvPr/>
        </p:nvCxnSpPr>
        <p:spPr>
          <a:xfrm flipV="1">
            <a:off x="5580752" y="1963453"/>
            <a:ext cx="35652" cy="35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120622B-8CF9-537D-DBD9-A601DBE9444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5448778" y="1834088"/>
            <a:ext cx="32793" cy="2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84236DC-6BB5-028A-63E0-F3828D72B25E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5448778" y="1893385"/>
            <a:ext cx="26642" cy="3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14">
            <a:extLst>
              <a:ext uri="{FF2B5EF4-FFF2-40B4-BE49-F238E27FC236}">
                <a16:creationId xmlns:a16="http://schemas.microsoft.com/office/drawing/2014/main" id="{051563A9-A2AA-9131-C89B-A7ADEBEED99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767690" y="2055590"/>
            <a:ext cx="497068" cy="1424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14">
            <a:extLst>
              <a:ext uri="{FF2B5EF4-FFF2-40B4-BE49-F238E27FC236}">
                <a16:creationId xmlns:a16="http://schemas.microsoft.com/office/drawing/2014/main" id="{FC322765-8EFB-287B-8DEA-D7093AB93E3D}"/>
              </a:ext>
            </a:extLst>
          </p:cNvPr>
          <p:cNvCxnSpPr>
            <a:cxnSpLocks/>
          </p:cNvCxnSpPr>
          <p:nvPr/>
        </p:nvCxnSpPr>
        <p:spPr>
          <a:xfrm flipV="1">
            <a:off x="1767690" y="2686250"/>
            <a:ext cx="493744" cy="111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14">
            <a:extLst>
              <a:ext uri="{FF2B5EF4-FFF2-40B4-BE49-F238E27FC236}">
                <a16:creationId xmlns:a16="http://schemas.microsoft.com/office/drawing/2014/main" id="{03023043-800B-E3C2-DB43-65D7AEF762E4}"/>
              </a:ext>
            </a:extLst>
          </p:cNvPr>
          <p:cNvCxnSpPr>
            <a:cxnSpLocks/>
          </p:cNvCxnSpPr>
          <p:nvPr/>
        </p:nvCxnSpPr>
        <p:spPr>
          <a:xfrm>
            <a:off x="1774507" y="3418091"/>
            <a:ext cx="486927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14">
            <a:extLst>
              <a:ext uri="{FF2B5EF4-FFF2-40B4-BE49-F238E27FC236}">
                <a16:creationId xmlns:a16="http://schemas.microsoft.com/office/drawing/2014/main" id="{98D633B2-9705-2171-DF2C-77E7EFA979C8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884979" y="2965450"/>
            <a:ext cx="0" cy="27484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4">
            <a:extLst>
              <a:ext uri="{FF2B5EF4-FFF2-40B4-BE49-F238E27FC236}">
                <a16:creationId xmlns:a16="http://schemas.microsoft.com/office/drawing/2014/main" id="{80ADA3C0-58D0-AB1F-7940-E1880F620B2D}"/>
              </a:ext>
            </a:extLst>
          </p:cNvPr>
          <p:cNvCxnSpPr>
            <a:cxnSpLocks/>
          </p:cNvCxnSpPr>
          <p:nvPr/>
        </p:nvCxnSpPr>
        <p:spPr>
          <a:xfrm flipV="1">
            <a:off x="2874413" y="2141179"/>
            <a:ext cx="0" cy="27484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4">
            <a:extLst>
              <a:ext uri="{FF2B5EF4-FFF2-40B4-BE49-F238E27FC236}">
                <a16:creationId xmlns:a16="http://schemas.microsoft.com/office/drawing/2014/main" id="{9D8F7AA8-B405-F3E8-E0D5-3C8EBE512320}"/>
              </a:ext>
            </a:extLst>
          </p:cNvPr>
          <p:cNvCxnSpPr>
            <a:cxnSpLocks/>
          </p:cNvCxnSpPr>
          <p:nvPr/>
        </p:nvCxnSpPr>
        <p:spPr>
          <a:xfrm flipV="1">
            <a:off x="2459023" y="1866900"/>
            <a:ext cx="0" cy="1118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4">
            <a:extLst>
              <a:ext uri="{FF2B5EF4-FFF2-40B4-BE49-F238E27FC236}">
                <a16:creationId xmlns:a16="http://schemas.microsoft.com/office/drawing/2014/main" id="{4A7C46BC-A7D2-6E5C-319D-F0E319C80DBA}"/>
              </a:ext>
            </a:extLst>
          </p:cNvPr>
          <p:cNvCxnSpPr>
            <a:cxnSpLocks/>
          </p:cNvCxnSpPr>
          <p:nvPr/>
        </p:nvCxnSpPr>
        <p:spPr>
          <a:xfrm>
            <a:off x="3319463" y="1860140"/>
            <a:ext cx="0" cy="1080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4">
            <a:extLst>
              <a:ext uri="{FF2B5EF4-FFF2-40B4-BE49-F238E27FC236}">
                <a16:creationId xmlns:a16="http://schemas.microsoft.com/office/drawing/2014/main" id="{21607D37-D43F-B1D9-7132-5CE61B2CAD81}"/>
              </a:ext>
            </a:extLst>
          </p:cNvPr>
          <p:cNvCxnSpPr>
            <a:cxnSpLocks/>
          </p:cNvCxnSpPr>
          <p:nvPr/>
        </p:nvCxnSpPr>
        <p:spPr>
          <a:xfrm flipV="1">
            <a:off x="3530699" y="2853633"/>
            <a:ext cx="493744" cy="111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4">
            <a:extLst>
              <a:ext uri="{FF2B5EF4-FFF2-40B4-BE49-F238E27FC236}">
                <a16:creationId xmlns:a16="http://schemas.microsoft.com/office/drawing/2014/main" id="{F6FA300D-EC4B-7293-C800-216514F14A7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8700" y="2756795"/>
            <a:ext cx="36147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1A368B1-88E6-792F-BAE7-D34A2273F242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-302712" y="3178627"/>
            <a:ext cx="1835421" cy="1701166"/>
          </a:xfrm>
          <a:prstGeom prst="bentConnector3">
            <a:avLst>
              <a:gd name="adj1" fmla="val 94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F9D478FE-9DE2-CE0A-ED0C-62AE92B18062}"/>
              </a:ext>
            </a:extLst>
          </p:cNvPr>
          <p:cNvCxnSpPr>
            <a:cxnSpLocks/>
            <a:stCxn id="17" idx="2"/>
            <a:endCxn id="11" idx="3"/>
          </p:cNvCxnSpPr>
          <p:nvPr/>
        </p:nvCxnSpPr>
        <p:spPr>
          <a:xfrm rot="10800000" flipV="1">
            <a:off x="3505201" y="2055912"/>
            <a:ext cx="602155" cy="6414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A7D8B11E-437D-5146-020C-97ADC9D802C4}"/>
              </a:ext>
            </a:extLst>
          </p:cNvPr>
          <p:cNvCxnSpPr>
            <a:cxnSpLocks/>
            <a:endCxn id="17" idx="1"/>
          </p:cNvCxnSpPr>
          <p:nvPr/>
        </p:nvCxnSpPr>
        <p:spPr>
          <a:xfrm rot="10800000" flipV="1">
            <a:off x="4453235" y="1766786"/>
            <a:ext cx="580728" cy="152789"/>
          </a:xfrm>
          <a:prstGeom prst="bent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2B69530A-336C-3EA6-4950-1950F2C856AD}"/>
              </a:ext>
            </a:extLst>
          </p:cNvPr>
          <p:cNvCxnSpPr>
            <a:cxnSpLocks/>
          </p:cNvCxnSpPr>
          <p:nvPr/>
        </p:nvCxnSpPr>
        <p:spPr>
          <a:xfrm rot="5400000" flipH="1">
            <a:off x="4395774" y="1790398"/>
            <a:ext cx="1" cy="234000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8A1AD14-9D63-7115-0040-345C00788C8E}"/>
              </a:ext>
            </a:extLst>
          </p:cNvPr>
          <p:cNvSpPr/>
          <p:nvPr/>
        </p:nvSpPr>
        <p:spPr>
          <a:xfrm>
            <a:off x="1191466" y="1498247"/>
            <a:ext cx="5234734" cy="22165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62E1D07-0631-9DED-6E93-B1C9C569869C}"/>
              </a:ext>
            </a:extLst>
          </p:cNvPr>
          <p:cNvSpPr/>
          <p:nvPr/>
        </p:nvSpPr>
        <p:spPr>
          <a:xfrm>
            <a:off x="7522612" y="2167373"/>
            <a:ext cx="1900787" cy="112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8F9F3AD-0846-7256-A9C1-D3B7B1DFDC69}"/>
              </a:ext>
            </a:extLst>
          </p:cNvPr>
          <p:cNvSpPr/>
          <p:nvPr/>
        </p:nvSpPr>
        <p:spPr>
          <a:xfrm>
            <a:off x="7675013" y="2429280"/>
            <a:ext cx="713338" cy="327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07BAB4-F95B-1057-0741-3767B886DB53}"/>
              </a:ext>
            </a:extLst>
          </p:cNvPr>
          <p:cNvSpPr/>
          <p:nvPr/>
        </p:nvSpPr>
        <p:spPr>
          <a:xfrm>
            <a:off x="8540752" y="2429279"/>
            <a:ext cx="713338" cy="327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0EC18A6-A87E-C636-45DB-CA42906E5F4D}"/>
              </a:ext>
            </a:extLst>
          </p:cNvPr>
          <p:cNvSpPr/>
          <p:nvPr/>
        </p:nvSpPr>
        <p:spPr>
          <a:xfrm>
            <a:off x="7675012" y="2853633"/>
            <a:ext cx="1579077" cy="327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Context Aware Service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Bus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110601B2-6AE2-1737-CA6A-D833A87D6185}"/>
              </a:ext>
            </a:extLst>
          </p:cNvPr>
          <p:cNvSpPr txBox="1"/>
          <p:nvPr/>
        </p:nvSpPr>
        <p:spPr>
          <a:xfrm>
            <a:off x="3962990" y="2210017"/>
            <a:ext cx="104515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900" i="1" dirty="0"/>
              <a:t>Ontology Repository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35EA7F8-474D-F2FC-54B1-EAEE0DE097D3}"/>
              </a:ext>
            </a:extLst>
          </p:cNvPr>
          <p:cNvSpPr txBox="1"/>
          <p:nvPr/>
        </p:nvSpPr>
        <p:spPr>
          <a:xfrm>
            <a:off x="5787710" y="1656115"/>
            <a:ext cx="51777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Message</a:t>
            </a:r>
          </a:p>
          <a:p>
            <a:r>
              <a:rPr lang="en-US" altLang="zh-CN" sz="1000" dirty="0"/>
              <a:t>Content</a:t>
            </a:r>
          </a:p>
          <a:p>
            <a:r>
              <a:rPr lang="en-US" altLang="zh-CN" sz="1000" dirty="0"/>
              <a:t>Ontology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FA123D1-60B1-4322-A785-5F338B0D9424}"/>
              </a:ext>
            </a:extLst>
          </p:cNvPr>
          <p:cNvSpPr txBox="1"/>
          <p:nvPr/>
        </p:nvSpPr>
        <p:spPr>
          <a:xfrm>
            <a:off x="4277411" y="2397589"/>
            <a:ext cx="3654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900" dirty="0"/>
              <a:t>Trigger</a:t>
            </a:r>
          </a:p>
          <a:p>
            <a:pPr algn="ctr"/>
            <a:r>
              <a:rPr lang="en-US" altLang="zh-CN" sz="900" dirty="0"/>
              <a:t>Event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BE2D1FB-9F8F-C4E6-475B-F00B128ABCFF}"/>
              </a:ext>
            </a:extLst>
          </p:cNvPr>
          <p:cNvSpPr txBox="1"/>
          <p:nvPr/>
        </p:nvSpPr>
        <p:spPr>
          <a:xfrm>
            <a:off x="8288596" y="2222155"/>
            <a:ext cx="4498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b="1" dirty="0"/>
              <a:t>SC</a:t>
            </a:r>
            <a:r>
              <a:rPr lang="en-US" altLang="zh-CN" sz="1200" b="1" baseline="30000" dirty="0"/>
              <a:t>3</a:t>
            </a:r>
          </a:p>
        </p:txBody>
      </p:sp>
      <p:cxnSp>
        <p:nvCxnSpPr>
          <p:cNvPr id="215" name="直接箭头连接符 14">
            <a:extLst>
              <a:ext uri="{FF2B5EF4-FFF2-40B4-BE49-F238E27FC236}">
                <a16:creationId xmlns:a16="http://schemas.microsoft.com/office/drawing/2014/main" id="{A0099219-71A6-BA41-297F-7CAEA45F0C7B}"/>
              </a:ext>
            </a:extLst>
          </p:cNvPr>
          <p:cNvCxnSpPr>
            <a:cxnSpLocks/>
          </p:cNvCxnSpPr>
          <p:nvPr/>
        </p:nvCxnSpPr>
        <p:spPr>
          <a:xfrm flipV="1">
            <a:off x="6437233" y="3181148"/>
            <a:ext cx="1237779" cy="53360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F0D68514-2D75-95B7-6738-0A0AAD081CBB}"/>
              </a:ext>
            </a:extLst>
          </p:cNvPr>
          <p:cNvSpPr/>
          <p:nvPr/>
        </p:nvSpPr>
        <p:spPr>
          <a:xfrm>
            <a:off x="4620105" y="4122697"/>
            <a:ext cx="312420" cy="1949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Request and Response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1535F366-D465-7DA5-C75A-1CA75F9BAE0F}"/>
              </a:ext>
            </a:extLst>
          </p:cNvPr>
          <p:cNvSpPr/>
          <p:nvPr/>
        </p:nvSpPr>
        <p:spPr>
          <a:xfrm>
            <a:off x="5419283" y="4192547"/>
            <a:ext cx="1240442" cy="171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Interaction Role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5BECCE8-9B22-CA88-488A-335FFEEECF45}"/>
              </a:ext>
            </a:extLst>
          </p:cNvPr>
          <p:cNvSpPr/>
          <p:nvPr/>
        </p:nvSpPr>
        <p:spPr>
          <a:xfrm>
            <a:off x="5419283" y="4466826"/>
            <a:ext cx="1240442" cy="1711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Interaction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82DA6AA-3679-53B9-F651-4E804C7F8E54}"/>
              </a:ext>
            </a:extLst>
          </p:cNvPr>
          <p:cNvSpPr/>
          <p:nvPr/>
        </p:nvSpPr>
        <p:spPr>
          <a:xfrm>
            <a:off x="5419283" y="4926107"/>
            <a:ext cx="1240442" cy="53616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Processing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7EDAA942-1BA4-1B6F-D411-32CBBB435DDB}"/>
              </a:ext>
            </a:extLst>
          </p:cNvPr>
          <p:cNvSpPr/>
          <p:nvPr/>
        </p:nvSpPr>
        <p:spPr>
          <a:xfrm>
            <a:off x="5419283" y="5737117"/>
            <a:ext cx="1240442" cy="33476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 Broker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9FCA79A9-ED25-9340-F30E-9CD8C76B274C}"/>
              </a:ext>
            </a:extLst>
          </p:cNvPr>
          <p:cNvSpPr/>
          <p:nvPr/>
        </p:nvSpPr>
        <p:spPr>
          <a:xfrm>
            <a:off x="7218525" y="4898916"/>
            <a:ext cx="774700" cy="70940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982F1CB-8718-2A4A-940C-0F39D277EA00}"/>
              </a:ext>
            </a:extLst>
          </p:cNvPr>
          <p:cNvSpPr/>
          <p:nvPr/>
        </p:nvSpPr>
        <p:spPr>
          <a:xfrm>
            <a:off x="8374225" y="4907057"/>
            <a:ext cx="692150" cy="555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Service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4567D179-83B7-26F7-D8D2-53E64D43AC8C}"/>
              </a:ext>
            </a:extLst>
          </p:cNvPr>
          <p:cNvSpPr/>
          <p:nvPr/>
        </p:nvSpPr>
        <p:spPr>
          <a:xfrm>
            <a:off x="5315603" y="4122696"/>
            <a:ext cx="1426671" cy="5839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8BEAE06-F39B-1B23-4F73-56E398F9A992}"/>
              </a:ext>
            </a:extLst>
          </p:cNvPr>
          <p:cNvSpPr/>
          <p:nvPr/>
        </p:nvSpPr>
        <p:spPr>
          <a:xfrm>
            <a:off x="7293630" y="5187841"/>
            <a:ext cx="636096" cy="3252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Activator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圆柱体 229">
            <a:extLst>
              <a:ext uri="{FF2B5EF4-FFF2-40B4-BE49-F238E27FC236}">
                <a16:creationId xmlns:a16="http://schemas.microsoft.com/office/drawing/2014/main" id="{A7AE82B6-4736-8BC5-5569-93A48ABCEA89}"/>
              </a:ext>
            </a:extLst>
          </p:cNvPr>
          <p:cNvSpPr/>
          <p:nvPr/>
        </p:nvSpPr>
        <p:spPr>
          <a:xfrm>
            <a:off x="7261880" y="4416402"/>
            <a:ext cx="691759" cy="272673"/>
          </a:xfrm>
          <a:prstGeom prst="can">
            <a:avLst>
              <a:gd name="adj" fmla="val 412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CF2A4C71-1070-1623-D115-08F1949B99AA}"/>
              </a:ext>
            </a:extLst>
          </p:cNvPr>
          <p:cNvSpPr/>
          <p:nvPr/>
        </p:nvSpPr>
        <p:spPr>
          <a:xfrm>
            <a:off x="8302311" y="4611811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94E9FEAE-6A04-4601-6A59-FE684B4B3D72}"/>
              </a:ext>
            </a:extLst>
          </p:cNvPr>
          <p:cNvCxnSpPr>
            <a:cxnSpLocks/>
            <a:endCxn id="231" idx="7"/>
          </p:cNvCxnSpPr>
          <p:nvPr/>
        </p:nvCxnSpPr>
        <p:spPr>
          <a:xfrm flipH="1">
            <a:off x="8347027" y="4585182"/>
            <a:ext cx="27198" cy="34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椭圆 232">
            <a:extLst>
              <a:ext uri="{FF2B5EF4-FFF2-40B4-BE49-F238E27FC236}">
                <a16:creationId xmlns:a16="http://schemas.microsoft.com/office/drawing/2014/main" id="{C59859EC-A825-6A47-EEE4-324BF560B466}"/>
              </a:ext>
            </a:extLst>
          </p:cNvPr>
          <p:cNvSpPr/>
          <p:nvPr/>
        </p:nvSpPr>
        <p:spPr>
          <a:xfrm>
            <a:off x="8447051" y="4611811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3D67DFCD-A404-4BA7-DF48-0144D9F30B22}"/>
              </a:ext>
            </a:extLst>
          </p:cNvPr>
          <p:cNvSpPr/>
          <p:nvPr/>
        </p:nvSpPr>
        <p:spPr>
          <a:xfrm>
            <a:off x="8374225" y="4540466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9FB5E20C-F6DC-19C4-58FF-9112A0223649}"/>
              </a:ext>
            </a:extLst>
          </p:cNvPr>
          <p:cNvSpPr/>
          <p:nvPr/>
        </p:nvSpPr>
        <p:spPr>
          <a:xfrm>
            <a:off x="8302311" y="4476216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695D54AD-3602-D3F7-41EC-52212FF87A32}"/>
              </a:ext>
            </a:extLst>
          </p:cNvPr>
          <p:cNvSpPr/>
          <p:nvPr/>
        </p:nvSpPr>
        <p:spPr>
          <a:xfrm>
            <a:off x="8237024" y="4415266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79E628E8-62F4-41BC-947C-B8B264B0722E}"/>
              </a:ext>
            </a:extLst>
          </p:cNvPr>
          <p:cNvSpPr/>
          <p:nvPr/>
        </p:nvSpPr>
        <p:spPr>
          <a:xfrm>
            <a:off x="8294639" y="4349294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F5095181-B24A-CA31-7563-6300F5E408F4}"/>
              </a:ext>
            </a:extLst>
          </p:cNvPr>
          <p:cNvSpPr/>
          <p:nvPr/>
        </p:nvSpPr>
        <p:spPr>
          <a:xfrm>
            <a:off x="8363707" y="4401682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D2FFAEEE-D228-A8F3-414D-36DBDEEE2401}"/>
              </a:ext>
            </a:extLst>
          </p:cNvPr>
          <p:cNvSpPr/>
          <p:nvPr/>
        </p:nvSpPr>
        <p:spPr>
          <a:xfrm>
            <a:off x="8426613" y="434045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FA8BEB72-E86D-D10A-4255-17A5BAAD2FB0}"/>
              </a:ext>
            </a:extLst>
          </p:cNvPr>
          <p:cNvSpPr/>
          <p:nvPr/>
        </p:nvSpPr>
        <p:spPr>
          <a:xfrm>
            <a:off x="8363707" y="4279902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9F3B35B1-3441-E7A4-B1DB-74F25B3B9FA4}"/>
              </a:ext>
            </a:extLst>
          </p:cNvPr>
          <p:cNvSpPr/>
          <p:nvPr/>
        </p:nvSpPr>
        <p:spPr>
          <a:xfrm>
            <a:off x="8420857" y="420743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ECA1EA93-9466-D09A-FAD6-3763D098F8AB}"/>
              </a:ext>
            </a:extLst>
          </p:cNvPr>
          <p:cNvSpPr/>
          <p:nvPr/>
        </p:nvSpPr>
        <p:spPr>
          <a:xfrm>
            <a:off x="8499439" y="4148866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B69A8DF-9FC9-88CC-8849-B7E18B430F3C}"/>
              </a:ext>
            </a:extLst>
          </p:cNvPr>
          <p:cNvSpPr/>
          <p:nvPr/>
        </p:nvSpPr>
        <p:spPr>
          <a:xfrm>
            <a:off x="8569885" y="422433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07A4FE94-2284-8D99-65E0-B6106C04ECED}"/>
              </a:ext>
            </a:extLst>
          </p:cNvPr>
          <p:cNvSpPr/>
          <p:nvPr/>
        </p:nvSpPr>
        <p:spPr>
          <a:xfrm>
            <a:off x="8628424" y="4286198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D09A4B4B-E9A7-70B5-90CF-B89784A93673}"/>
              </a:ext>
            </a:extLst>
          </p:cNvPr>
          <p:cNvSpPr/>
          <p:nvPr/>
        </p:nvSpPr>
        <p:spPr>
          <a:xfrm>
            <a:off x="8558587" y="434549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EA53AEFA-C93F-552E-67BD-6C727A3F2B11}"/>
              </a:ext>
            </a:extLst>
          </p:cNvPr>
          <p:cNvSpPr/>
          <p:nvPr/>
        </p:nvSpPr>
        <p:spPr>
          <a:xfrm>
            <a:off x="8622273" y="4412669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6540DA02-6A8A-8AB9-2139-590BA1241734}"/>
              </a:ext>
            </a:extLst>
          </p:cNvPr>
          <p:cNvSpPr/>
          <p:nvPr/>
        </p:nvSpPr>
        <p:spPr>
          <a:xfrm>
            <a:off x="8701079" y="4345495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D8110345-2B15-08BA-5CCA-3BF852350B6B}"/>
              </a:ext>
            </a:extLst>
          </p:cNvPr>
          <p:cNvSpPr/>
          <p:nvPr/>
        </p:nvSpPr>
        <p:spPr>
          <a:xfrm>
            <a:off x="8763257" y="4415563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DA47FAD8-2DAA-592C-AF0F-8725B8EE6F8F}"/>
              </a:ext>
            </a:extLst>
          </p:cNvPr>
          <p:cNvSpPr/>
          <p:nvPr/>
        </p:nvSpPr>
        <p:spPr>
          <a:xfrm>
            <a:off x="8690561" y="4488590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98BA0E97-C189-D8F2-6A36-59F08DD42297}"/>
              </a:ext>
            </a:extLst>
          </p:cNvPr>
          <p:cNvSpPr/>
          <p:nvPr/>
        </p:nvSpPr>
        <p:spPr>
          <a:xfrm>
            <a:off x="8828544" y="4475574"/>
            <a:ext cx="52388" cy="5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326753ED-3C48-DA33-86F5-112E34B59E0D}"/>
              </a:ext>
            </a:extLst>
          </p:cNvPr>
          <p:cNvCxnSpPr>
            <a:cxnSpLocks/>
            <a:stCxn id="234" idx="5"/>
            <a:endCxn id="233" idx="1"/>
          </p:cNvCxnSpPr>
          <p:nvPr/>
        </p:nvCxnSpPr>
        <p:spPr>
          <a:xfrm>
            <a:off x="8418941" y="4585182"/>
            <a:ext cx="35782" cy="34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A0D935F-ABC8-1F1F-890B-910447E1B711}"/>
              </a:ext>
            </a:extLst>
          </p:cNvPr>
          <p:cNvCxnSpPr>
            <a:cxnSpLocks/>
            <a:stCxn id="235" idx="5"/>
            <a:endCxn id="234" idx="1"/>
          </p:cNvCxnSpPr>
          <p:nvPr/>
        </p:nvCxnSpPr>
        <p:spPr>
          <a:xfrm>
            <a:off x="8347027" y="4520932"/>
            <a:ext cx="34870" cy="2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008D5258-C507-761D-2C1E-344E71AA57A3}"/>
              </a:ext>
            </a:extLst>
          </p:cNvPr>
          <p:cNvCxnSpPr>
            <a:cxnSpLocks/>
            <a:stCxn id="236" idx="5"/>
            <a:endCxn id="235" idx="1"/>
          </p:cNvCxnSpPr>
          <p:nvPr/>
        </p:nvCxnSpPr>
        <p:spPr>
          <a:xfrm>
            <a:off x="8281740" y="4459982"/>
            <a:ext cx="28243" cy="2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48ECE6CA-2069-AC5D-0401-45A23B0DE598}"/>
              </a:ext>
            </a:extLst>
          </p:cNvPr>
          <p:cNvCxnSpPr>
            <a:cxnSpLocks/>
            <a:stCxn id="236" idx="7"/>
            <a:endCxn id="237" idx="3"/>
          </p:cNvCxnSpPr>
          <p:nvPr/>
        </p:nvCxnSpPr>
        <p:spPr>
          <a:xfrm flipV="1">
            <a:off x="8281740" y="4394010"/>
            <a:ext cx="20571" cy="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834F605-7ACF-A7F2-88C6-53BD270AC846}"/>
              </a:ext>
            </a:extLst>
          </p:cNvPr>
          <p:cNvCxnSpPr>
            <a:cxnSpLocks/>
            <a:stCxn id="237" idx="7"/>
            <a:endCxn id="240" idx="3"/>
          </p:cNvCxnSpPr>
          <p:nvPr/>
        </p:nvCxnSpPr>
        <p:spPr>
          <a:xfrm flipV="1">
            <a:off x="8339355" y="4324618"/>
            <a:ext cx="32024" cy="3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2C956D10-21BA-B1CA-D4BA-94A119A6718E}"/>
              </a:ext>
            </a:extLst>
          </p:cNvPr>
          <p:cNvCxnSpPr>
            <a:cxnSpLocks/>
            <a:stCxn id="240" idx="7"/>
            <a:endCxn id="241" idx="3"/>
          </p:cNvCxnSpPr>
          <p:nvPr/>
        </p:nvCxnSpPr>
        <p:spPr>
          <a:xfrm flipV="1">
            <a:off x="8408423" y="4252151"/>
            <a:ext cx="20106" cy="3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BAF08CB2-0846-31A5-9640-8847D1E378F7}"/>
              </a:ext>
            </a:extLst>
          </p:cNvPr>
          <p:cNvCxnSpPr>
            <a:cxnSpLocks/>
            <a:stCxn id="241" idx="7"/>
            <a:endCxn id="242" idx="3"/>
          </p:cNvCxnSpPr>
          <p:nvPr/>
        </p:nvCxnSpPr>
        <p:spPr>
          <a:xfrm flipV="1">
            <a:off x="8465573" y="4193582"/>
            <a:ext cx="41538" cy="2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DCF7F68A-7713-9E68-7EFB-9D77EF164B94}"/>
              </a:ext>
            </a:extLst>
          </p:cNvPr>
          <p:cNvCxnSpPr>
            <a:cxnSpLocks/>
            <a:stCxn id="242" idx="5"/>
            <a:endCxn id="243" idx="1"/>
          </p:cNvCxnSpPr>
          <p:nvPr/>
        </p:nvCxnSpPr>
        <p:spPr>
          <a:xfrm>
            <a:off x="8544155" y="4193582"/>
            <a:ext cx="33402" cy="38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380F928-BA2E-34F7-588F-C8D2FF46E7B2}"/>
              </a:ext>
            </a:extLst>
          </p:cNvPr>
          <p:cNvCxnSpPr>
            <a:cxnSpLocks/>
            <a:stCxn id="243" idx="5"/>
            <a:endCxn id="244" idx="1"/>
          </p:cNvCxnSpPr>
          <p:nvPr/>
        </p:nvCxnSpPr>
        <p:spPr>
          <a:xfrm>
            <a:off x="8614601" y="4269046"/>
            <a:ext cx="21495" cy="24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42EA1CCE-C985-DE2E-AC54-3D595EA17F8F}"/>
              </a:ext>
            </a:extLst>
          </p:cNvPr>
          <p:cNvCxnSpPr>
            <a:cxnSpLocks/>
            <a:stCxn id="244" idx="5"/>
            <a:endCxn id="247" idx="1"/>
          </p:cNvCxnSpPr>
          <p:nvPr/>
        </p:nvCxnSpPr>
        <p:spPr>
          <a:xfrm>
            <a:off x="8673140" y="4330914"/>
            <a:ext cx="35611" cy="2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915C5AA0-4C6F-A5C1-2FE3-46E291DFC74E}"/>
              </a:ext>
            </a:extLst>
          </p:cNvPr>
          <p:cNvCxnSpPr>
            <a:cxnSpLocks/>
            <a:stCxn id="247" idx="5"/>
            <a:endCxn id="248" idx="1"/>
          </p:cNvCxnSpPr>
          <p:nvPr/>
        </p:nvCxnSpPr>
        <p:spPr>
          <a:xfrm>
            <a:off x="8745795" y="4390211"/>
            <a:ext cx="25134" cy="3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8DFF20CE-1082-5781-B139-4C39B6DA746D}"/>
              </a:ext>
            </a:extLst>
          </p:cNvPr>
          <p:cNvCxnSpPr>
            <a:cxnSpLocks/>
            <a:stCxn id="248" idx="5"/>
            <a:endCxn id="250" idx="1"/>
          </p:cNvCxnSpPr>
          <p:nvPr/>
        </p:nvCxnSpPr>
        <p:spPr>
          <a:xfrm>
            <a:off x="8807973" y="4460279"/>
            <a:ext cx="28243" cy="22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86A31EEE-8725-2E24-65B6-D74B432DFFA0}"/>
              </a:ext>
            </a:extLst>
          </p:cNvPr>
          <p:cNvCxnSpPr>
            <a:cxnSpLocks/>
            <a:stCxn id="249" idx="7"/>
            <a:endCxn id="248" idx="3"/>
          </p:cNvCxnSpPr>
          <p:nvPr/>
        </p:nvCxnSpPr>
        <p:spPr>
          <a:xfrm flipV="1">
            <a:off x="8735277" y="4460279"/>
            <a:ext cx="35652" cy="35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7F8F782-797F-E774-7492-6D7BF71CAE1E}"/>
              </a:ext>
            </a:extLst>
          </p:cNvPr>
          <p:cNvCxnSpPr>
            <a:cxnSpLocks/>
            <a:stCxn id="245" idx="7"/>
            <a:endCxn id="244" idx="3"/>
          </p:cNvCxnSpPr>
          <p:nvPr/>
        </p:nvCxnSpPr>
        <p:spPr>
          <a:xfrm flipV="1">
            <a:off x="8603303" y="4330914"/>
            <a:ext cx="32793" cy="2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D6573418-2ADE-4E58-A29B-607914186FF5}"/>
              </a:ext>
            </a:extLst>
          </p:cNvPr>
          <p:cNvCxnSpPr>
            <a:cxnSpLocks/>
            <a:stCxn id="246" idx="1"/>
            <a:endCxn id="245" idx="5"/>
          </p:cNvCxnSpPr>
          <p:nvPr/>
        </p:nvCxnSpPr>
        <p:spPr>
          <a:xfrm flipH="1" flipV="1">
            <a:off x="8603303" y="4390211"/>
            <a:ext cx="26642" cy="3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14">
            <a:extLst>
              <a:ext uri="{FF2B5EF4-FFF2-40B4-BE49-F238E27FC236}">
                <a16:creationId xmlns:a16="http://schemas.microsoft.com/office/drawing/2014/main" id="{6179B0DC-D13C-FFEE-2970-A8F10077F2FB}"/>
              </a:ext>
            </a:extLst>
          </p:cNvPr>
          <p:cNvCxnSpPr>
            <a:cxnSpLocks/>
            <a:endCxn id="223" idx="1"/>
          </p:cNvCxnSpPr>
          <p:nvPr/>
        </p:nvCxnSpPr>
        <p:spPr>
          <a:xfrm flipV="1">
            <a:off x="4922215" y="4552416"/>
            <a:ext cx="497068" cy="1424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箭头连接符 14">
            <a:extLst>
              <a:ext uri="{FF2B5EF4-FFF2-40B4-BE49-F238E27FC236}">
                <a16:creationId xmlns:a16="http://schemas.microsoft.com/office/drawing/2014/main" id="{8D4C94EC-4986-AD98-566D-954EC7BBC9BF}"/>
              </a:ext>
            </a:extLst>
          </p:cNvPr>
          <p:cNvCxnSpPr>
            <a:cxnSpLocks/>
          </p:cNvCxnSpPr>
          <p:nvPr/>
        </p:nvCxnSpPr>
        <p:spPr>
          <a:xfrm flipV="1">
            <a:off x="4922215" y="5183076"/>
            <a:ext cx="493744" cy="111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14">
            <a:extLst>
              <a:ext uri="{FF2B5EF4-FFF2-40B4-BE49-F238E27FC236}">
                <a16:creationId xmlns:a16="http://schemas.microsoft.com/office/drawing/2014/main" id="{BD262045-4679-B9B4-F07A-4577BE2B1237}"/>
              </a:ext>
            </a:extLst>
          </p:cNvPr>
          <p:cNvCxnSpPr>
            <a:cxnSpLocks/>
          </p:cNvCxnSpPr>
          <p:nvPr/>
        </p:nvCxnSpPr>
        <p:spPr>
          <a:xfrm>
            <a:off x="4929032" y="5914917"/>
            <a:ext cx="486927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箭头连接符 14">
            <a:extLst>
              <a:ext uri="{FF2B5EF4-FFF2-40B4-BE49-F238E27FC236}">
                <a16:creationId xmlns:a16="http://schemas.microsoft.com/office/drawing/2014/main" id="{265EB6D3-FB12-5DBA-9D3D-06CAEFB7D521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V="1">
            <a:off x="6039504" y="5462276"/>
            <a:ext cx="0" cy="27484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箭头连接符 14">
            <a:extLst>
              <a:ext uri="{FF2B5EF4-FFF2-40B4-BE49-F238E27FC236}">
                <a16:creationId xmlns:a16="http://schemas.microsoft.com/office/drawing/2014/main" id="{D6EB4892-C6A3-AD9B-B890-38A0D78C2D33}"/>
              </a:ext>
            </a:extLst>
          </p:cNvPr>
          <p:cNvCxnSpPr>
            <a:cxnSpLocks/>
          </p:cNvCxnSpPr>
          <p:nvPr/>
        </p:nvCxnSpPr>
        <p:spPr>
          <a:xfrm flipV="1">
            <a:off x="6028938" y="4638005"/>
            <a:ext cx="0" cy="27484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箭头连接符 14">
            <a:extLst>
              <a:ext uri="{FF2B5EF4-FFF2-40B4-BE49-F238E27FC236}">
                <a16:creationId xmlns:a16="http://schemas.microsoft.com/office/drawing/2014/main" id="{E5B71F56-3C7B-ED74-E8BF-86226F6E9046}"/>
              </a:ext>
            </a:extLst>
          </p:cNvPr>
          <p:cNvCxnSpPr>
            <a:cxnSpLocks/>
          </p:cNvCxnSpPr>
          <p:nvPr/>
        </p:nvCxnSpPr>
        <p:spPr>
          <a:xfrm flipV="1">
            <a:off x="5613548" y="4363726"/>
            <a:ext cx="0" cy="1118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箭头连接符 14">
            <a:extLst>
              <a:ext uri="{FF2B5EF4-FFF2-40B4-BE49-F238E27FC236}">
                <a16:creationId xmlns:a16="http://schemas.microsoft.com/office/drawing/2014/main" id="{9C16C847-1C7D-879F-3A4A-C56EDBC80E01}"/>
              </a:ext>
            </a:extLst>
          </p:cNvPr>
          <p:cNvCxnSpPr>
            <a:cxnSpLocks/>
          </p:cNvCxnSpPr>
          <p:nvPr/>
        </p:nvCxnSpPr>
        <p:spPr>
          <a:xfrm>
            <a:off x="6473988" y="4356966"/>
            <a:ext cx="0" cy="1080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14">
            <a:extLst>
              <a:ext uri="{FF2B5EF4-FFF2-40B4-BE49-F238E27FC236}">
                <a16:creationId xmlns:a16="http://schemas.microsoft.com/office/drawing/2014/main" id="{01E54F23-75B5-A2F4-6A98-D17669E3F2CA}"/>
              </a:ext>
            </a:extLst>
          </p:cNvPr>
          <p:cNvCxnSpPr>
            <a:cxnSpLocks/>
          </p:cNvCxnSpPr>
          <p:nvPr/>
        </p:nvCxnSpPr>
        <p:spPr>
          <a:xfrm flipV="1">
            <a:off x="6685224" y="5350459"/>
            <a:ext cx="493744" cy="111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箭头连接符 14">
            <a:extLst>
              <a:ext uri="{FF2B5EF4-FFF2-40B4-BE49-F238E27FC236}">
                <a16:creationId xmlns:a16="http://schemas.microsoft.com/office/drawing/2014/main" id="{0C08650A-0E1C-BCD7-04A1-B9B650C91942}"/>
              </a:ext>
            </a:extLst>
          </p:cNvPr>
          <p:cNvCxnSpPr>
            <a:cxnSpLocks/>
            <a:stCxn id="226" idx="3"/>
          </p:cNvCxnSpPr>
          <p:nvPr/>
        </p:nvCxnSpPr>
        <p:spPr>
          <a:xfrm>
            <a:off x="7993225" y="5253621"/>
            <a:ext cx="36147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2417E6DC-7EC6-A86B-0B4B-8DA39C2EB763}"/>
              </a:ext>
            </a:extLst>
          </p:cNvPr>
          <p:cNvCxnSpPr>
            <a:cxnSpLocks/>
            <a:stCxn id="230" idx="2"/>
            <a:endCxn id="224" idx="3"/>
          </p:cNvCxnSpPr>
          <p:nvPr/>
        </p:nvCxnSpPr>
        <p:spPr>
          <a:xfrm rot="10800000" flipV="1">
            <a:off x="6659726" y="4552738"/>
            <a:ext cx="602155" cy="6414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E09C29A-0F08-CB80-4DC6-0D2057D1204F}"/>
              </a:ext>
            </a:extLst>
          </p:cNvPr>
          <p:cNvCxnSpPr>
            <a:cxnSpLocks/>
            <a:endCxn id="230" idx="1"/>
          </p:cNvCxnSpPr>
          <p:nvPr/>
        </p:nvCxnSpPr>
        <p:spPr>
          <a:xfrm rot="10800000" flipV="1">
            <a:off x="7607760" y="4263612"/>
            <a:ext cx="580728" cy="152789"/>
          </a:xfrm>
          <a:prstGeom prst="bent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579D7063-1AD4-B8DC-9C52-D38A0CC325A5}"/>
              </a:ext>
            </a:extLst>
          </p:cNvPr>
          <p:cNvCxnSpPr>
            <a:cxnSpLocks/>
          </p:cNvCxnSpPr>
          <p:nvPr/>
        </p:nvCxnSpPr>
        <p:spPr>
          <a:xfrm rot="5400000" flipH="1">
            <a:off x="7550299" y="4287224"/>
            <a:ext cx="1" cy="234000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C6084095-1E64-532E-2D47-FE6E6C43B93E}"/>
              </a:ext>
            </a:extLst>
          </p:cNvPr>
          <p:cNvSpPr/>
          <p:nvPr/>
        </p:nvSpPr>
        <p:spPr>
          <a:xfrm>
            <a:off x="4345991" y="3877435"/>
            <a:ext cx="5234734" cy="233414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DA22C91-D4EC-6E77-93F5-0AD2FB065F47}"/>
              </a:ext>
            </a:extLst>
          </p:cNvPr>
          <p:cNvSpPr txBox="1"/>
          <p:nvPr/>
        </p:nvSpPr>
        <p:spPr>
          <a:xfrm>
            <a:off x="7117515" y="4706843"/>
            <a:ext cx="104515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900" i="1" dirty="0"/>
              <a:t>Ontology Repository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360D9E1E-AC0B-928C-54C8-7BE1FE881E13}"/>
              </a:ext>
            </a:extLst>
          </p:cNvPr>
          <p:cNvSpPr txBox="1"/>
          <p:nvPr/>
        </p:nvSpPr>
        <p:spPr>
          <a:xfrm>
            <a:off x="8942235" y="4152941"/>
            <a:ext cx="51777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Message</a:t>
            </a:r>
          </a:p>
          <a:p>
            <a:r>
              <a:rPr lang="en-US" altLang="zh-CN" sz="1000" dirty="0"/>
              <a:t>Content</a:t>
            </a:r>
          </a:p>
          <a:p>
            <a:r>
              <a:rPr lang="en-US" altLang="zh-CN" sz="1000" dirty="0"/>
              <a:t>Ontology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DC323277-CDE7-5F6A-ABA8-C308DE11E377}"/>
              </a:ext>
            </a:extLst>
          </p:cNvPr>
          <p:cNvSpPr txBox="1"/>
          <p:nvPr/>
        </p:nvSpPr>
        <p:spPr>
          <a:xfrm>
            <a:off x="7431936" y="4894415"/>
            <a:ext cx="3654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900" dirty="0"/>
              <a:t>Trigger</a:t>
            </a:r>
          </a:p>
          <a:p>
            <a:pPr algn="ctr"/>
            <a:r>
              <a:rPr lang="en-US" altLang="zh-CN" sz="900" dirty="0"/>
              <a:t>Event</a:t>
            </a: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1DF5FBA1-BB57-76A1-ED4F-57302D38C08C}"/>
              </a:ext>
            </a:extLst>
          </p:cNvPr>
          <p:cNvSpPr txBox="1"/>
          <p:nvPr/>
        </p:nvSpPr>
        <p:spPr>
          <a:xfrm>
            <a:off x="5984721" y="3899820"/>
            <a:ext cx="189474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b="1" dirty="0"/>
              <a:t>Third Party Service Provider</a:t>
            </a: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E24F913C-1CE5-E8BF-9786-2EE5BEDFE87A}"/>
              </a:ext>
            </a:extLst>
          </p:cNvPr>
          <p:cNvCxnSpPr>
            <a:cxnSpLocks/>
          </p:cNvCxnSpPr>
          <p:nvPr/>
        </p:nvCxnSpPr>
        <p:spPr>
          <a:xfrm>
            <a:off x="1468904" y="3407671"/>
            <a:ext cx="3144647" cy="1437671"/>
          </a:xfrm>
          <a:prstGeom prst="bentConnector3">
            <a:avLst>
              <a:gd name="adj1" fmla="val -27945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14">
            <a:extLst>
              <a:ext uri="{FF2B5EF4-FFF2-40B4-BE49-F238E27FC236}">
                <a16:creationId xmlns:a16="http://schemas.microsoft.com/office/drawing/2014/main" id="{C7B062C0-AA40-7E7F-2507-4AB02463ADCD}"/>
              </a:ext>
            </a:extLst>
          </p:cNvPr>
          <p:cNvCxnSpPr>
            <a:cxnSpLocks/>
            <a:stCxn id="7" idx="3"/>
            <a:endCxn id="221" idx="1"/>
          </p:cNvCxnSpPr>
          <p:nvPr/>
        </p:nvCxnSpPr>
        <p:spPr>
          <a:xfrm>
            <a:off x="476250" y="5080136"/>
            <a:ext cx="4143855" cy="1715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AB674AB-E6C5-72AE-A28F-90EFF2F8E5CE}"/>
              </a:ext>
            </a:extLst>
          </p:cNvPr>
          <p:cNvCxnSpPr>
            <a:cxnSpLocks/>
            <a:stCxn id="30" idx="1"/>
            <a:endCxn id="31" idx="5"/>
          </p:cNvCxnSpPr>
          <p:nvPr/>
        </p:nvCxnSpPr>
        <p:spPr>
          <a:xfrm flipH="1" flipV="1">
            <a:off x="5253898" y="1827792"/>
            <a:ext cx="25862" cy="2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9D441334-195E-A88F-F19C-3715F544E1D4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5184830" y="1897184"/>
            <a:ext cx="26940" cy="2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6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6E49C63-4EA6-C0DA-9184-A30D261A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" y="0"/>
            <a:ext cx="9042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14">
            <a:extLst>
              <a:ext uri="{FF2B5EF4-FFF2-40B4-BE49-F238E27FC236}">
                <a16:creationId xmlns:a16="http://schemas.microsoft.com/office/drawing/2014/main" id="{50EADDC0-3F01-3346-6B77-F3BD2CFCDE46}"/>
              </a:ext>
            </a:extLst>
          </p:cNvPr>
          <p:cNvCxnSpPr>
            <a:cxnSpLocks/>
          </p:cNvCxnSpPr>
          <p:nvPr/>
        </p:nvCxnSpPr>
        <p:spPr>
          <a:xfrm>
            <a:off x="4570449" y="4077332"/>
            <a:ext cx="0" cy="622617"/>
          </a:xfrm>
          <a:prstGeom prst="straightConnector1">
            <a:avLst/>
          </a:prstGeom>
          <a:ln w="28575">
            <a:solidFill>
              <a:srgbClr val="6699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14">
            <a:extLst>
              <a:ext uri="{FF2B5EF4-FFF2-40B4-BE49-F238E27FC236}">
                <a16:creationId xmlns:a16="http://schemas.microsoft.com/office/drawing/2014/main" id="{54BADD43-4E53-03E3-567E-ACA525750417}"/>
              </a:ext>
            </a:extLst>
          </p:cNvPr>
          <p:cNvCxnSpPr>
            <a:cxnSpLocks/>
          </p:cNvCxnSpPr>
          <p:nvPr/>
        </p:nvCxnSpPr>
        <p:spPr>
          <a:xfrm>
            <a:off x="6753297" y="4077332"/>
            <a:ext cx="0" cy="622617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14">
            <a:extLst>
              <a:ext uri="{FF2B5EF4-FFF2-40B4-BE49-F238E27FC236}">
                <a16:creationId xmlns:a16="http://schemas.microsoft.com/office/drawing/2014/main" id="{F0D7EA39-A147-6494-262D-EA24EA2BD6AA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2389151" y="4077332"/>
            <a:ext cx="0" cy="622617"/>
          </a:xfrm>
          <a:prstGeom prst="straightConnector1">
            <a:avLst/>
          </a:prstGeom>
          <a:ln w="28575" cap="sq">
            <a:solidFill>
              <a:srgbClr val="5D150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7DA52D0-4F28-4D88-E751-2719D96DBC3A}"/>
              </a:ext>
            </a:extLst>
          </p:cNvPr>
          <p:cNvSpPr>
            <a:spLocks/>
          </p:cNvSpPr>
          <p:nvPr/>
        </p:nvSpPr>
        <p:spPr>
          <a:xfrm>
            <a:off x="-540000" y="1249680"/>
            <a:ext cx="9932400" cy="17856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D9A02BC-AAAE-6CAA-8995-C5AD5760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86687"/>
              </p:ext>
            </p:extLst>
          </p:nvPr>
        </p:nvGraphicFramePr>
        <p:xfrm>
          <a:off x="-467392" y="1306130"/>
          <a:ext cx="9801892" cy="16564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27188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1200704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1003679452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175131539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47496371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2822126525"/>
                    </a:ext>
                  </a:extLst>
                </a:gridCol>
                <a:gridCol w="872626">
                  <a:extLst>
                    <a:ext uri="{9D8B030D-6E8A-4147-A177-3AD203B41FA5}">
                      <a16:colId xmlns:a16="http://schemas.microsoft.com/office/drawing/2014/main" val="4102218940"/>
                    </a:ext>
                  </a:extLst>
                </a:gridCol>
                <a:gridCol w="678709">
                  <a:extLst>
                    <a:ext uri="{9D8B030D-6E8A-4147-A177-3AD203B41FA5}">
                      <a16:colId xmlns:a16="http://schemas.microsoft.com/office/drawing/2014/main" val="1415018728"/>
                    </a:ext>
                  </a:extLst>
                </a:gridCol>
              </a:tblGrid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ENERGY_SOURCE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MEASURE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Atlantis waterpark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billing 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2021/1/1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2021/1/1 1:00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Atlantis waterpark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 supply (network)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 meter (network)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1450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Atlantis waterpark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water  supply (well)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billing meter (well)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extLst>
                  <a:ext uri="{0D108BD9-81ED-4DB2-BD59-A6C34878D82A}">
                    <a16:rowId xmlns:a16="http://schemas.microsoft.com/office/drawing/2014/main" val="2856798374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 center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Logistics center main counter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264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15861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 center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district heating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Warehouse G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2969737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 center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supply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Warehouse G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7C0F055-0692-9C3F-B3A9-FB5164C00DCD}"/>
              </a:ext>
            </a:extLst>
          </p:cNvPr>
          <p:cNvSpPr>
            <a:spLocks/>
          </p:cNvSpPr>
          <p:nvPr/>
        </p:nvSpPr>
        <p:spPr>
          <a:xfrm>
            <a:off x="1501140" y="1127760"/>
            <a:ext cx="1264920" cy="1990344"/>
          </a:xfrm>
          <a:prstGeom prst="rect">
            <a:avLst/>
          </a:prstGeom>
          <a:noFill/>
          <a:ln w="28575"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C1D9BE-091B-49FE-E2C2-2BE2900045C7}"/>
              </a:ext>
            </a:extLst>
          </p:cNvPr>
          <p:cNvSpPr>
            <a:spLocks/>
          </p:cNvSpPr>
          <p:nvPr/>
        </p:nvSpPr>
        <p:spPr>
          <a:xfrm>
            <a:off x="8724900" y="1127760"/>
            <a:ext cx="533400" cy="1990343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B8E975-F39F-7ACA-526D-0674D203CC40}"/>
              </a:ext>
            </a:extLst>
          </p:cNvPr>
          <p:cNvSpPr>
            <a:spLocks/>
          </p:cNvSpPr>
          <p:nvPr/>
        </p:nvSpPr>
        <p:spPr>
          <a:xfrm>
            <a:off x="4671061" y="1127760"/>
            <a:ext cx="2091060" cy="1990344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777BC2C-CF95-FD27-E37F-73B4662C8A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137" y="2230365"/>
            <a:ext cx="720000" cy="2304000"/>
          </a:xfrm>
          <a:prstGeom prst="bentConnector3">
            <a:avLst>
              <a:gd name="adj1" fmla="val 50000"/>
            </a:avLst>
          </a:prstGeom>
          <a:ln w="28575">
            <a:solidFill>
              <a:srgbClr val="5D150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A4C25F3-F4F7-A55B-E952-28134752B5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5730" y="2573985"/>
            <a:ext cx="616264" cy="1720496"/>
          </a:xfrm>
          <a:prstGeom prst="bentConnector3">
            <a:avLst>
              <a:gd name="adj1" fmla="val 20324"/>
            </a:avLst>
          </a:prstGeom>
          <a:ln w="28575">
            <a:solidFill>
              <a:srgbClr val="6699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AF282EB-61F3-3207-6292-2E775E13D8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21017" y="2991990"/>
            <a:ext cx="612000" cy="852559"/>
          </a:xfrm>
          <a:prstGeom prst="bentConnector3">
            <a:avLst>
              <a:gd name="adj1" fmla="val 41440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5FE1BF7-4604-2E4D-9147-CD4ADCC0E97B}"/>
              </a:ext>
            </a:extLst>
          </p:cNvPr>
          <p:cNvCxnSpPr>
            <a:cxnSpLocks/>
            <a:stCxn id="8" idx="2"/>
            <a:endCxn id="94" idx="0"/>
          </p:cNvCxnSpPr>
          <p:nvPr/>
        </p:nvCxnSpPr>
        <p:spPr>
          <a:xfrm rot="5400000">
            <a:off x="7566449" y="2304952"/>
            <a:ext cx="612000" cy="2238303"/>
          </a:xfrm>
          <a:prstGeom prst="bentConnector3">
            <a:avLst>
              <a:gd name="adj1" fmla="val 39883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751EC9-6C67-2E5E-0000-FB49EF048851}"/>
              </a:ext>
            </a:extLst>
          </p:cNvPr>
          <p:cNvSpPr/>
          <p:nvPr/>
        </p:nvSpPr>
        <p:spPr>
          <a:xfrm>
            <a:off x="1597652" y="3748719"/>
            <a:ext cx="5948696" cy="32861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Ontology entity data comparison and optimal entity matching</a:t>
            </a:r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EBB6DBD-40F6-182D-03DA-7E2A08395769}"/>
              </a:ext>
            </a:extLst>
          </p:cNvPr>
          <p:cNvSpPr/>
          <p:nvPr/>
        </p:nvSpPr>
        <p:spPr>
          <a:xfrm>
            <a:off x="1717642" y="4699949"/>
            <a:ext cx="1343018" cy="491646"/>
          </a:xfrm>
          <a:prstGeom prst="rect">
            <a:avLst/>
          </a:prstGeom>
          <a:noFill/>
          <a:ln w="28575">
            <a:solidFill>
              <a:srgbClr val="5D1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67241C"/>
                </a:solidFill>
              </a:rPr>
              <a:t>Topic Annotation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“Event”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E41612D-7682-464C-6E23-0195B2D490A5}"/>
              </a:ext>
            </a:extLst>
          </p:cNvPr>
          <p:cNvSpPr/>
          <p:nvPr/>
        </p:nvSpPr>
        <p:spPr>
          <a:xfrm>
            <a:off x="3703289" y="4699949"/>
            <a:ext cx="1724685" cy="491646"/>
          </a:xfrm>
          <a:prstGeom prst="rect">
            <a:avLst/>
          </a:prstGeom>
          <a:noFill/>
          <a:ln w="28575"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6699FF"/>
                </a:solidFill>
              </a:rPr>
              <a:t>Column-Type Annotation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“Location”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97DD1DE-636F-F8EC-78E0-4EA5F2D91828}"/>
              </a:ext>
            </a:extLst>
          </p:cNvPr>
          <p:cNvSpPr/>
          <p:nvPr/>
        </p:nvSpPr>
        <p:spPr>
          <a:xfrm>
            <a:off x="5734614" y="4699949"/>
            <a:ext cx="2037366" cy="491646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9900"/>
                </a:solidFill>
              </a:rPr>
              <a:t>Columns-Property Annotation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“</a:t>
            </a:r>
            <a:r>
              <a:rPr lang="en-US" altLang="zh-CN" sz="1000" dirty="0" err="1">
                <a:solidFill>
                  <a:schemeClr val="tx1"/>
                </a:solidFill>
              </a:rPr>
              <a:t>hasValue</a:t>
            </a:r>
            <a:r>
              <a:rPr lang="en-US" altLang="zh-CN" sz="1000" dirty="0">
                <a:solidFill>
                  <a:schemeClr val="tx1"/>
                </a:solidFill>
              </a:rPr>
              <a:t>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4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8BDDAE-2F46-8759-BD28-1E48DFE7F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84680"/>
              </p:ext>
            </p:extLst>
          </p:nvPr>
        </p:nvGraphicFramePr>
        <p:xfrm>
          <a:off x="887088" y="-591575"/>
          <a:ext cx="7369824" cy="1183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6757">
                  <a:extLst>
                    <a:ext uri="{9D8B030D-6E8A-4147-A177-3AD203B41FA5}">
                      <a16:colId xmlns:a16="http://schemas.microsoft.com/office/drawing/2014/main" val="2857523760"/>
                    </a:ext>
                  </a:extLst>
                </a:gridCol>
                <a:gridCol w="840639">
                  <a:extLst>
                    <a:ext uri="{9D8B030D-6E8A-4147-A177-3AD203B41FA5}">
                      <a16:colId xmlns:a16="http://schemas.microsoft.com/office/drawing/2014/main" val="3920836336"/>
                    </a:ext>
                  </a:extLst>
                </a:gridCol>
                <a:gridCol w="922652">
                  <a:extLst>
                    <a:ext uri="{9D8B030D-6E8A-4147-A177-3AD203B41FA5}">
                      <a16:colId xmlns:a16="http://schemas.microsoft.com/office/drawing/2014/main" val="1003679452"/>
                    </a:ext>
                  </a:extLst>
                </a:gridCol>
                <a:gridCol w="1044037">
                  <a:extLst>
                    <a:ext uri="{9D8B030D-6E8A-4147-A177-3AD203B41FA5}">
                      <a16:colId xmlns:a16="http://schemas.microsoft.com/office/drawing/2014/main" val="175131539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4749637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8221265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2218940"/>
                    </a:ext>
                  </a:extLst>
                </a:gridCol>
                <a:gridCol w="929639">
                  <a:extLst>
                    <a:ext uri="{9D8B030D-6E8A-4147-A177-3AD203B41FA5}">
                      <a16:colId xmlns:a16="http://schemas.microsoft.com/office/drawing/2014/main" val="1415018728"/>
                    </a:ext>
                  </a:extLst>
                </a:gridCol>
              </a:tblGrid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ENERGY_SOURCE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MEASURE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UNIT_OF_MEASURE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rgbClr val="E85D52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6316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Atlantis waterpark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billing meter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extLst>
                  <a:ext uri="{0D108BD9-81ED-4DB2-BD59-A6C34878D82A}">
                    <a16:rowId xmlns:a16="http://schemas.microsoft.com/office/drawing/2014/main" val="2087237049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Atlantis waterpark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district heating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billing meter (network)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38783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Atlantis waterpark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waste heat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billing meter (waste heat)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kWh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/>
                </a:tc>
                <a:extLst>
                  <a:ext uri="{0D108BD9-81ED-4DB2-BD59-A6C34878D82A}">
                    <a16:rowId xmlns:a16="http://schemas.microsoft.com/office/drawing/2014/main" val="4086912032"/>
                  </a:ext>
                </a:extLst>
              </a:tr>
              <a:tr h="236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2021/1/1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2021/1/1 1:00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 center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supply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Warehouse G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21" marR="7321" marT="73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481"/>
                  </a:ext>
                </a:extLst>
              </a:tr>
            </a:tbl>
          </a:graphicData>
        </a:graphic>
      </p:graphicFrame>
      <p:sp>
        <p:nvSpPr>
          <p:cNvPr id="8" name="连接线">
            <a:extLst>
              <a:ext uri="{FF2B5EF4-FFF2-40B4-BE49-F238E27FC236}">
                <a16:creationId xmlns:a16="http://schemas.microsoft.com/office/drawing/2014/main" id="{937936E9-0773-9BB7-5092-C59F27943CDD}"/>
              </a:ext>
            </a:extLst>
          </p:cNvPr>
          <p:cNvSpPr/>
          <p:nvPr/>
        </p:nvSpPr>
        <p:spPr>
          <a:xfrm flipH="1">
            <a:off x="610144" y="317394"/>
            <a:ext cx="549511" cy="128792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1" h="26849" extrusionOk="0">
                <a:moveTo>
                  <a:pt x="16456" y="26849"/>
                </a:moveTo>
                <a:cubicBezTo>
                  <a:pt x="17900" y="18456"/>
                  <a:pt x="-9463" y="6007"/>
                  <a:pt x="3493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6D59085-191E-2DE1-7280-8683521B300E}"/>
              </a:ext>
            </a:extLst>
          </p:cNvPr>
          <p:cNvSpPr/>
          <p:nvPr/>
        </p:nvSpPr>
        <p:spPr>
          <a:xfrm>
            <a:off x="88298" y="1605317"/>
            <a:ext cx="1085850" cy="3905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2021/1/1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80B2A-34E7-39B8-D6F7-F8382538D893}"/>
              </a:ext>
            </a:extLst>
          </p:cNvPr>
          <p:cNvSpPr/>
          <p:nvPr/>
        </p:nvSpPr>
        <p:spPr>
          <a:xfrm>
            <a:off x="259039" y="2680535"/>
            <a:ext cx="1495425" cy="3905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2021/1/1 1:00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42D6AE-3430-90E8-82B2-B1D57E416DAD}"/>
              </a:ext>
            </a:extLst>
          </p:cNvPr>
          <p:cNvSpPr/>
          <p:nvPr/>
        </p:nvSpPr>
        <p:spPr>
          <a:xfrm>
            <a:off x="2505113" y="1668798"/>
            <a:ext cx="118155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Atlantis waterpark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52988A-F10E-0348-E6F7-9EEFC98146CD}"/>
              </a:ext>
            </a:extLst>
          </p:cNvPr>
          <p:cNvSpPr/>
          <p:nvPr/>
        </p:nvSpPr>
        <p:spPr>
          <a:xfrm>
            <a:off x="2059895" y="2801246"/>
            <a:ext cx="118155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Logistic center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B5AC837-CF33-8E06-E133-9120A0377F8C}"/>
              </a:ext>
            </a:extLst>
          </p:cNvPr>
          <p:cNvSpPr/>
          <p:nvPr/>
        </p:nvSpPr>
        <p:spPr>
          <a:xfrm>
            <a:off x="4307415" y="1319103"/>
            <a:ext cx="102503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billing meter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82B46FB-837B-2E18-2268-F2561646393D}"/>
              </a:ext>
            </a:extLst>
          </p:cNvPr>
          <p:cNvSpPr/>
          <p:nvPr/>
        </p:nvSpPr>
        <p:spPr>
          <a:xfrm>
            <a:off x="5291840" y="2102185"/>
            <a:ext cx="1339360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billing meter (network)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C6DB86E-F919-6F3C-C202-1C3D17624D3E}"/>
              </a:ext>
            </a:extLst>
          </p:cNvPr>
          <p:cNvSpPr/>
          <p:nvPr/>
        </p:nvSpPr>
        <p:spPr>
          <a:xfrm>
            <a:off x="6529836" y="3038437"/>
            <a:ext cx="1495425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billing meter (waste heat)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B803AB6-5787-4D2F-C9A5-72C3B591DA46}"/>
              </a:ext>
            </a:extLst>
          </p:cNvPr>
          <p:cNvSpPr/>
          <p:nvPr/>
        </p:nvSpPr>
        <p:spPr>
          <a:xfrm>
            <a:off x="4072220" y="2771526"/>
            <a:ext cx="149542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Warehouse G 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5459DA-339B-D806-B609-0D204EBCAAC7}"/>
              </a:ext>
            </a:extLst>
          </p:cNvPr>
          <p:cNvSpPr/>
          <p:nvPr/>
        </p:nvSpPr>
        <p:spPr>
          <a:xfrm>
            <a:off x="7503963" y="2262600"/>
            <a:ext cx="102503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m3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CC8DF5-09A4-97CB-E09A-9BCE76A3DC73}"/>
              </a:ext>
            </a:extLst>
          </p:cNvPr>
          <p:cNvSpPr/>
          <p:nvPr/>
        </p:nvSpPr>
        <p:spPr>
          <a:xfrm>
            <a:off x="6356653" y="1287219"/>
            <a:ext cx="102503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kWh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CAAE7B4-FB7E-86A2-1651-A9FAAC222112}"/>
              </a:ext>
            </a:extLst>
          </p:cNvPr>
          <p:cNvSpPr/>
          <p:nvPr/>
        </p:nvSpPr>
        <p:spPr>
          <a:xfrm>
            <a:off x="8042439" y="1500051"/>
            <a:ext cx="1025034" cy="43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H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连接线">
            <a:extLst>
              <a:ext uri="{FF2B5EF4-FFF2-40B4-BE49-F238E27FC236}">
                <a16:creationId xmlns:a16="http://schemas.microsoft.com/office/drawing/2014/main" id="{E02145EF-68A9-A3D8-A34C-410FB78AE400}"/>
              </a:ext>
            </a:extLst>
          </p:cNvPr>
          <p:cNvSpPr/>
          <p:nvPr/>
        </p:nvSpPr>
        <p:spPr>
          <a:xfrm flipH="1">
            <a:off x="993159" y="293579"/>
            <a:ext cx="866760" cy="2386955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14019 w 14080"/>
              <a:gd name="connsiteY0" fmla="*/ 39954 h 39954"/>
              <a:gd name="connsiteX1" fmla="*/ 3779 w 14080"/>
              <a:gd name="connsiteY1" fmla="*/ 0 h 39954"/>
              <a:gd name="connsiteX0" fmla="*/ 10240 w 19052"/>
              <a:gd name="connsiteY0" fmla="*/ 39954 h 39954"/>
              <a:gd name="connsiteX1" fmla="*/ 0 w 19052"/>
              <a:gd name="connsiteY1" fmla="*/ 0 h 39954"/>
              <a:gd name="connsiteX0" fmla="*/ 9901 w 18922"/>
              <a:gd name="connsiteY0" fmla="*/ 40851 h 40851"/>
              <a:gd name="connsiteX1" fmla="*/ 0 w 18922"/>
              <a:gd name="connsiteY1" fmla="*/ 0 h 40851"/>
              <a:gd name="connsiteX0" fmla="*/ 10173 w 10279"/>
              <a:gd name="connsiteY0" fmla="*/ 40851 h 40851"/>
              <a:gd name="connsiteX1" fmla="*/ 272 w 10279"/>
              <a:gd name="connsiteY1" fmla="*/ 0 h 4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79" h="40851" extrusionOk="0">
                <a:moveTo>
                  <a:pt x="10173" y="40851"/>
                </a:moveTo>
                <a:cubicBezTo>
                  <a:pt x="11617" y="32458"/>
                  <a:pt x="-2082" y="22351"/>
                  <a:pt x="272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27" name="连接线">
            <a:extLst>
              <a:ext uri="{FF2B5EF4-FFF2-40B4-BE49-F238E27FC236}">
                <a16:creationId xmlns:a16="http://schemas.microsoft.com/office/drawing/2014/main" id="{5E672EE0-0136-B02D-7289-49B9539CE449}"/>
              </a:ext>
            </a:extLst>
          </p:cNvPr>
          <p:cNvSpPr/>
          <p:nvPr/>
        </p:nvSpPr>
        <p:spPr>
          <a:xfrm>
            <a:off x="2846189" y="30804"/>
            <a:ext cx="249701" cy="163799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26024 w 26064"/>
              <a:gd name="connsiteY0" fmla="*/ 30820 h 30820"/>
              <a:gd name="connsiteX1" fmla="*/ 2714 w 26064"/>
              <a:gd name="connsiteY1" fmla="*/ 0 h 3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4" h="30820" extrusionOk="0">
                <a:moveTo>
                  <a:pt x="26024" y="30820"/>
                </a:moveTo>
                <a:cubicBezTo>
                  <a:pt x="27468" y="22427"/>
                  <a:pt x="-10242" y="6007"/>
                  <a:pt x="2714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28" name="连接线">
            <a:extLst>
              <a:ext uri="{FF2B5EF4-FFF2-40B4-BE49-F238E27FC236}">
                <a16:creationId xmlns:a16="http://schemas.microsoft.com/office/drawing/2014/main" id="{98D76B3F-53DA-AEB7-6680-0BA5D25470DF}"/>
              </a:ext>
            </a:extLst>
          </p:cNvPr>
          <p:cNvSpPr/>
          <p:nvPr/>
        </p:nvSpPr>
        <p:spPr>
          <a:xfrm flipH="1">
            <a:off x="2392035" y="513142"/>
            <a:ext cx="254603" cy="228810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28854 w 28891"/>
              <a:gd name="connsiteY0" fmla="*/ 47301 h 47301"/>
              <a:gd name="connsiteX1" fmla="*/ 2549 w 28891"/>
              <a:gd name="connsiteY1" fmla="*/ 0 h 47301"/>
              <a:gd name="connsiteX0" fmla="*/ 26305 w 160890"/>
              <a:gd name="connsiteY0" fmla="*/ 47301 h 47301"/>
              <a:gd name="connsiteX1" fmla="*/ 0 w 160890"/>
              <a:gd name="connsiteY1" fmla="*/ 0 h 4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890" h="47301" extrusionOk="0">
                <a:moveTo>
                  <a:pt x="26305" y="47301"/>
                </a:moveTo>
                <a:cubicBezTo>
                  <a:pt x="27749" y="38908"/>
                  <a:pt x="345180" y="6105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3" name="连接线">
            <a:extLst>
              <a:ext uri="{FF2B5EF4-FFF2-40B4-BE49-F238E27FC236}">
                <a16:creationId xmlns:a16="http://schemas.microsoft.com/office/drawing/2014/main" id="{DB0E96A3-0E2F-C12C-A25D-061C35768AE3}"/>
              </a:ext>
            </a:extLst>
          </p:cNvPr>
          <p:cNvSpPr/>
          <p:nvPr/>
        </p:nvSpPr>
        <p:spPr>
          <a:xfrm flipH="1">
            <a:off x="3926329" y="1705780"/>
            <a:ext cx="740893" cy="3191113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0 w 389234"/>
              <a:gd name="connsiteY0" fmla="*/ 54555 h 54555"/>
              <a:gd name="connsiteX1" fmla="*/ 71309 w 389234"/>
              <a:gd name="connsiteY1" fmla="*/ 0 h 5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234" h="54555" extrusionOk="0">
                <a:moveTo>
                  <a:pt x="0" y="54555"/>
                </a:moveTo>
                <a:cubicBezTo>
                  <a:pt x="1444" y="46162"/>
                  <a:pt x="825445" y="15892"/>
                  <a:pt x="71309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4" name="连接线">
            <a:extLst>
              <a:ext uri="{FF2B5EF4-FFF2-40B4-BE49-F238E27FC236}">
                <a16:creationId xmlns:a16="http://schemas.microsoft.com/office/drawing/2014/main" id="{5840CD10-A409-09DF-20F0-12CC9FE7270D}"/>
              </a:ext>
            </a:extLst>
          </p:cNvPr>
          <p:cNvSpPr/>
          <p:nvPr/>
        </p:nvSpPr>
        <p:spPr>
          <a:xfrm>
            <a:off x="4729601" y="-21432"/>
            <a:ext cx="1253754" cy="2123618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53314 w 53337"/>
              <a:gd name="connsiteY0" fmla="*/ 45316 h 45316"/>
              <a:gd name="connsiteX1" fmla="*/ 1685 w 53337"/>
              <a:gd name="connsiteY1" fmla="*/ 0 h 45316"/>
              <a:gd name="connsiteX0" fmla="*/ 56301 w 56321"/>
              <a:gd name="connsiteY0" fmla="*/ 45316 h 45316"/>
              <a:gd name="connsiteX1" fmla="*/ 4672 w 56321"/>
              <a:gd name="connsiteY1" fmla="*/ 0 h 45316"/>
              <a:gd name="connsiteX0" fmla="*/ 50833 w 50854"/>
              <a:gd name="connsiteY0" fmla="*/ 46356 h 46356"/>
              <a:gd name="connsiteX1" fmla="*/ 4980 w 50854"/>
              <a:gd name="connsiteY1" fmla="*/ 0 h 46356"/>
              <a:gd name="connsiteX0" fmla="*/ 45853 w 46074"/>
              <a:gd name="connsiteY0" fmla="*/ 46356 h 46356"/>
              <a:gd name="connsiteX1" fmla="*/ 0 w 46074"/>
              <a:gd name="connsiteY1" fmla="*/ 0 h 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74" h="46356" extrusionOk="0">
                <a:moveTo>
                  <a:pt x="45853" y="46356"/>
                </a:moveTo>
                <a:cubicBezTo>
                  <a:pt x="47297" y="37963"/>
                  <a:pt x="42736" y="30896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5" name="连接线">
            <a:extLst>
              <a:ext uri="{FF2B5EF4-FFF2-40B4-BE49-F238E27FC236}">
                <a16:creationId xmlns:a16="http://schemas.microsoft.com/office/drawing/2014/main" id="{AD2B5935-5478-0868-6E1D-223099951764}"/>
              </a:ext>
            </a:extLst>
          </p:cNvPr>
          <p:cNvSpPr/>
          <p:nvPr/>
        </p:nvSpPr>
        <p:spPr>
          <a:xfrm>
            <a:off x="5254621" y="239032"/>
            <a:ext cx="2017691" cy="2799406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73374 w 73391"/>
              <a:gd name="connsiteY0" fmla="*/ 59612 h 59612"/>
              <a:gd name="connsiteX1" fmla="*/ 1323 w 73391"/>
              <a:gd name="connsiteY1" fmla="*/ 0 h 59612"/>
              <a:gd name="connsiteX0" fmla="*/ 72051 w 72081"/>
              <a:gd name="connsiteY0" fmla="*/ 59612 h 59612"/>
              <a:gd name="connsiteX1" fmla="*/ 0 w 72081"/>
              <a:gd name="connsiteY1" fmla="*/ 0 h 5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81" h="59612" extrusionOk="0">
                <a:moveTo>
                  <a:pt x="72051" y="59612"/>
                </a:moveTo>
                <a:cubicBezTo>
                  <a:pt x="73495" y="51219"/>
                  <a:pt x="24076" y="20701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7" name="连接线">
            <a:extLst>
              <a:ext uri="{FF2B5EF4-FFF2-40B4-BE49-F238E27FC236}">
                <a16:creationId xmlns:a16="http://schemas.microsoft.com/office/drawing/2014/main" id="{5D75157E-BFA0-67BB-8BCF-02F77ABA2CFB}"/>
              </a:ext>
            </a:extLst>
          </p:cNvPr>
          <p:cNvSpPr/>
          <p:nvPr/>
        </p:nvSpPr>
        <p:spPr>
          <a:xfrm>
            <a:off x="5781432" y="-47334"/>
            <a:ext cx="1054318" cy="1334554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40075 w 40104"/>
              <a:gd name="connsiteY0" fmla="*/ 29430 h 29430"/>
              <a:gd name="connsiteX1" fmla="*/ 2061 w 40104"/>
              <a:gd name="connsiteY1" fmla="*/ 0 h 29430"/>
              <a:gd name="connsiteX0" fmla="*/ 44608 w 44634"/>
              <a:gd name="connsiteY0" fmla="*/ 29153 h 29153"/>
              <a:gd name="connsiteX1" fmla="*/ 1914 w 44634"/>
              <a:gd name="connsiteY1" fmla="*/ 0 h 29153"/>
              <a:gd name="connsiteX0" fmla="*/ 51789 w 51808"/>
              <a:gd name="connsiteY0" fmla="*/ 29153 h 29153"/>
              <a:gd name="connsiteX1" fmla="*/ 9095 w 51808"/>
              <a:gd name="connsiteY1" fmla="*/ 0 h 2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08" h="29153" extrusionOk="0">
                <a:moveTo>
                  <a:pt x="51789" y="29153"/>
                </a:moveTo>
                <a:cubicBezTo>
                  <a:pt x="53233" y="20760"/>
                  <a:pt x="-26327" y="24317"/>
                  <a:pt x="9095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8" name="连接线">
            <a:extLst>
              <a:ext uri="{FF2B5EF4-FFF2-40B4-BE49-F238E27FC236}">
                <a16:creationId xmlns:a16="http://schemas.microsoft.com/office/drawing/2014/main" id="{01263565-0DED-6037-FDF4-17879908C0E9}"/>
              </a:ext>
            </a:extLst>
          </p:cNvPr>
          <p:cNvSpPr/>
          <p:nvPr/>
        </p:nvSpPr>
        <p:spPr>
          <a:xfrm>
            <a:off x="6877888" y="126132"/>
            <a:ext cx="1655968" cy="1383081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65062 w 65081"/>
              <a:gd name="connsiteY0" fmla="*/ 30423 h 30423"/>
              <a:gd name="connsiteX1" fmla="*/ 1452 w 65081"/>
              <a:gd name="connsiteY1" fmla="*/ 0 h 3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81" h="30423" extrusionOk="0">
                <a:moveTo>
                  <a:pt x="65062" y="30423"/>
                </a:moveTo>
                <a:cubicBezTo>
                  <a:pt x="66506" y="22030"/>
                  <a:pt x="-11504" y="6007"/>
                  <a:pt x="1452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9" name="连接线">
            <a:extLst>
              <a:ext uri="{FF2B5EF4-FFF2-40B4-BE49-F238E27FC236}">
                <a16:creationId xmlns:a16="http://schemas.microsoft.com/office/drawing/2014/main" id="{65B5B7C5-151D-162C-5142-6BA07E54E553}"/>
              </a:ext>
            </a:extLst>
          </p:cNvPr>
          <p:cNvSpPr/>
          <p:nvPr/>
        </p:nvSpPr>
        <p:spPr>
          <a:xfrm>
            <a:off x="6139225" y="505357"/>
            <a:ext cx="1888183" cy="1757194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69885 w 69903"/>
              <a:gd name="connsiteY0" fmla="*/ 38961 h 38961"/>
              <a:gd name="connsiteX1" fmla="*/ 1374 w 69903"/>
              <a:gd name="connsiteY1" fmla="*/ 0 h 38961"/>
              <a:gd name="connsiteX0" fmla="*/ 68511 w 68537"/>
              <a:gd name="connsiteY0" fmla="*/ 38961 h 38961"/>
              <a:gd name="connsiteX1" fmla="*/ 0 w 68537"/>
              <a:gd name="connsiteY1" fmla="*/ 0 h 38961"/>
              <a:gd name="connsiteX0" fmla="*/ 65008 w 65035"/>
              <a:gd name="connsiteY0" fmla="*/ 38270 h 38270"/>
              <a:gd name="connsiteX1" fmla="*/ 0 w 65035"/>
              <a:gd name="connsiteY1" fmla="*/ 0 h 38270"/>
              <a:gd name="connsiteX0" fmla="*/ 65008 w 65108"/>
              <a:gd name="connsiteY0" fmla="*/ 38270 h 38270"/>
              <a:gd name="connsiteX1" fmla="*/ 0 w 65108"/>
              <a:gd name="connsiteY1" fmla="*/ 0 h 3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08" h="38270" extrusionOk="0">
                <a:moveTo>
                  <a:pt x="65008" y="38270"/>
                </a:moveTo>
                <a:cubicBezTo>
                  <a:pt x="66452" y="29877"/>
                  <a:pt x="52661" y="14182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36" name="连接线">
            <a:extLst>
              <a:ext uri="{FF2B5EF4-FFF2-40B4-BE49-F238E27FC236}">
                <a16:creationId xmlns:a16="http://schemas.microsoft.com/office/drawing/2014/main" id="{BF233660-A10F-09D2-1B97-0F86A8C29EAE}"/>
              </a:ext>
            </a:extLst>
          </p:cNvPr>
          <p:cNvSpPr/>
          <p:nvPr/>
        </p:nvSpPr>
        <p:spPr>
          <a:xfrm>
            <a:off x="4232288" y="479007"/>
            <a:ext cx="563335" cy="2292519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96800 w 96814"/>
              <a:gd name="connsiteY0" fmla="*/ 73909 h 73909"/>
              <a:gd name="connsiteX1" fmla="*/ 1059 w 96814"/>
              <a:gd name="connsiteY1" fmla="*/ 0 h 73909"/>
              <a:gd name="connsiteX0" fmla="*/ 103057 w 103070"/>
              <a:gd name="connsiteY0" fmla="*/ 73111 h 73111"/>
              <a:gd name="connsiteX1" fmla="*/ 1006 w 103070"/>
              <a:gd name="connsiteY1" fmla="*/ 0 h 73111"/>
              <a:gd name="connsiteX0" fmla="*/ 115733 w 115742"/>
              <a:gd name="connsiteY0" fmla="*/ 73111 h 73111"/>
              <a:gd name="connsiteX1" fmla="*/ 13682 w 115742"/>
              <a:gd name="connsiteY1" fmla="*/ 0 h 73111"/>
              <a:gd name="connsiteX0" fmla="*/ 215261 w 215264"/>
              <a:gd name="connsiteY0" fmla="*/ 73111 h 73111"/>
              <a:gd name="connsiteX1" fmla="*/ 113210 w 215264"/>
              <a:gd name="connsiteY1" fmla="*/ 0 h 7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64" h="73111" extrusionOk="0">
                <a:moveTo>
                  <a:pt x="215261" y="73111"/>
                </a:moveTo>
                <a:cubicBezTo>
                  <a:pt x="216705" y="64718"/>
                  <a:pt x="-191986" y="39542"/>
                  <a:pt x="11321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E48365-BC16-E138-2F87-D76E5FC45508}"/>
              </a:ext>
            </a:extLst>
          </p:cNvPr>
          <p:cNvSpPr/>
          <p:nvPr/>
        </p:nvSpPr>
        <p:spPr>
          <a:xfrm>
            <a:off x="88298" y="4862691"/>
            <a:ext cx="997573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January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E3770E1-72D5-76A8-298A-2CEB38CA89DC}"/>
              </a:ext>
            </a:extLst>
          </p:cNvPr>
          <p:cNvSpPr/>
          <p:nvPr/>
        </p:nvSpPr>
        <p:spPr>
          <a:xfrm>
            <a:off x="1388410" y="4860038"/>
            <a:ext cx="1249436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Timestamp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0095908-A814-A175-CC96-23452BBEC288}"/>
              </a:ext>
            </a:extLst>
          </p:cNvPr>
          <p:cNvSpPr/>
          <p:nvPr/>
        </p:nvSpPr>
        <p:spPr>
          <a:xfrm>
            <a:off x="2868833" y="4860039"/>
            <a:ext cx="1249436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Location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7042AE6-31FD-F4F0-BBA4-299D617C1CC4}"/>
              </a:ext>
            </a:extLst>
          </p:cNvPr>
          <p:cNvSpPr/>
          <p:nvPr/>
        </p:nvSpPr>
        <p:spPr>
          <a:xfrm>
            <a:off x="4426855" y="4860039"/>
            <a:ext cx="1249436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Meter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0869762-19B0-9657-2DBA-3EBAFEFD53C1}"/>
              </a:ext>
            </a:extLst>
          </p:cNvPr>
          <p:cNvSpPr/>
          <p:nvPr/>
        </p:nvSpPr>
        <p:spPr>
          <a:xfrm>
            <a:off x="5983355" y="4785001"/>
            <a:ext cx="1249436" cy="4333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dirty="0">
                <a:solidFill>
                  <a:schemeClr val="tx1"/>
                </a:solidFill>
              </a:rPr>
              <a:t>Kilowatt hour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56C65EC-B6A5-97E5-6F67-9C8B503046DE}"/>
              </a:ext>
            </a:extLst>
          </p:cNvPr>
          <p:cNvSpPr/>
          <p:nvPr/>
        </p:nvSpPr>
        <p:spPr>
          <a:xfrm>
            <a:off x="7853458" y="5076732"/>
            <a:ext cx="935832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Hour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2419849-2AA0-AC7B-909B-0EB2331977C7}"/>
              </a:ext>
            </a:extLst>
          </p:cNvPr>
          <p:cNvSpPr/>
          <p:nvPr/>
        </p:nvSpPr>
        <p:spPr>
          <a:xfrm>
            <a:off x="4426855" y="6069898"/>
            <a:ext cx="1249436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Device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91E8EF3-9E93-0429-D6D9-86BFC76D7A26}"/>
              </a:ext>
            </a:extLst>
          </p:cNvPr>
          <p:cNvSpPr/>
          <p:nvPr/>
        </p:nvSpPr>
        <p:spPr>
          <a:xfrm>
            <a:off x="382268" y="5943796"/>
            <a:ext cx="1407205" cy="53164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'Date-Time description'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0D2DF80-6FE8-C64D-A715-6113D69227A5}"/>
              </a:ext>
            </a:extLst>
          </p:cNvPr>
          <p:cNvSpPr/>
          <p:nvPr/>
        </p:nvSpPr>
        <p:spPr>
          <a:xfrm>
            <a:off x="2493076" y="6039350"/>
            <a:ext cx="1043105" cy="4120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Channel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382D52-C848-E1D7-C900-688FB00628FD}"/>
              </a:ext>
            </a:extLst>
          </p:cNvPr>
          <p:cNvSpPr/>
          <p:nvPr/>
        </p:nvSpPr>
        <p:spPr>
          <a:xfrm>
            <a:off x="3337203" y="7179442"/>
            <a:ext cx="1249436" cy="2833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Thing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DFBB5E3-859F-7F6C-F4F4-051EED06B91F}"/>
              </a:ext>
            </a:extLst>
          </p:cNvPr>
          <p:cNvSpPr/>
          <p:nvPr/>
        </p:nvSpPr>
        <p:spPr>
          <a:xfrm>
            <a:off x="6600381" y="6038855"/>
            <a:ext cx="1407205" cy="304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1100" b="0" u="none" strike="noStrike" dirty="0">
                <a:solidFill>
                  <a:schemeClr val="tx1"/>
                </a:solidFill>
                <a:effectLst/>
              </a:rPr>
              <a:t>Energy unit</a:t>
            </a:r>
            <a:endParaRPr lang="en-US" altLang="zh-CN" sz="1100" b="0" i="0" u="none" strike="noStrike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4" name="直接箭头连接符 14">
            <a:extLst>
              <a:ext uri="{FF2B5EF4-FFF2-40B4-BE49-F238E27FC236}">
                <a16:creationId xmlns:a16="http://schemas.microsoft.com/office/drawing/2014/main" id="{711A35AA-7760-1DD7-12F9-F447FF4CC83B}"/>
              </a:ext>
            </a:extLst>
          </p:cNvPr>
          <p:cNvCxnSpPr>
            <a:cxnSpLocks/>
            <a:stCxn id="49" idx="4"/>
            <a:endCxn id="52" idx="2"/>
          </p:cNvCxnSpPr>
          <p:nvPr/>
        </p:nvCxnSpPr>
        <p:spPr>
          <a:xfrm>
            <a:off x="1085871" y="6475440"/>
            <a:ext cx="2251332" cy="8456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14">
            <a:extLst>
              <a:ext uri="{FF2B5EF4-FFF2-40B4-BE49-F238E27FC236}">
                <a16:creationId xmlns:a16="http://schemas.microsoft.com/office/drawing/2014/main" id="{D5D8A197-CA66-DAA5-F12F-656189BD024F}"/>
              </a:ext>
            </a:extLst>
          </p:cNvPr>
          <p:cNvCxnSpPr>
            <a:cxnSpLocks/>
            <a:stCxn id="50" idx="4"/>
            <a:endCxn id="52" idx="1"/>
          </p:cNvCxnSpPr>
          <p:nvPr/>
        </p:nvCxnSpPr>
        <p:spPr>
          <a:xfrm>
            <a:off x="3014629" y="6451443"/>
            <a:ext cx="505550" cy="7694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14">
            <a:extLst>
              <a:ext uri="{FF2B5EF4-FFF2-40B4-BE49-F238E27FC236}">
                <a16:creationId xmlns:a16="http://schemas.microsoft.com/office/drawing/2014/main" id="{725C625B-DB16-64F9-6303-B812ED886A5B}"/>
              </a:ext>
            </a:extLst>
          </p:cNvPr>
          <p:cNvCxnSpPr>
            <a:cxnSpLocks/>
            <a:stCxn id="48" idx="4"/>
            <a:endCxn id="52" idx="7"/>
          </p:cNvCxnSpPr>
          <p:nvPr/>
        </p:nvCxnSpPr>
        <p:spPr>
          <a:xfrm flipH="1">
            <a:off x="4403663" y="6353210"/>
            <a:ext cx="647910" cy="86772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14">
            <a:extLst>
              <a:ext uri="{FF2B5EF4-FFF2-40B4-BE49-F238E27FC236}">
                <a16:creationId xmlns:a16="http://schemas.microsoft.com/office/drawing/2014/main" id="{FDFA4015-BC3A-2FEB-013B-4C5C06694372}"/>
              </a:ext>
            </a:extLst>
          </p:cNvPr>
          <p:cNvCxnSpPr>
            <a:cxnSpLocks/>
            <a:stCxn id="53" idx="4"/>
            <a:endCxn id="52" idx="6"/>
          </p:cNvCxnSpPr>
          <p:nvPr/>
        </p:nvCxnSpPr>
        <p:spPr>
          <a:xfrm flipH="1">
            <a:off x="4586639" y="6343148"/>
            <a:ext cx="2717345" cy="9779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14">
            <a:extLst>
              <a:ext uri="{FF2B5EF4-FFF2-40B4-BE49-F238E27FC236}">
                <a16:creationId xmlns:a16="http://schemas.microsoft.com/office/drawing/2014/main" id="{C4F25D2B-5272-AD7C-2091-F61CED9D480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587085" y="5146003"/>
            <a:ext cx="498786" cy="79779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14">
            <a:extLst>
              <a:ext uri="{FF2B5EF4-FFF2-40B4-BE49-F238E27FC236}">
                <a16:creationId xmlns:a16="http://schemas.microsoft.com/office/drawing/2014/main" id="{3FBD0DE9-FFA9-2B4A-63C5-797AA3CADB10}"/>
              </a:ext>
            </a:extLst>
          </p:cNvPr>
          <p:cNvCxnSpPr>
            <a:cxnSpLocks/>
            <a:stCxn id="47" idx="2"/>
            <a:endCxn id="49" idx="7"/>
          </p:cNvCxnSpPr>
          <p:nvPr/>
        </p:nvCxnSpPr>
        <p:spPr>
          <a:xfrm flipH="1">
            <a:off x="1583393" y="5218388"/>
            <a:ext cx="6270065" cy="8032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14">
            <a:extLst>
              <a:ext uri="{FF2B5EF4-FFF2-40B4-BE49-F238E27FC236}">
                <a16:creationId xmlns:a16="http://schemas.microsoft.com/office/drawing/2014/main" id="{2275CE92-DE7F-D377-11A1-D4B8FFB0C699}"/>
              </a:ext>
            </a:extLst>
          </p:cNvPr>
          <p:cNvCxnSpPr>
            <a:cxnSpLocks/>
            <a:stCxn id="42" idx="4"/>
            <a:endCxn id="52" idx="0"/>
          </p:cNvCxnSpPr>
          <p:nvPr/>
        </p:nvCxnSpPr>
        <p:spPr>
          <a:xfrm>
            <a:off x="3493551" y="5143351"/>
            <a:ext cx="468370" cy="20360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14">
            <a:extLst>
              <a:ext uri="{FF2B5EF4-FFF2-40B4-BE49-F238E27FC236}">
                <a16:creationId xmlns:a16="http://schemas.microsoft.com/office/drawing/2014/main" id="{D1C5641C-C054-B774-0F05-07F8EB6D7B5F}"/>
              </a:ext>
            </a:extLst>
          </p:cNvPr>
          <p:cNvCxnSpPr>
            <a:cxnSpLocks/>
            <a:stCxn id="44" idx="4"/>
            <a:endCxn id="53" idx="0"/>
          </p:cNvCxnSpPr>
          <p:nvPr/>
        </p:nvCxnSpPr>
        <p:spPr>
          <a:xfrm>
            <a:off x="6608073" y="5218388"/>
            <a:ext cx="695911" cy="8204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4">
            <a:extLst>
              <a:ext uri="{FF2B5EF4-FFF2-40B4-BE49-F238E27FC236}">
                <a16:creationId xmlns:a16="http://schemas.microsoft.com/office/drawing/2014/main" id="{7A087C7D-98C6-45D6-FF87-8AE0805171D9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051573" y="5143351"/>
            <a:ext cx="0" cy="9265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4">
            <a:extLst>
              <a:ext uri="{FF2B5EF4-FFF2-40B4-BE49-F238E27FC236}">
                <a16:creationId xmlns:a16="http://schemas.microsoft.com/office/drawing/2014/main" id="{74DCCAA6-6D8D-47F4-6A17-CBDFC4616505}"/>
              </a:ext>
            </a:extLst>
          </p:cNvPr>
          <p:cNvCxnSpPr>
            <a:cxnSpLocks/>
            <a:stCxn id="41" idx="4"/>
            <a:endCxn id="50" idx="1"/>
          </p:cNvCxnSpPr>
          <p:nvPr/>
        </p:nvCxnSpPr>
        <p:spPr>
          <a:xfrm>
            <a:off x="2013128" y="5143350"/>
            <a:ext cx="632707" cy="9563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连接线">
            <a:extLst>
              <a:ext uri="{FF2B5EF4-FFF2-40B4-BE49-F238E27FC236}">
                <a16:creationId xmlns:a16="http://schemas.microsoft.com/office/drawing/2014/main" id="{BC6C2FFB-92FD-5A2D-0AEB-898CD3A7F2C7}"/>
              </a:ext>
            </a:extLst>
          </p:cNvPr>
          <p:cNvSpPr/>
          <p:nvPr/>
        </p:nvSpPr>
        <p:spPr>
          <a:xfrm flipH="1">
            <a:off x="-322291" y="1995309"/>
            <a:ext cx="921691" cy="2864545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14019 w 14080"/>
              <a:gd name="connsiteY0" fmla="*/ 39954 h 39954"/>
              <a:gd name="connsiteX1" fmla="*/ 3779 w 14080"/>
              <a:gd name="connsiteY1" fmla="*/ 0 h 39954"/>
              <a:gd name="connsiteX0" fmla="*/ 10240 w 19052"/>
              <a:gd name="connsiteY0" fmla="*/ 39954 h 39954"/>
              <a:gd name="connsiteX1" fmla="*/ 0 w 19052"/>
              <a:gd name="connsiteY1" fmla="*/ 0 h 39954"/>
              <a:gd name="connsiteX0" fmla="*/ 9901 w 18922"/>
              <a:gd name="connsiteY0" fmla="*/ 40851 h 40851"/>
              <a:gd name="connsiteX1" fmla="*/ 0 w 18922"/>
              <a:gd name="connsiteY1" fmla="*/ 0 h 40851"/>
              <a:gd name="connsiteX0" fmla="*/ 10173 w 10279"/>
              <a:gd name="connsiteY0" fmla="*/ 40851 h 40851"/>
              <a:gd name="connsiteX1" fmla="*/ 272 w 10279"/>
              <a:gd name="connsiteY1" fmla="*/ 0 h 40851"/>
              <a:gd name="connsiteX0" fmla="*/ 1039 w 1356"/>
              <a:gd name="connsiteY0" fmla="*/ 46582 h 46582"/>
              <a:gd name="connsiteX1" fmla="*/ 747 w 1356"/>
              <a:gd name="connsiteY1" fmla="*/ 0 h 46582"/>
              <a:gd name="connsiteX0" fmla="*/ 3196 w 82617"/>
              <a:gd name="connsiteY0" fmla="*/ 10000 h 10000"/>
              <a:gd name="connsiteX1" fmla="*/ 1043 w 82617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7" h="10000" extrusionOk="0">
                <a:moveTo>
                  <a:pt x="3196" y="10000"/>
                </a:moveTo>
                <a:cubicBezTo>
                  <a:pt x="191432" y="-82"/>
                  <a:pt x="-16317" y="4798"/>
                  <a:pt x="1043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2" name="连接线">
            <a:extLst>
              <a:ext uri="{FF2B5EF4-FFF2-40B4-BE49-F238E27FC236}">
                <a16:creationId xmlns:a16="http://schemas.microsoft.com/office/drawing/2014/main" id="{98010AA9-61C2-3BC7-F940-5652321BC643}"/>
              </a:ext>
            </a:extLst>
          </p:cNvPr>
          <p:cNvSpPr/>
          <p:nvPr/>
        </p:nvSpPr>
        <p:spPr>
          <a:xfrm flipH="1">
            <a:off x="1697911" y="-470917"/>
            <a:ext cx="1750463" cy="5322038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14019 w 14080"/>
              <a:gd name="connsiteY0" fmla="*/ 39954 h 39954"/>
              <a:gd name="connsiteX1" fmla="*/ 3779 w 14080"/>
              <a:gd name="connsiteY1" fmla="*/ 0 h 39954"/>
              <a:gd name="connsiteX0" fmla="*/ 10240 w 19052"/>
              <a:gd name="connsiteY0" fmla="*/ 39954 h 39954"/>
              <a:gd name="connsiteX1" fmla="*/ 0 w 19052"/>
              <a:gd name="connsiteY1" fmla="*/ 0 h 39954"/>
              <a:gd name="connsiteX0" fmla="*/ 9901 w 18922"/>
              <a:gd name="connsiteY0" fmla="*/ 40851 h 40851"/>
              <a:gd name="connsiteX1" fmla="*/ 0 w 18922"/>
              <a:gd name="connsiteY1" fmla="*/ 0 h 40851"/>
              <a:gd name="connsiteX0" fmla="*/ 10173 w 10279"/>
              <a:gd name="connsiteY0" fmla="*/ 40851 h 40851"/>
              <a:gd name="connsiteX1" fmla="*/ 272 w 10279"/>
              <a:gd name="connsiteY1" fmla="*/ 0 h 40851"/>
              <a:gd name="connsiteX0" fmla="*/ 1039 w 1356"/>
              <a:gd name="connsiteY0" fmla="*/ 46582 h 46582"/>
              <a:gd name="connsiteX1" fmla="*/ 747 w 1356"/>
              <a:gd name="connsiteY1" fmla="*/ 0 h 46582"/>
              <a:gd name="connsiteX0" fmla="*/ 3196 w 82617"/>
              <a:gd name="connsiteY0" fmla="*/ 10000 h 10000"/>
              <a:gd name="connsiteX1" fmla="*/ 1043 w 82617"/>
              <a:gd name="connsiteY1" fmla="*/ 0 h 10000"/>
              <a:gd name="connsiteX0" fmla="*/ 0 w 98422"/>
              <a:gd name="connsiteY0" fmla="*/ 18579 h 18579"/>
              <a:gd name="connsiteX1" fmla="*/ 62735 w 98422"/>
              <a:gd name="connsiteY1" fmla="*/ 0 h 18579"/>
              <a:gd name="connsiteX0" fmla="*/ 0 w 156905"/>
              <a:gd name="connsiteY0" fmla="*/ 18579 h 18579"/>
              <a:gd name="connsiteX1" fmla="*/ 62735 w 156905"/>
              <a:gd name="connsiteY1" fmla="*/ 0 h 1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905" h="18579" extrusionOk="0">
                <a:moveTo>
                  <a:pt x="0" y="18579"/>
                </a:moveTo>
                <a:cubicBezTo>
                  <a:pt x="322280" y="6236"/>
                  <a:pt x="45375" y="4798"/>
                  <a:pt x="62735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3" name="连接线">
            <a:extLst>
              <a:ext uri="{FF2B5EF4-FFF2-40B4-BE49-F238E27FC236}">
                <a16:creationId xmlns:a16="http://schemas.microsoft.com/office/drawing/2014/main" id="{CDCA6242-9746-8499-9036-C2F12EE10B22}"/>
              </a:ext>
            </a:extLst>
          </p:cNvPr>
          <p:cNvSpPr/>
          <p:nvPr/>
        </p:nvSpPr>
        <p:spPr>
          <a:xfrm rot="4392832" flipH="1">
            <a:off x="7385179" y="2438926"/>
            <a:ext cx="2917517" cy="1903962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14019 w 14080"/>
              <a:gd name="connsiteY0" fmla="*/ 39954 h 39954"/>
              <a:gd name="connsiteX1" fmla="*/ 3779 w 14080"/>
              <a:gd name="connsiteY1" fmla="*/ 0 h 39954"/>
              <a:gd name="connsiteX0" fmla="*/ 10240 w 19052"/>
              <a:gd name="connsiteY0" fmla="*/ 39954 h 39954"/>
              <a:gd name="connsiteX1" fmla="*/ 0 w 19052"/>
              <a:gd name="connsiteY1" fmla="*/ 0 h 39954"/>
              <a:gd name="connsiteX0" fmla="*/ 9901 w 18922"/>
              <a:gd name="connsiteY0" fmla="*/ 40851 h 40851"/>
              <a:gd name="connsiteX1" fmla="*/ 0 w 18922"/>
              <a:gd name="connsiteY1" fmla="*/ 0 h 40851"/>
              <a:gd name="connsiteX0" fmla="*/ 10173 w 10279"/>
              <a:gd name="connsiteY0" fmla="*/ 40851 h 40851"/>
              <a:gd name="connsiteX1" fmla="*/ 272 w 10279"/>
              <a:gd name="connsiteY1" fmla="*/ 0 h 40851"/>
              <a:gd name="connsiteX0" fmla="*/ 1039 w 1356"/>
              <a:gd name="connsiteY0" fmla="*/ 46582 h 46582"/>
              <a:gd name="connsiteX1" fmla="*/ 747 w 1356"/>
              <a:gd name="connsiteY1" fmla="*/ 0 h 46582"/>
              <a:gd name="connsiteX0" fmla="*/ 3196 w 82617"/>
              <a:gd name="connsiteY0" fmla="*/ 10000 h 10000"/>
              <a:gd name="connsiteX1" fmla="*/ 1043 w 82617"/>
              <a:gd name="connsiteY1" fmla="*/ 0 h 10000"/>
              <a:gd name="connsiteX0" fmla="*/ 0 w 98422"/>
              <a:gd name="connsiteY0" fmla="*/ 18579 h 18579"/>
              <a:gd name="connsiteX1" fmla="*/ 62735 w 98422"/>
              <a:gd name="connsiteY1" fmla="*/ 0 h 18579"/>
              <a:gd name="connsiteX0" fmla="*/ 0 w 156905"/>
              <a:gd name="connsiteY0" fmla="*/ 18579 h 18579"/>
              <a:gd name="connsiteX1" fmla="*/ 62735 w 156905"/>
              <a:gd name="connsiteY1" fmla="*/ 0 h 18579"/>
              <a:gd name="connsiteX0" fmla="*/ 30071 w 162589"/>
              <a:gd name="connsiteY0" fmla="*/ 11031 h 11031"/>
              <a:gd name="connsiteX1" fmla="*/ 597 w 162589"/>
              <a:gd name="connsiteY1" fmla="*/ 0 h 11031"/>
              <a:gd name="connsiteX0" fmla="*/ 235406 w 303604"/>
              <a:gd name="connsiteY0" fmla="*/ 11031 h 11031"/>
              <a:gd name="connsiteX1" fmla="*/ 205932 w 303604"/>
              <a:gd name="connsiteY1" fmla="*/ 0 h 11031"/>
              <a:gd name="connsiteX0" fmla="*/ 29474 w 193442"/>
              <a:gd name="connsiteY0" fmla="*/ 11179 h 11179"/>
              <a:gd name="connsiteX1" fmla="*/ 0 w 193442"/>
              <a:gd name="connsiteY1" fmla="*/ 148 h 11179"/>
              <a:gd name="connsiteX0" fmla="*/ 0 w 318999"/>
              <a:gd name="connsiteY0" fmla="*/ 6792 h 6792"/>
              <a:gd name="connsiteX1" fmla="*/ 261526 w 318999"/>
              <a:gd name="connsiteY1" fmla="*/ 2935 h 6792"/>
              <a:gd name="connsiteX0" fmla="*/ 0 w 8198"/>
              <a:gd name="connsiteY0" fmla="*/ 9786 h 9786"/>
              <a:gd name="connsiteX1" fmla="*/ 8198 w 8198"/>
              <a:gd name="connsiteY1" fmla="*/ 4107 h 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8" h="9786" extrusionOk="0">
                <a:moveTo>
                  <a:pt x="0" y="9786"/>
                </a:moveTo>
                <a:cubicBezTo>
                  <a:pt x="10103" y="-8387"/>
                  <a:pt x="6821" y="4372"/>
                  <a:pt x="8198" y="4107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4" name="连接线">
            <a:extLst>
              <a:ext uri="{FF2B5EF4-FFF2-40B4-BE49-F238E27FC236}">
                <a16:creationId xmlns:a16="http://schemas.microsoft.com/office/drawing/2014/main" id="{6479C898-5BF4-85BA-FEBE-895BD92BD536}"/>
              </a:ext>
            </a:extLst>
          </p:cNvPr>
          <p:cNvSpPr/>
          <p:nvPr/>
        </p:nvSpPr>
        <p:spPr>
          <a:xfrm flipH="1">
            <a:off x="4739037" y="-90433"/>
            <a:ext cx="98700" cy="1391839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97" h="27014" extrusionOk="0">
                <a:moveTo>
                  <a:pt x="0" y="27014"/>
                </a:moveTo>
                <a:cubicBezTo>
                  <a:pt x="1444" y="18621"/>
                  <a:pt x="130595" y="5678"/>
                  <a:pt x="78193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5" name="连接线">
            <a:extLst>
              <a:ext uri="{FF2B5EF4-FFF2-40B4-BE49-F238E27FC236}">
                <a16:creationId xmlns:a16="http://schemas.microsoft.com/office/drawing/2014/main" id="{5A2D1345-9354-886F-D269-7A3960A99BB8}"/>
              </a:ext>
            </a:extLst>
          </p:cNvPr>
          <p:cNvSpPr/>
          <p:nvPr/>
        </p:nvSpPr>
        <p:spPr>
          <a:xfrm flipH="1">
            <a:off x="4827290" y="2535572"/>
            <a:ext cx="1218662" cy="2324282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327712 w 448323"/>
              <a:gd name="connsiteY0" fmla="*/ 39534 h 39534"/>
              <a:gd name="connsiteX1" fmla="*/ 0 w 448323"/>
              <a:gd name="connsiteY1" fmla="*/ 0 h 39534"/>
              <a:gd name="connsiteX0" fmla="*/ 342559 w 342562"/>
              <a:gd name="connsiteY0" fmla="*/ 39534 h 39534"/>
              <a:gd name="connsiteX1" fmla="*/ 14847 w 342562"/>
              <a:gd name="connsiteY1" fmla="*/ 0 h 3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62" h="39534" extrusionOk="0">
                <a:moveTo>
                  <a:pt x="342559" y="39534"/>
                </a:moveTo>
                <a:cubicBezTo>
                  <a:pt x="344003" y="31141"/>
                  <a:pt x="-84105" y="26106"/>
                  <a:pt x="14847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6" name="连接线">
            <a:extLst>
              <a:ext uri="{FF2B5EF4-FFF2-40B4-BE49-F238E27FC236}">
                <a16:creationId xmlns:a16="http://schemas.microsoft.com/office/drawing/2014/main" id="{B49D4FD4-21EB-DD68-4E67-FAA35739F1A3}"/>
              </a:ext>
            </a:extLst>
          </p:cNvPr>
          <p:cNvSpPr/>
          <p:nvPr/>
        </p:nvSpPr>
        <p:spPr>
          <a:xfrm flipH="1">
            <a:off x="5051573" y="3479836"/>
            <a:ext cx="2243596" cy="1353125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765722 w 765793"/>
              <a:gd name="connsiteY0" fmla="*/ 26520 h 26520"/>
              <a:gd name="connsiteX1" fmla="*/ 0 w 765793"/>
              <a:gd name="connsiteY1" fmla="*/ 0 h 26520"/>
              <a:gd name="connsiteX0" fmla="*/ 765722 w 765726"/>
              <a:gd name="connsiteY0" fmla="*/ 26520 h 26520"/>
              <a:gd name="connsiteX1" fmla="*/ 0 w 765726"/>
              <a:gd name="connsiteY1" fmla="*/ 0 h 26520"/>
              <a:gd name="connsiteX0" fmla="*/ 733617 w 733622"/>
              <a:gd name="connsiteY0" fmla="*/ 23884 h 23884"/>
              <a:gd name="connsiteX1" fmla="*/ 0 w 733622"/>
              <a:gd name="connsiteY1" fmla="*/ 0 h 2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622" h="23884" extrusionOk="0">
                <a:moveTo>
                  <a:pt x="733617" y="23884"/>
                </a:moveTo>
                <a:cubicBezTo>
                  <a:pt x="735061" y="15491"/>
                  <a:pt x="439961" y="18418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7" name="连接线">
            <a:extLst>
              <a:ext uri="{FF2B5EF4-FFF2-40B4-BE49-F238E27FC236}">
                <a16:creationId xmlns:a16="http://schemas.microsoft.com/office/drawing/2014/main" id="{3BFF4845-F755-4FB4-01EF-082DF3D380C5}"/>
              </a:ext>
            </a:extLst>
          </p:cNvPr>
          <p:cNvSpPr/>
          <p:nvPr/>
        </p:nvSpPr>
        <p:spPr>
          <a:xfrm flipH="1">
            <a:off x="6391495" y="1730290"/>
            <a:ext cx="448911" cy="3046699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765722 w 765793"/>
              <a:gd name="connsiteY0" fmla="*/ 26520 h 26520"/>
              <a:gd name="connsiteX1" fmla="*/ 0 w 765793"/>
              <a:gd name="connsiteY1" fmla="*/ 0 h 26520"/>
              <a:gd name="connsiteX0" fmla="*/ 765722 w 765726"/>
              <a:gd name="connsiteY0" fmla="*/ 26520 h 26520"/>
              <a:gd name="connsiteX1" fmla="*/ 0 w 765726"/>
              <a:gd name="connsiteY1" fmla="*/ 0 h 26520"/>
              <a:gd name="connsiteX0" fmla="*/ 733617 w 733622"/>
              <a:gd name="connsiteY0" fmla="*/ 23884 h 23884"/>
              <a:gd name="connsiteX1" fmla="*/ 0 w 733622"/>
              <a:gd name="connsiteY1" fmla="*/ 0 h 23884"/>
              <a:gd name="connsiteX0" fmla="*/ 203028 w 267259"/>
              <a:gd name="connsiteY0" fmla="*/ 63566 h 63566"/>
              <a:gd name="connsiteX1" fmla="*/ 0 w 267259"/>
              <a:gd name="connsiteY1" fmla="*/ 0 h 63566"/>
              <a:gd name="connsiteX0" fmla="*/ 203028 w 213390"/>
              <a:gd name="connsiteY0" fmla="*/ 63566 h 63566"/>
              <a:gd name="connsiteX1" fmla="*/ 0 w 213390"/>
              <a:gd name="connsiteY1" fmla="*/ 0 h 63566"/>
              <a:gd name="connsiteX0" fmla="*/ 203028 w 392296"/>
              <a:gd name="connsiteY0" fmla="*/ 63566 h 63566"/>
              <a:gd name="connsiteX1" fmla="*/ 0 w 392296"/>
              <a:gd name="connsiteY1" fmla="*/ 0 h 6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296" h="63566" extrusionOk="0">
                <a:moveTo>
                  <a:pt x="203028" y="63566"/>
                </a:moveTo>
                <a:cubicBezTo>
                  <a:pt x="607207" y="54563"/>
                  <a:pt x="280145" y="21623"/>
                  <a:pt x="0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8" name="连接线">
            <a:extLst>
              <a:ext uri="{FF2B5EF4-FFF2-40B4-BE49-F238E27FC236}">
                <a16:creationId xmlns:a16="http://schemas.microsoft.com/office/drawing/2014/main" id="{71848A5C-A9F0-57F9-FEA7-6D36ECA27EDD}"/>
              </a:ext>
            </a:extLst>
          </p:cNvPr>
          <p:cNvSpPr/>
          <p:nvPr/>
        </p:nvSpPr>
        <p:spPr>
          <a:xfrm flipH="1">
            <a:off x="1531423" y="-470917"/>
            <a:ext cx="481703" cy="5322038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14019 w 14080"/>
              <a:gd name="connsiteY0" fmla="*/ 39954 h 39954"/>
              <a:gd name="connsiteX1" fmla="*/ 3779 w 14080"/>
              <a:gd name="connsiteY1" fmla="*/ 0 h 39954"/>
              <a:gd name="connsiteX0" fmla="*/ 10240 w 19052"/>
              <a:gd name="connsiteY0" fmla="*/ 39954 h 39954"/>
              <a:gd name="connsiteX1" fmla="*/ 0 w 19052"/>
              <a:gd name="connsiteY1" fmla="*/ 0 h 39954"/>
              <a:gd name="connsiteX0" fmla="*/ 9901 w 18922"/>
              <a:gd name="connsiteY0" fmla="*/ 40851 h 40851"/>
              <a:gd name="connsiteX1" fmla="*/ 0 w 18922"/>
              <a:gd name="connsiteY1" fmla="*/ 0 h 40851"/>
              <a:gd name="connsiteX0" fmla="*/ 10173 w 10279"/>
              <a:gd name="connsiteY0" fmla="*/ 40851 h 40851"/>
              <a:gd name="connsiteX1" fmla="*/ 272 w 10279"/>
              <a:gd name="connsiteY1" fmla="*/ 0 h 40851"/>
              <a:gd name="connsiteX0" fmla="*/ 1039 w 1356"/>
              <a:gd name="connsiteY0" fmla="*/ 46582 h 46582"/>
              <a:gd name="connsiteX1" fmla="*/ 747 w 1356"/>
              <a:gd name="connsiteY1" fmla="*/ 0 h 46582"/>
              <a:gd name="connsiteX0" fmla="*/ 3196 w 82617"/>
              <a:gd name="connsiteY0" fmla="*/ 10000 h 10000"/>
              <a:gd name="connsiteX1" fmla="*/ 1043 w 82617"/>
              <a:gd name="connsiteY1" fmla="*/ 0 h 10000"/>
              <a:gd name="connsiteX0" fmla="*/ 0 w 98422"/>
              <a:gd name="connsiteY0" fmla="*/ 18579 h 18579"/>
              <a:gd name="connsiteX1" fmla="*/ 62735 w 98422"/>
              <a:gd name="connsiteY1" fmla="*/ 0 h 18579"/>
              <a:gd name="connsiteX0" fmla="*/ 0 w 156905"/>
              <a:gd name="connsiteY0" fmla="*/ 18579 h 18579"/>
              <a:gd name="connsiteX1" fmla="*/ 62735 w 156905"/>
              <a:gd name="connsiteY1" fmla="*/ 0 h 18579"/>
              <a:gd name="connsiteX0" fmla="*/ 0 w 114386"/>
              <a:gd name="connsiteY0" fmla="*/ 18579 h 18579"/>
              <a:gd name="connsiteX1" fmla="*/ 62735 w 114386"/>
              <a:gd name="connsiteY1" fmla="*/ 0 h 1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86" h="18579" extrusionOk="0">
                <a:moveTo>
                  <a:pt x="0" y="18579"/>
                </a:moveTo>
                <a:cubicBezTo>
                  <a:pt x="322280" y="6236"/>
                  <a:pt x="-162713" y="21224"/>
                  <a:pt x="62735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73EEBC-D382-B755-612F-0D49EC066ED4}"/>
              </a:ext>
            </a:extLst>
          </p:cNvPr>
          <p:cNvSpPr txBox="1"/>
          <p:nvPr/>
        </p:nvSpPr>
        <p:spPr>
          <a:xfrm>
            <a:off x="449886" y="5443955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3A538C1-F339-1683-4735-815AE70D5BE7}"/>
              </a:ext>
            </a:extLst>
          </p:cNvPr>
          <p:cNvSpPr txBox="1"/>
          <p:nvPr/>
        </p:nvSpPr>
        <p:spPr>
          <a:xfrm>
            <a:off x="1847983" y="5412471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2AFC740-1AB1-37DF-BAAA-F8FFB7233F9C}"/>
              </a:ext>
            </a:extLst>
          </p:cNvPr>
          <p:cNvSpPr txBox="1"/>
          <p:nvPr/>
        </p:nvSpPr>
        <p:spPr>
          <a:xfrm>
            <a:off x="3237347" y="5337682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C7AFE92-6E02-2F7C-5DFE-FD00485157F4}"/>
              </a:ext>
            </a:extLst>
          </p:cNvPr>
          <p:cNvSpPr txBox="1"/>
          <p:nvPr/>
        </p:nvSpPr>
        <p:spPr>
          <a:xfrm>
            <a:off x="4637000" y="5274360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FA79F9-C766-A6E3-2597-C5CCA92F5E0F}"/>
              </a:ext>
            </a:extLst>
          </p:cNvPr>
          <p:cNvSpPr txBox="1"/>
          <p:nvPr/>
        </p:nvSpPr>
        <p:spPr>
          <a:xfrm>
            <a:off x="6663113" y="5642229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23ACC8A-226E-0845-2D7D-E842AF7B7521}"/>
              </a:ext>
            </a:extLst>
          </p:cNvPr>
          <p:cNvSpPr txBox="1"/>
          <p:nvPr/>
        </p:nvSpPr>
        <p:spPr>
          <a:xfrm>
            <a:off x="7383654" y="5299269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31C4D04-526E-5B8C-85AC-E3166A39A9C9}"/>
              </a:ext>
            </a:extLst>
          </p:cNvPr>
          <p:cNvSpPr txBox="1"/>
          <p:nvPr/>
        </p:nvSpPr>
        <p:spPr>
          <a:xfrm>
            <a:off x="2892074" y="6708430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3F5598C-6452-647B-0D0E-BA6186F7DDBF}"/>
              </a:ext>
            </a:extLst>
          </p:cNvPr>
          <p:cNvSpPr txBox="1"/>
          <p:nvPr/>
        </p:nvSpPr>
        <p:spPr>
          <a:xfrm>
            <a:off x="1775532" y="6899278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4E90C64-229F-0D99-A9DE-4882CC91C07C}"/>
              </a:ext>
            </a:extLst>
          </p:cNvPr>
          <p:cNvSpPr txBox="1"/>
          <p:nvPr/>
        </p:nvSpPr>
        <p:spPr>
          <a:xfrm>
            <a:off x="4450350" y="6504663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4799BAF-10B7-BEC4-1246-E172D2D546BF}"/>
              </a:ext>
            </a:extLst>
          </p:cNvPr>
          <p:cNvSpPr txBox="1"/>
          <p:nvPr/>
        </p:nvSpPr>
        <p:spPr>
          <a:xfrm>
            <a:off x="6356653" y="6708430"/>
            <a:ext cx="345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200" dirty="0"/>
              <a:t>s_a</a:t>
            </a:r>
            <a:endParaRPr lang="zh-CN" altLang="en-US" sz="1100" dirty="0"/>
          </a:p>
        </p:txBody>
      </p:sp>
      <p:sp>
        <p:nvSpPr>
          <p:cNvPr id="139" name="连接线">
            <a:extLst>
              <a:ext uri="{FF2B5EF4-FFF2-40B4-BE49-F238E27FC236}">
                <a16:creationId xmlns:a16="http://schemas.microsoft.com/office/drawing/2014/main" id="{F3860399-A227-9212-C9D7-72119B6C44B7}"/>
              </a:ext>
            </a:extLst>
          </p:cNvPr>
          <p:cNvSpPr/>
          <p:nvPr/>
        </p:nvSpPr>
        <p:spPr>
          <a:xfrm flipV="1">
            <a:off x="5222081" y="4619606"/>
            <a:ext cx="1125035" cy="240247"/>
          </a:xfrm>
          <a:custGeom>
            <a:avLst/>
            <a:gdLst>
              <a:gd name="connsiteX0" fmla="*/ 16456 w 16511"/>
              <a:gd name="connsiteY0" fmla="*/ 26849 h 26849"/>
              <a:gd name="connsiteX1" fmla="*/ 3493 w 16511"/>
              <a:gd name="connsiteY1" fmla="*/ 0 h 26849"/>
              <a:gd name="connsiteX0" fmla="*/ 0 w 78193"/>
              <a:gd name="connsiteY0" fmla="*/ 27014 h 27014"/>
              <a:gd name="connsiteX1" fmla="*/ 78193 w 78193"/>
              <a:gd name="connsiteY1" fmla="*/ 0 h 27014"/>
              <a:gd name="connsiteX0" fmla="*/ 0 w 90697"/>
              <a:gd name="connsiteY0" fmla="*/ 27014 h 27014"/>
              <a:gd name="connsiteX1" fmla="*/ 78193 w 90697"/>
              <a:gd name="connsiteY1" fmla="*/ 0 h 27014"/>
              <a:gd name="connsiteX0" fmla="*/ 0 w 109948"/>
              <a:gd name="connsiteY0" fmla="*/ 53537 h 53537"/>
              <a:gd name="connsiteX1" fmla="*/ 98832 w 109948"/>
              <a:gd name="connsiteY1" fmla="*/ 0 h 53537"/>
              <a:gd name="connsiteX0" fmla="*/ 0 w 410451"/>
              <a:gd name="connsiteY0" fmla="*/ 53537 h 53537"/>
              <a:gd name="connsiteX1" fmla="*/ 98832 w 410451"/>
              <a:gd name="connsiteY1" fmla="*/ 0 h 53537"/>
              <a:gd name="connsiteX0" fmla="*/ 765722 w 765793"/>
              <a:gd name="connsiteY0" fmla="*/ 26520 h 26520"/>
              <a:gd name="connsiteX1" fmla="*/ 0 w 765793"/>
              <a:gd name="connsiteY1" fmla="*/ 0 h 26520"/>
              <a:gd name="connsiteX0" fmla="*/ 765722 w 765726"/>
              <a:gd name="connsiteY0" fmla="*/ 26520 h 26520"/>
              <a:gd name="connsiteX1" fmla="*/ 0 w 765726"/>
              <a:gd name="connsiteY1" fmla="*/ 0 h 26520"/>
              <a:gd name="connsiteX0" fmla="*/ 733617 w 733622"/>
              <a:gd name="connsiteY0" fmla="*/ 23884 h 23884"/>
              <a:gd name="connsiteX1" fmla="*/ 0 w 733622"/>
              <a:gd name="connsiteY1" fmla="*/ 0 h 23884"/>
              <a:gd name="connsiteX0" fmla="*/ 635048 w 635055"/>
              <a:gd name="connsiteY0" fmla="*/ 30306 h 30306"/>
              <a:gd name="connsiteX1" fmla="*/ 0 w 635055"/>
              <a:gd name="connsiteY1" fmla="*/ 0 h 30306"/>
              <a:gd name="connsiteX0" fmla="*/ 635048 w 635048"/>
              <a:gd name="connsiteY0" fmla="*/ 30306 h 34616"/>
              <a:gd name="connsiteX1" fmla="*/ 0 w 635048"/>
              <a:gd name="connsiteY1" fmla="*/ 0 h 34616"/>
              <a:gd name="connsiteX0" fmla="*/ 848614 w 848614"/>
              <a:gd name="connsiteY0" fmla="*/ 6100 h 15724"/>
              <a:gd name="connsiteX1" fmla="*/ 0 w 848614"/>
              <a:gd name="connsiteY1" fmla="*/ 0 h 15724"/>
              <a:gd name="connsiteX0" fmla="*/ 952659 w 952659"/>
              <a:gd name="connsiteY0" fmla="*/ 3630 h 14319"/>
              <a:gd name="connsiteX1" fmla="*/ 0 w 952659"/>
              <a:gd name="connsiteY1" fmla="*/ 0 h 14319"/>
              <a:gd name="connsiteX0" fmla="*/ 881470 w 881470"/>
              <a:gd name="connsiteY0" fmla="*/ 6594 h 16021"/>
              <a:gd name="connsiteX1" fmla="*/ 0 w 881470"/>
              <a:gd name="connsiteY1" fmla="*/ 0 h 16021"/>
              <a:gd name="connsiteX0" fmla="*/ 890597 w 890597"/>
              <a:gd name="connsiteY0" fmla="*/ 4330 h 14703"/>
              <a:gd name="connsiteX1" fmla="*/ 0 w 890597"/>
              <a:gd name="connsiteY1" fmla="*/ 0 h 14703"/>
              <a:gd name="connsiteX0" fmla="*/ 890597 w 890597"/>
              <a:gd name="connsiteY0" fmla="*/ 4330 h 13967"/>
              <a:gd name="connsiteX1" fmla="*/ 0 w 890597"/>
              <a:gd name="connsiteY1" fmla="*/ 0 h 13967"/>
              <a:gd name="connsiteX0" fmla="*/ 815301 w 815301"/>
              <a:gd name="connsiteY0" fmla="*/ 4948 h 14305"/>
              <a:gd name="connsiteX1" fmla="*/ 0 w 815301"/>
              <a:gd name="connsiteY1" fmla="*/ 0 h 14305"/>
              <a:gd name="connsiteX0" fmla="*/ 815301 w 815301"/>
              <a:gd name="connsiteY0" fmla="*/ 4948 h 16838"/>
              <a:gd name="connsiteX1" fmla="*/ 0 w 815301"/>
              <a:gd name="connsiteY1" fmla="*/ 0 h 16838"/>
              <a:gd name="connsiteX0" fmla="*/ 815301 w 815301"/>
              <a:gd name="connsiteY0" fmla="*/ 4948 h 16580"/>
              <a:gd name="connsiteX1" fmla="*/ 0 w 815301"/>
              <a:gd name="connsiteY1" fmla="*/ 0 h 1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5301" h="16580" extrusionOk="0">
                <a:moveTo>
                  <a:pt x="815301" y="4948"/>
                </a:moveTo>
                <a:cubicBezTo>
                  <a:pt x="756737" y="23479"/>
                  <a:pt x="439961" y="18418"/>
                  <a:pt x="0" y="0"/>
                </a:cubicBezTo>
              </a:path>
            </a:pathLst>
          </a:custGeom>
          <a:noFill/>
          <a:ln w="12700" cap="flat">
            <a:solidFill>
              <a:srgbClr val="0070C0"/>
            </a:solidFill>
            <a:custDash>
              <a:ds d="200000" sp="200000"/>
            </a:custDash>
            <a:miter lim="400000"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FD2B4F8-7BB7-698F-4B9A-0DD6145B5E91}"/>
              </a:ext>
            </a:extLst>
          </p:cNvPr>
          <p:cNvSpPr txBox="1"/>
          <p:nvPr/>
        </p:nvSpPr>
        <p:spPr>
          <a:xfrm>
            <a:off x="5686504" y="4412810"/>
            <a:ext cx="5715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</a:rPr>
              <a:t>hasUnit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41" name="直接箭头连接符 14">
            <a:extLst>
              <a:ext uri="{FF2B5EF4-FFF2-40B4-BE49-F238E27FC236}">
                <a16:creationId xmlns:a16="http://schemas.microsoft.com/office/drawing/2014/main" id="{C58299CB-D4FB-E659-E77A-2EDDDF2C105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5332449" y="1503913"/>
            <a:ext cx="1024204" cy="31884"/>
          </a:xfrm>
          <a:prstGeom prst="straightConnector1">
            <a:avLst/>
          </a:prstGeom>
          <a:ln w="15875">
            <a:solidFill>
              <a:srgbClr val="C09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">
            <a:extLst>
              <a:ext uri="{FF2B5EF4-FFF2-40B4-BE49-F238E27FC236}">
                <a16:creationId xmlns:a16="http://schemas.microsoft.com/office/drawing/2014/main" id="{4B93ABD0-AA50-49F9-37B4-16E435CEDCD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961520" y="1656313"/>
            <a:ext cx="547533" cy="445872"/>
          </a:xfrm>
          <a:prstGeom prst="straightConnector1">
            <a:avLst/>
          </a:prstGeom>
          <a:ln w="15875">
            <a:solidFill>
              <a:srgbClr val="C09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">
            <a:extLst>
              <a:ext uri="{FF2B5EF4-FFF2-40B4-BE49-F238E27FC236}">
                <a16:creationId xmlns:a16="http://schemas.microsoft.com/office/drawing/2014/main" id="{56904512-FED4-B558-626E-B45EA45839C1}"/>
              </a:ext>
            </a:extLst>
          </p:cNvPr>
          <p:cNvCxnSpPr>
            <a:cxnSpLocks/>
            <a:stCxn id="19" idx="0"/>
            <a:endCxn id="127" idx="1"/>
          </p:cNvCxnSpPr>
          <p:nvPr/>
        </p:nvCxnSpPr>
        <p:spPr>
          <a:xfrm flipH="1" flipV="1">
            <a:off x="6840406" y="1730290"/>
            <a:ext cx="437143" cy="1308147"/>
          </a:xfrm>
          <a:prstGeom prst="straightConnector1">
            <a:avLst/>
          </a:prstGeom>
          <a:ln w="15875">
            <a:solidFill>
              <a:srgbClr val="C09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F4B8FA9-737D-DB13-AAA7-594D64BC2243}"/>
              </a:ext>
            </a:extLst>
          </p:cNvPr>
          <p:cNvSpPr txBox="1"/>
          <p:nvPr/>
        </p:nvSpPr>
        <p:spPr>
          <a:xfrm>
            <a:off x="7040996" y="1993217"/>
            <a:ext cx="5715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C09200"/>
                </a:solidFill>
              </a:rPr>
              <a:t>hasUnit</a:t>
            </a:r>
            <a:endParaRPr lang="zh-CN" altLang="en-US" sz="1100" dirty="0">
              <a:solidFill>
                <a:srgbClr val="C092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E8496A4-28FC-4B8C-451A-6303318017F9}"/>
              </a:ext>
            </a:extLst>
          </p:cNvPr>
          <p:cNvSpPr txBox="1"/>
          <p:nvPr/>
        </p:nvSpPr>
        <p:spPr>
          <a:xfrm>
            <a:off x="6130345" y="1911988"/>
            <a:ext cx="5715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C09200"/>
                </a:solidFill>
              </a:rPr>
              <a:t>hasUnit</a:t>
            </a:r>
            <a:endParaRPr lang="zh-CN" altLang="en-US" sz="1100" dirty="0">
              <a:solidFill>
                <a:srgbClr val="C092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17E012C-8DCF-D2D3-C804-CFCE782D00E7}"/>
              </a:ext>
            </a:extLst>
          </p:cNvPr>
          <p:cNvSpPr txBox="1"/>
          <p:nvPr/>
        </p:nvSpPr>
        <p:spPr>
          <a:xfrm>
            <a:off x="5335223" y="1605492"/>
            <a:ext cx="5715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C09200"/>
                </a:solidFill>
              </a:rPr>
              <a:t>hasUnit</a:t>
            </a:r>
            <a:endParaRPr lang="zh-CN" altLang="en-US" sz="1100" dirty="0">
              <a:solidFill>
                <a:srgbClr val="C09200"/>
              </a:solidFill>
            </a:endParaRPr>
          </a:p>
        </p:txBody>
      </p:sp>
      <p:cxnSp>
        <p:nvCxnSpPr>
          <p:cNvPr id="152" name="Straight Connector 11">
            <a:extLst>
              <a:ext uri="{FF2B5EF4-FFF2-40B4-BE49-F238E27FC236}">
                <a16:creationId xmlns:a16="http://schemas.microsoft.com/office/drawing/2014/main" id="{DACB8F66-44C7-E2FF-98DB-605AB44AD8D8}"/>
              </a:ext>
            </a:extLst>
          </p:cNvPr>
          <p:cNvCxnSpPr>
            <a:cxnSpLocks/>
          </p:cNvCxnSpPr>
          <p:nvPr/>
        </p:nvCxnSpPr>
        <p:spPr>
          <a:xfrm>
            <a:off x="-428625" y="3720956"/>
            <a:ext cx="9877425" cy="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3244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mple Title, 1st Version.potx" id="{73802CE2-424D-4A5F-A367-C82CFEA84EC0}" vid="{C34B6402-400B-4129-8BBA-0523C10490A5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mple Title, 1st Version.potx" id="{73802CE2-424D-4A5F-A367-C82CFEA84EC0}" vid="{4F4F95D4-6BB0-4334-BD54-63D8900432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Ontolgy</Template>
  <TotalTime>52805</TotalTime>
  <Words>965</Words>
  <Application>Microsoft Office PowerPoint</Application>
  <PresentationFormat>全屏显示(4:3)</PresentationFormat>
  <Paragraphs>414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Helvetica Neue</vt:lpstr>
      <vt:lpstr>Helvetica Neue Medium</vt:lpstr>
      <vt:lpstr>Söhne</vt:lpstr>
      <vt:lpstr>等线</vt:lpstr>
      <vt:lpstr>Arial</vt:lpstr>
      <vt:lpstr>Calibri</vt:lpstr>
      <vt:lpstr>Cascadia Code</vt:lpstr>
      <vt:lpstr>Symbol</vt:lpstr>
      <vt:lpstr>Times New Roman</vt:lpstr>
      <vt:lpstr>Wingdings</vt:lpstr>
      <vt:lpstr>Folienmaster ACS | E.ON ERC - Content slides</vt:lpstr>
      <vt:lpstr>Folienmaster ACS | E.ON ERC - Title-/Last-slides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Title, 1st Version</dc:title>
  <dc:creator>Pan, Zhiyu</dc:creator>
  <cp:lastModifiedBy>4345</cp:lastModifiedBy>
  <cp:revision>464</cp:revision>
  <cp:lastPrinted>2015-12-23T08:25:11Z</cp:lastPrinted>
  <dcterms:created xsi:type="dcterms:W3CDTF">2021-03-23T16:37:32Z</dcterms:created>
  <dcterms:modified xsi:type="dcterms:W3CDTF">2024-02-16T21:27:29Z</dcterms:modified>
</cp:coreProperties>
</file>