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75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7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4C0"/>
    <a:srgbClr val="5280BA"/>
    <a:srgbClr val="556EB4"/>
    <a:srgbClr val="645DAE"/>
    <a:srgbClr val="7461A8"/>
    <a:srgbClr val="6167AE"/>
    <a:srgbClr val="5770B4"/>
    <a:srgbClr val="537BBA"/>
    <a:srgbClr val="4F85C0"/>
    <a:srgbClr val="537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04" autoAdjust="0"/>
  </p:normalViewPr>
  <p:slideViewPr>
    <p:cSldViewPr>
      <p:cViewPr varScale="1">
        <p:scale>
          <a:sx n="100" d="100"/>
          <a:sy n="100" d="100"/>
        </p:scale>
        <p:origin x="17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5170B-866D-43DF-9429-1CA9AA588FB6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ABEEB-9D7D-4FCF-A99A-F86012BF8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3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63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0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50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92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58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5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06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1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893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44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82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3E7-4B40-4494-887A-3B004741B26D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FCA1-38BF-4710-AA0A-DE55A784C7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B3E7-4B40-4494-887A-3B004741B26D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3FCA1-38BF-4710-AA0A-DE55A784C7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B3E7-4B40-4494-887A-3B004741B26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3FCA1-38BF-4710-AA0A-DE55A784C7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3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78613"/>
            <a:ext cx="846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财通证券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3717032"/>
            <a:ext cx="846043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YYYY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958043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 谢！</a:t>
            </a:r>
          </a:p>
        </p:txBody>
      </p:sp>
    </p:spTree>
    <p:extLst>
      <p:ext uri="{BB962C8B-B14F-4D97-AF65-F5344CB8AC3E}">
        <p14:creationId xmlns:p14="http://schemas.microsoft.com/office/powerpoint/2010/main" val="44822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28794" y="116632"/>
            <a:ext cx="4214842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报告内容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6D643CD-06EF-4E0C-9468-006C5D1DEC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项目目标及范围回顾</a:t>
            </a:r>
            <a:endParaRPr lang="en-US" altLang="zh-TW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项目状态回顾－我们实现了什么</a:t>
            </a:r>
            <a:endParaRPr lang="en-US" altLang="zh-TW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从以下方面及项目角度检讨项目</a:t>
            </a:r>
            <a:endParaRPr lang="en-US" altLang="zh-TW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知识管理</a:t>
            </a:r>
          </a:p>
          <a:p>
            <a:pPr lvl="1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后续工作事项</a:t>
            </a:r>
          </a:p>
        </p:txBody>
      </p:sp>
    </p:spTree>
    <p:extLst>
      <p:ext uri="{BB962C8B-B14F-4D97-AF65-F5344CB8AC3E}">
        <p14:creationId xmlns:p14="http://schemas.microsoft.com/office/powerpoint/2010/main" val="378058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28794" y="116632"/>
            <a:ext cx="4214842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项目目标与范围回顾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6D643CD-06EF-4E0C-9468-006C5D1DEC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项目原目标为：</a:t>
            </a: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TW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TW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TW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项目的实施范围为：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41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28794" y="116632"/>
            <a:ext cx="4214842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我们实现了什么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6D643CD-06EF-4E0C-9468-006C5D1DEC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作为整体团队，我们实现了：</a:t>
            </a:r>
          </a:p>
        </p:txBody>
      </p:sp>
    </p:spTree>
    <p:extLst>
      <p:ext uri="{BB962C8B-B14F-4D97-AF65-F5344CB8AC3E}">
        <p14:creationId xmlns:p14="http://schemas.microsoft.com/office/powerpoint/2010/main" val="270794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28794" y="116632"/>
            <a:ext cx="4214842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讨论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人力资源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6D643CD-06EF-4E0C-9468-006C5D1DEC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在人员方面我们达成了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存在的不足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35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28794" y="116632"/>
            <a:ext cx="4214842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讨论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6D643CD-06EF-4E0C-9468-006C5D1DEC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在流程方面我们达成了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以下有待改进点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58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28794" y="116632"/>
            <a:ext cx="4214842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讨论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技术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工具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6D643CD-06EF-4E0C-9468-006C5D1DEC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在技术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工具方面我们达成了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存在的不足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02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28794" y="116632"/>
            <a:ext cx="4214842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讨论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知识管理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6D643CD-06EF-4E0C-9468-006C5D1DEC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在知识管理领域我们达成了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有待改进之处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47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28794" y="116632"/>
            <a:ext cx="4214842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讨论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6D643CD-06EF-4E0C-9468-006C5D1DEC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就整体项目而言，我们在以下方面达成了目标</a:t>
            </a: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以下部分有待改进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91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150</Words>
  <Application>Microsoft Office PowerPoint</Application>
  <PresentationFormat>全屏显示(4:3)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CurUserName</dc:creator>
  <cp:lastModifiedBy>dinglq</cp:lastModifiedBy>
  <cp:revision>164</cp:revision>
  <dcterms:created xsi:type="dcterms:W3CDTF">2016-08-24T01:17:05Z</dcterms:created>
  <dcterms:modified xsi:type="dcterms:W3CDTF">2017-08-01T03:02:38Z</dcterms:modified>
</cp:coreProperties>
</file>