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585858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585858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585858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93712" y="219075"/>
            <a:ext cx="92075" cy="92075"/>
          </a:xfrm>
          <a:custGeom>
            <a:avLst/>
            <a:gdLst/>
            <a:ahLst/>
            <a:cxnLst/>
            <a:rect l="l" t="t" r="r" b="b"/>
            <a:pathLst>
              <a:path w="92075" h="92075">
                <a:moveTo>
                  <a:pt x="85204" y="0"/>
                </a:moveTo>
                <a:lnTo>
                  <a:pt x="6870" y="0"/>
                </a:lnTo>
                <a:lnTo>
                  <a:pt x="0" y="6858"/>
                </a:lnTo>
                <a:lnTo>
                  <a:pt x="0" y="85216"/>
                </a:lnTo>
                <a:lnTo>
                  <a:pt x="6870" y="92075"/>
                </a:lnTo>
                <a:lnTo>
                  <a:pt x="85204" y="92075"/>
                </a:lnTo>
                <a:lnTo>
                  <a:pt x="92075" y="85216"/>
                </a:lnTo>
                <a:lnTo>
                  <a:pt x="92075" y="6858"/>
                </a:lnTo>
                <a:lnTo>
                  <a:pt x="85204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493712" y="330200"/>
            <a:ext cx="92075" cy="92075"/>
          </a:xfrm>
          <a:custGeom>
            <a:avLst/>
            <a:gdLst/>
            <a:ahLst/>
            <a:cxnLst/>
            <a:rect l="l" t="t" r="r" b="b"/>
            <a:pathLst>
              <a:path w="92075" h="92075">
                <a:moveTo>
                  <a:pt x="85204" y="0"/>
                </a:moveTo>
                <a:lnTo>
                  <a:pt x="6870" y="0"/>
                </a:lnTo>
                <a:lnTo>
                  <a:pt x="0" y="6858"/>
                </a:lnTo>
                <a:lnTo>
                  <a:pt x="0" y="85216"/>
                </a:lnTo>
                <a:lnTo>
                  <a:pt x="6870" y="92075"/>
                </a:lnTo>
                <a:lnTo>
                  <a:pt x="85204" y="92075"/>
                </a:lnTo>
                <a:lnTo>
                  <a:pt x="92075" y="85216"/>
                </a:lnTo>
                <a:lnTo>
                  <a:pt x="92075" y="6858"/>
                </a:lnTo>
                <a:lnTo>
                  <a:pt x="8520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93712" y="441325"/>
            <a:ext cx="92075" cy="92075"/>
          </a:xfrm>
          <a:custGeom>
            <a:avLst/>
            <a:gdLst/>
            <a:ahLst/>
            <a:cxnLst/>
            <a:rect l="l" t="t" r="r" b="b"/>
            <a:pathLst>
              <a:path w="92075" h="92075">
                <a:moveTo>
                  <a:pt x="85204" y="0"/>
                </a:moveTo>
                <a:lnTo>
                  <a:pt x="6870" y="0"/>
                </a:lnTo>
                <a:lnTo>
                  <a:pt x="0" y="6858"/>
                </a:lnTo>
                <a:lnTo>
                  <a:pt x="0" y="85216"/>
                </a:lnTo>
                <a:lnTo>
                  <a:pt x="6870" y="92075"/>
                </a:lnTo>
                <a:lnTo>
                  <a:pt x="85204" y="92075"/>
                </a:lnTo>
                <a:lnTo>
                  <a:pt x="92075" y="85216"/>
                </a:lnTo>
                <a:lnTo>
                  <a:pt x="92075" y="6858"/>
                </a:lnTo>
                <a:lnTo>
                  <a:pt x="85204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0" y="5049837"/>
            <a:ext cx="8168005" cy="93980"/>
          </a:xfrm>
          <a:custGeom>
            <a:avLst/>
            <a:gdLst/>
            <a:ahLst/>
            <a:cxnLst/>
            <a:rect l="l" t="t" r="r" b="b"/>
            <a:pathLst>
              <a:path w="8168005" h="93979">
                <a:moveTo>
                  <a:pt x="0" y="93662"/>
                </a:moveTo>
                <a:lnTo>
                  <a:pt x="8167751" y="93662"/>
                </a:lnTo>
                <a:lnTo>
                  <a:pt x="8167751" y="0"/>
                </a:lnTo>
                <a:lnTo>
                  <a:pt x="0" y="0"/>
                </a:lnTo>
                <a:lnTo>
                  <a:pt x="0" y="93662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7375525" y="0"/>
            <a:ext cx="1281430" cy="627380"/>
          </a:xfrm>
          <a:custGeom>
            <a:avLst/>
            <a:gdLst/>
            <a:ahLst/>
            <a:cxnLst/>
            <a:rect l="l" t="t" r="r" b="b"/>
            <a:pathLst>
              <a:path w="1281429" h="627380">
                <a:moveTo>
                  <a:pt x="1281176" y="0"/>
                </a:moveTo>
                <a:lnTo>
                  <a:pt x="0" y="0"/>
                </a:lnTo>
                <a:lnTo>
                  <a:pt x="0" y="501650"/>
                </a:lnTo>
                <a:lnTo>
                  <a:pt x="9852" y="550455"/>
                </a:lnTo>
                <a:lnTo>
                  <a:pt x="36718" y="590343"/>
                </a:lnTo>
                <a:lnTo>
                  <a:pt x="76563" y="617253"/>
                </a:lnTo>
                <a:lnTo>
                  <a:pt x="125349" y="627126"/>
                </a:lnTo>
                <a:lnTo>
                  <a:pt x="1155700" y="627126"/>
                </a:lnTo>
                <a:lnTo>
                  <a:pt x="1204559" y="617253"/>
                </a:lnTo>
                <a:lnTo>
                  <a:pt x="1244441" y="590343"/>
                </a:lnTo>
                <a:lnTo>
                  <a:pt x="1271321" y="550455"/>
                </a:lnTo>
                <a:lnTo>
                  <a:pt x="1281176" y="501650"/>
                </a:lnTo>
                <a:lnTo>
                  <a:pt x="1281176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7383398" y="69850"/>
            <a:ext cx="1265237" cy="52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0" y="5049837"/>
            <a:ext cx="0" cy="93980"/>
          </a:xfrm>
          <a:custGeom>
            <a:avLst/>
            <a:gdLst/>
            <a:ahLst/>
            <a:cxnLst/>
            <a:rect l="l" t="t" r="r" b="b"/>
            <a:pathLst>
              <a:path w="0" h="93979">
                <a:moveTo>
                  <a:pt x="0" y="93662"/>
                </a:moveTo>
                <a:lnTo>
                  <a:pt x="0" y="0"/>
                </a:lnTo>
                <a:lnTo>
                  <a:pt x="0" y="93662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3601084" y="1817751"/>
            <a:ext cx="1907413" cy="787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1944751" y="2262251"/>
            <a:ext cx="1656080" cy="0"/>
          </a:xfrm>
          <a:custGeom>
            <a:avLst/>
            <a:gdLst/>
            <a:ahLst/>
            <a:cxnLst/>
            <a:rect l="l" t="t" r="r" b="b"/>
            <a:pathLst>
              <a:path w="1656079" h="0">
                <a:moveTo>
                  <a:pt x="0" y="0"/>
                </a:moveTo>
                <a:lnTo>
                  <a:pt x="1655699" y="0"/>
                </a:lnTo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5437251" y="2262251"/>
            <a:ext cx="1656080" cy="0"/>
          </a:xfrm>
          <a:custGeom>
            <a:avLst/>
            <a:gdLst/>
            <a:ahLst/>
            <a:cxnLst/>
            <a:rect l="l" t="t" r="r" b="b"/>
            <a:pathLst>
              <a:path w="1656079" h="0">
                <a:moveTo>
                  <a:pt x="0" y="0"/>
                </a:moveTo>
                <a:lnTo>
                  <a:pt x="1655699" y="0"/>
                </a:lnTo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2449660" y="1285874"/>
            <a:ext cx="4244668" cy="257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93712" y="219075"/>
            <a:ext cx="92075" cy="92075"/>
          </a:xfrm>
          <a:custGeom>
            <a:avLst/>
            <a:gdLst/>
            <a:ahLst/>
            <a:cxnLst/>
            <a:rect l="l" t="t" r="r" b="b"/>
            <a:pathLst>
              <a:path w="92075" h="92075">
                <a:moveTo>
                  <a:pt x="85204" y="0"/>
                </a:moveTo>
                <a:lnTo>
                  <a:pt x="6870" y="0"/>
                </a:lnTo>
                <a:lnTo>
                  <a:pt x="0" y="6858"/>
                </a:lnTo>
                <a:lnTo>
                  <a:pt x="0" y="85216"/>
                </a:lnTo>
                <a:lnTo>
                  <a:pt x="6870" y="92075"/>
                </a:lnTo>
                <a:lnTo>
                  <a:pt x="85204" y="92075"/>
                </a:lnTo>
                <a:lnTo>
                  <a:pt x="92075" y="85216"/>
                </a:lnTo>
                <a:lnTo>
                  <a:pt x="92075" y="6858"/>
                </a:lnTo>
                <a:lnTo>
                  <a:pt x="85204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493712" y="330200"/>
            <a:ext cx="92075" cy="92075"/>
          </a:xfrm>
          <a:custGeom>
            <a:avLst/>
            <a:gdLst/>
            <a:ahLst/>
            <a:cxnLst/>
            <a:rect l="l" t="t" r="r" b="b"/>
            <a:pathLst>
              <a:path w="92075" h="92075">
                <a:moveTo>
                  <a:pt x="85204" y="0"/>
                </a:moveTo>
                <a:lnTo>
                  <a:pt x="6870" y="0"/>
                </a:lnTo>
                <a:lnTo>
                  <a:pt x="0" y="6858"/>
                </a:lnTo>
                <a:lnTo>
                  <a:pt x="0" y="85216"/>
                </a:lnTo>
                <a:lnTo>
                  <a:pt x="6870" y="92075"/>
                </a:lnTo>
                <a:lnTo>
                  <a:pt x="85204" y="92075"/>
                </a:lnTo>
                <a:lnTo>
                  <a:pt x="92075" y="85216"/>
                </a:lnTo>
                <a:lnTo>
                  <a:pt x="92075" y="6858"/>
                </a:lnTo>
                <a:lnTo>
                  <a:pt x="8520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93712" y="441325"/>
            <a:ext cx="92075" cy="92075"/>
          </a:xfrm>
          <a:custGeom>
            <a:avLst/>
            <a:gdLst/>
            <a:ahLst/>
            <a:cxnLst/>
            <a:rect l="l" t="t" r="r" b="b"/>
            <a:pathLst>
              <a:path w="92075" h="92075">
                <a:moveTo>
                  <a:pt x="85204" y="0"/>
                </a:moveTo>
                <a:lnTo>
                  <a:pt x="6870" y="0"/>
                </a:lnTo>
                <a:lnTo>
                  <a:pt x="0" y="6858"/>
                </a:lnTo>
                <a:lnTo>
                  <a:pt x="0" y="85216"/>
                </a:lnTo>
                <a:lnTo>
                  <a:pt x="6870" y="92075"/>
                </a:lnTo>
                <a:lnTo>
                  <a:pt x="85204" y="92075"/>
                </a:lnTo>
                <a:lnTo>
                  <a:pt x="92075" y="85216"/>
                </a:lnTo>
                <a:lnTo>
                  <a:pt x="92075" y="6858"/>
                </a:lnTo>
                <a:lnTo>
                  <a:pt x="85204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7542" y="182879"/>
            <a:ext cx="7728915" cy="378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585858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3879" y="1868551"/>
            <a:ext cx="7216241" cy="1882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49837"/>
            <a:ext cx="8168005" cy="93980"/>
          </a:xfrm>
          <a:custGeom>
            <a:avLst/>
            <a:gdLst/>
            <a:ahLst/>
            <a:cxnLst/>
            <a:rect l="l" t="t" r="r" b="b"/>
            <a:pathLst>
              <a:path w="8168005" h="93979">
                <a:moveTo>
                  <a:pt x="0" y="93662"/>
                </a:moveTo>
                <a:lnTo>
                  <a:pt x="8167751" y="93662"/>
                </a:lnTo>
                <a:lnTo>
                  <a:pt x="8167751" y="0"/>
                </a:lnTo>
                <a:lnTo>
                  <a:pt x="0" y="0"/>
                </a:lnTo>
                <a:lnTo>
                  <a:pt x="0" y="93662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375525" y="0"/>
            <a:ext cx="1281430" cy="627380"/>
          </a:xfrm>
          <a:custGeom>
            <a:avLst/>
            <a:gdLst/>
            <a:ahLst/>
            <a:cxnLst/>
            <a:rect l="l" t="t" r="r" b="b"/>
            <a:pathLst>
              <a:path w="1281429" h="627380">
                <a:moveTo>
                  <a:pt x="1281176" y="0"/>
                </a:moveTo>
                <a:lnTo>
                  <a:pt x="0" y="0"/>
                </a:lnTo>
                <a:lnTo>
                  <a:pt x="0" y="501650"/>
                </a:lnTo>
                <a:lnTo>
                  <a:pt x="9852" y="550455"/>
                </a:lnTo>
                <a:lnTo>
                  <a:pt x="36718" y="590343"/>
                </a:lnTo>
                <a:lnTo>
                  <a:pt x="76563" y="617253"/>
                </a:lnTo>
                <a:lnTo>
                  <a:pt x="125349" y="627126"/>
                </a:lnTo>
                <a:lnTo>
                  <a:pt x="1155700" y="627126"/>
                </a:lnTo>
                <a:lnTo>
                  <a:pt x="1204559" y="617253"/>
                </a:lnTo>
                <a:lnTo>
                  <a:pt x="1244441" y="590343"/>
                </a:lnTo>
                <a:lnTo>
                  <a:pt x="1271321" y="550455"/>
                </a:lnTo>
                <a:lnTo>
                  <a:pt x="1281176" y="501650"/>
                </a:lnTo>
                <a:lnTo>
                  <a:pt x="1281176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383398" y="69850"/>
            <a:ext cx="1265237" cy="52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5049837"/>
            <a:ext cx="0" cy="93980"/>
          </a:xfrm>
          <a:custGeom>
            <a:avLst/>
            <a:gdLst/>
            <a:ahLst/>
            <a:cxnLst/>
            <a:rect l="l" t="t" r="r" b="b"/>
            <a:pathLst>
              <a:path w="0" h="93979">
                <a:moveTo>
                  <a:pt x="0" y="93662"/>
                </a:moveTo>
                <a:lnTo>
                  <a:pt x="0" y="0"/>
                </a:lnTo>
                <a:lnTo>
                  <a:pt x="0" y="93662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48375" y="3273752"/>
            <a:ext cx="1851660" cy="792480"/>
          </a:xfrm>
          <a:custGeom>
            <a:avLst/>
            <a:gdLst/>
            <a:ahLst/>
            <a:cxnLst/>
            <a:rect l="l" t="t" r="r" b="b"/>
            <a:pathLst>
              <a:path w="1851660" h="792479">
                <a:moveTo>
                  <a:pt x="110476" y="0"/>
                </a:moveTo>
                <a:lnTo>
                  <a:pt x="0" y="83295"/>
                </a:lnTo>
                <a:lnTo>
                  <a:pt x="39397" y="135594"/>
                </a:lnTo>
                <a:lnTo>
                  <a:pt x="41031" y="137696"/>
                </a:lnTo>
                <a:lnTo>
                  <a:pt x="82048" y="187993"/>
                </a:lnTo>
                <a:lnTo>
                  <a:pt x="126400" y="238407"/>
                </a:lnTo>
                <a:lnTo>
                  <a:pt x="172702" y="286920"/>
                </a:lnTo>
                <a:lnTo>
                  <a:pt x="220288" y="333180"/>
                </a:lnTo>
                <a:lnTo>
                  <a:pt x="269608" y="377371"/>
                </a:lnTo>
                <a:lnTo>
                  <a:pt x="320446" y="419444"/>
                </a:lnTo>
                <a:lnTo>
                  <a:pt x="372300" y="459282"/>
                </a:lnTo>
                <a:lnTo>
                  <a:pt x="425806" y="497084"/>
                </a:lnTo>
                <a:lnTo>
                  <a:pt x="480295" y="532651"/>
                </a:lnTo>
                <a:lnTo>
                  <a:pt x="536351" y="566066"/>
                </a:lnTo>
                <a:lnTo>
                  <a:pt x="592974" y="597161"/>
                </a:lnTo>
                <a:lnTo>
                  <a:pt x="651098" y="626122"/>
                </a:lnTo>
                <a:lnTo>
                  <a:pt x="710523" y="653042"/>
                </a:lnTo>
                <a:lnTo>
                  <a:pt x="769563" y="677145"/>
                </a:lnTo>
                <a:lnTo>
                  <a:pt x="830188" y="699243"/>
                </a:lnTo>
                <a:lnTo>
                  <a:pt x="891430" y="718981"/>
                </a:lnTo>
                <a:lnTo>
                  <a:pt x="953205" y="736464"/>
                </a:lnTo>
                <a:lnTo>
                  <a:pt x="1015897" y="751547"/>
                </a:lnTo>
                <a:lnTo>
                  <a:pt x="1079090" y="764245"/>
                </a:lnTo>
                <a:lnTo>
                  <a:pt x="1142349" y="774682"/>
                </a:lnTo>
                <a:lnTo>
                  <a:pt x="1206575" y="782594"/>
                </a:lnTo>
                <a:lnTo>
                  <a:pt x="1270735" y="788110"/>
                </a:lnTo>
                <a:lnTo>
                  <a:pt x="1335162" y="791282"/>
                </a:lnTo>
                <a:lnTo>
                  <a:pt x="1399838" y="791985"/>
                </a:lnTo>
                <a:lnTo>
                  <a:pt x="1402622" y="791956"/>
                </a:lnTo>
                <a:lnTo>
                  <a:pt x="1464781" y="790080"/>
                </a:lnTo>
                <a:lnTo>
                  <a:pt x="1529341" y="785831"/>
                </a:lnTo>
                <a:lnTo>
                  <a:pt x="1594368" y="778961"/>
                </a:lnTo>
                <a:lnTo>
                  <a:pt x="1658894" y="769625"/>
                </a:lnTo>
                <a:lnTo>
                  <a:pt x="1723421" y="757816"/>
                </a:lnTo>
                <a:lnTo>
                  <a:pt x="1787780" y="743379"/>
                </a:lnTo>
                <a:lnTo>
                  <a:pt x="1851640" y="726330"/>
                </a:lnTo>
                <a:lnTo>
                  <a:pt x="1832236" y="653618"/>
                </a:lnTo>
                <a:lnTo>
                  <a:pt x="1398454" y="653618"/>
                </a:lnTo>
                <a:lnTo>
                  <a:pt x="1399855" y="653576"/>
                </a:lnTo>
                <a:lnTo>
                  <a:pt x="1346987" y="653042"/>
                </a:lnTo>
                <a:lnTo>
                  <a:pt x="1341864" y="653042"/>
                </a:lnTo>
                <a:lnTo>
                  <a:pt x="1339213" y="652964"/>
                </a:lnTo>
                <a:lnTo>
                  <a:pt x="1340249" y="652964"/>
                </a:lnTo>
                <a:lnTo>
                  <a:pt x="1283462" y="650208"/>
                </a:lnTo>
                <a:lnTo>
                  <a:pt x="1282490" y="650208"/>
                </a:lnTo>
                <a:lnTo>
                  <a:pt x="1279956" y="650038"/>
                </a:lnTo>
                <a:lnTo>
                  <a:pt x="1280493" y="650038"/>
                </a:lnTo>
                <a:lnTo>
                  <a:pt x="1223885" y="645213"/>
                </a:lnTo>
                <a:lnTo>
                  <a:pt x="1223349" y="645213"/>
                </a:lnTo>
                <a:lnTo>
                  <a:pt x="1220831" y="644953"/>
                </a:lnTo>
                <a:lnTo>
                  <a:pt x="1221223" y="644953"/>
                </a:lnTo>
                <a:lnTo>
                  <a:pt x="1165365" y="638117"/>
                </a:lnTo>
                <a:lnTo>
                  <a:pt x="1164775" y="638117"/>
                </a:lnTo>
                <a:lnTo>
                  <a:pt x="1161957" y="637700"/>
                </a:lnTo>
                <a:lnTo>
                  <a:pt x="1162237" y="637700"/>
                </a:lnTo>
                <a:lnTo>
                  <a:pt x="1106405" y="628524"/>
                </a:lnTo>
                <a:lnTo>
                  <a:pt x="1106218" y="628524"/>
                </a:lnTo>
                <a:lnTo>
                  <a:pt x="1103867" y="628107"/>
                </a:lnTo>
                <a:lnTo>
                  <a:pt x="1104132" y="628107"/>
                </a:lnTo>
                <a:lnTo>
                  <a:pt x="1048329" y="616947"/>
                </a:lnTo>
                <a:lnTo>
                  <a:pt x="1048127" y="616947"/>
                </a:lnTo>
                <a:lnTo>
                  <a:pt x="1045576" y="616396"/>
                </a:lnTo>
                <a:lnTo>
                  <a:pt x="1045829" y="616396"/>
                </a:lnTo>
                <a:lnTo>
                  <a:pt x="991027" y="603267"/>
                </a:lnTo>
                <a:lnTo>
                  <a:pt x="990770" y="603267"/>
                </a:lnTo>
                <a:lnTo>
                  <a:pt x="988103" y="602567"/>
                </a:lnTo>
                <a:lnTo>
                  <a:pt x="988288" y="602567"/>
                </a:lnTo>
                <a:lnTo>
                  <a:pt x="933905" y="587219"/>
                </a:lnTo>
                <a:lnTo>
                  <a:pt x="933747" y="587219"/>
                </a:lnTo>
                <a:lnTo>
                  <a:pt x="931363" y="586501"/>
                </a:lnTo>
                <a:lnTo>
                  <a:pt x="931516" y="586501"/>
                </a:lnTo>
                <a:lnTo>
                  <a:pt x="877619" y="569168"/>
                </a:lnTo>
                <a:lnTo>
                  <a:pt x="877441" y="569168"/>
                </a:lnTo>
                <a:lnTo>
                  <a:pt x="874973" y="568318"/>
                </a:lnTo>
                <a:lnTo>
                  <a:pt x="875102" y="568318"/>
                </a:lnTo>
                <a:lnTo>
                  <a:pt x="821898" y="548966"/>
                </a:lnTo>
                <a:lnTo>
                  <a:pt x="821768" y="548966"/>
                </a:lnTo>
                <a:lnTo>
                  <a:pt x="819283" y="548015"/>
                </a:lnTo>
                <a:lnTo>
                  <a:pt x="819434" y="548015"/>
                </a:lnTo>
                <a:lnTo>
                  <a:pt x="766900" y="526612"/>
                </a:lnTo>
                <a:lnTo>
                  <a:pt x="764361" y="525577"/>
                </a:lnTo>
                <a:lnTo>
                  <a:pt x="764493" y="525577"/>
                </a:lnTo>
                <a:lnTo>
                  <a:pt x="712732" y="502155"/>
                </a:lnTo>
                <a:lnTo>
                  <a:pt x="710372" y="501088"/>
                </a:lnTo>
                <a:lnTo>
                  <a:pt x="659570" y="475797"/>
                </a:lnTo>
                <a:lnTo>
                  <a:pt x="656984" y="474513"/>
                </a:lnTo>
                <a:lnTo>
                  <a:pt x="657125" y="474513"/>
                </a:lnTo>
                <a:lnTo>
                  <a:pt x="607136" y="447104"/>
                </a:lnTo>
                <a:lnTo>
                  <a:pt x="604946" y="445902"/>
                </a:lnTo>
                <a:lnTo>
                  <a:pt x="555915" y="416692"/>
                </a:lnTo>
                <a:lnTo>
                  <a:pt x="553391" y="415190"/>
                </a:lnTo>
                <a:lnTo>
                  <a:pt x="505580" y="383961"/>
                </a:lnTo>
                <a:lnTo>
                  <a:pt x="503404" y="382543"/>
                </a:lnTo>
                <a:lnTo>
                  <a:pt x="456575" y="349445"/>
                </a:lnTo>
                <a:lnTo>
                  <a:pt x="454234" y="347793"/>
                </a:lnTo>
                <a:lnTo>
                  <a:pt x="408603" y="312710"/>
                </a:lnTo>
                <a:lnTo>
                  <a:pt x="406581" y="311159"/>
                </a:lnTo>
                <a:lnTo>
                  <a:pt x="361906" y="274208"/>
                </a:lnTo>
                <a:lnTo>
                  <a:pt x="359745" y="272423"/>
                </a:lnTo>
                <a:lnTo>
                  <a:pt x="316669" y="233820"/>
                </a:lnTo>
                <a:lnTo>
                  <a:pt x="314543" y="231918"/>
                </a:lnTo>
                <a:lnTo>
                  <a:pt x="272733" y="191246"/>
                </a:lnTo>
                <a:lnTo>
                  <a:pt x="270842" y="189411"/>
                </a:lnTo>
                <a:lnTo>
                  <a:pt x="230268" y="146921"/>
                </a:lnTo>
                <a:lnTo>
                  <a:pt x="228258" y="144819"/>
                </a:lnTo>
                <a:lnTo>
                  <a:pt x="189304" y="100494"/>
                </a:lnTo>
                <a:lnTo>
                  <a:pt x="187541" y="98492"/>
                </a:lnTo>
                <a:lnTo>
                  <a:pt x="149939" y="52299"/>
                </a:lnTo>
                <a:lnTo>
                  <a:pt x="148225" y="50197"/>
                </a:lnTo>
                <a:lnTo>
                  <a:pt x="110476" y="0"/>
                </a:lnTo>
                <a:close/>
              </a:path>
              <a:path w="1851660" h="792479">
                <a:moveTo>
                  <a:pt x="1399855" y="653576"/>
                </a:moveTo>
                <a:lnTo>
                  <a:pt x="1398454" y="653618"/>
                </a:lnTo>
                <a:lnTo>
                  <a:pt x="1401239" y="653590"/>
                </a:lnTo>
                <a:lnTo>
                  <a:pt x="1399855" y="653576"/>
                </a:lnTo>
                <a:close/>
              </a:path>
              <a:path w="1851660" h="792479">
                <a:moveTo>
                  <a:pt x="1459359" y="651779"/>
                </a:moveTo>
                <a:lnTo>
                  <a:pt x="1399855" y="653576"/>
                </a:lnTo>
                <a:lnTo>
                  <a:pt x="1401239" y="653590"/>
                </a:lnTo>
                <a:lnTo>
                  <a:pt x="1398454" y="653618"/>
                </a:lnTo>
                <a:lnTo>
                  <a:pt x="1832236" y="653618"/>
                </a:lnTo>
                <a:lnTo>
                  <a:pt x="1831767" y="651861"/>
                </a:lnTo>
                <a:lnTo>
                  <a:pt x="1458112" y="651861"/>
                </a:lnTo>
                <a:lnTo>
                  <a:pt x="1459359" y="651779"/>
                </a:lnTo>
                <a:close/>
              </a:path>
              <a:path w="1851660" h="792479">
                <a:moveTo>
                  <a:pt x="1339213" y="652964"/>
                </a:moveTo>
                <a:lnTo>
                  <a:pt x="1341864" y="653042"/>
                </a:lnTo>
                <a:lnTo>
                  <a:pt x="1340520" y="652977"/>
                </a:lnTo>
                <a:lnTo>
                  <a:pt x="1339213" y="652964"/>
                </a:lnTo>
                <a:close/>
              </a:path>
              <a:path w="1851660" h="792479">
                <a:moveTo>
                  <a:pt x="1340520" y="652977"/>
                </a:moveTo>
                <a:lnTo>
                  <a:pt x="1341864" y="653042"/>
                </a:lnTo>
                <a:lnTo>
                  <a:pt x="1346987" y="653042"/>
                </a:lnTo>
                <a:lnTo>
                  <a:pt x="1340520" y="652977"/>
                </a:lnTo>
                <a:close/>
              </a:path>
              <a:path w="1851660" h="792479">
                <a:moveTo>
                  <a:pt x="1340249" y="652964"/>
                </a:moveTo>
                <a:lnTo>
                  <a:pt x="1339213" y="652964"/>
                </a:lnTo>
                <a:lnTo>
                  <a:pt x="1340520" y="652977"/>
                </a:lnTo>
                <a:lnTo>
                  <a:pt x="1340249" y="652964"/>
                </a:lnTo>
                <a:close/>
              </a:path>
              <a:path w="1851660" h="792479">
                <a:moveTo>
                  <a:pt x="1460596" y="651741"/>
                </a:moveTo>
                <a:lnTo>
                  <a:pt x="1459359" y="651779"/>
                </a:lnTo>
                <a:lnTo>
                  <a:pt x="1458112" y="651861"/>
                </a:lnTo>
                <a:lnTo>
                  <a:pt x="1460596" y="651741"/>
                </a:lnTo>
                <a:close/>
              </a:path>
              <a:path w="1851660" h="792479">
                <a:moveTo>
                  <a:pt x="1831735" y="651741"/>
                </a:moveTo>
                <a:lnTo>
                  <a:pt x="1460596" y="651741"/>
                </a:lnTo>
                <a:lnTo>
                  <a:pt x="1458112" y="651861"/>
                </a:lnTo>
                <a:lnTo>
                  <a:pt x="1831767" y="651861"/>
                </a:lnTo>
                <a:close/>
              </a:path>
              <a:path w="1851660" h="792479">
                <a:moveTo>
                  <a:pt x="1518756" y="647837"/>
                </a:moveTo>
                <a:lnTo>
                  <a:pt x="1459359" y="651779"/>
                </a:lnTo>
                <a:lnTo>
                  <a:pt x="1460596" y="651741"/>
                </a:lnTo>
                <a:lnTo>
                  <a:pt x="1831735" y="651741"/>
                </a:lnTo>
                <a:lnTo>
                  <a:pt x="1830729" y="647971"/>
                </a:lnTo>
                <a:lnTo>
                  <a:pt x="1517503" y="647971"/>
                </a:lnTo>
                <a:lnTo>
                  <a:pt x="1518756" y="647837"/>
                </a:lnTo>
                <a:close/>
              </a:path>
              <a:path w="1851660" h="792479">
                <a:moveTo>
                  <a:pt x="1279956" y="650038"/>
                </a:moveTo>
                <a:lnTo>
                  <a:pt x="1282490" y="650208"/>
                </a:lnTo>
                <a:lnTo>
                  <a:pt x="1281205" y="650099"/>
                </a:lnTo>
                <a:lnTo>
                  <a:pt x="1279956" y="650038"/>
                </a:lnTo>
                <a:close/>
              </a:path>
              <a:path w="1851660" h="792479">
                <a:moveTo>
                  <a:pt x="1281205" y="650099"/>
                </a:moveTo>
                <a:lnTo>
                  <a:pt x="1282490" y="650208"/>
                </a:lnTo>
                <a:lnTo>
                  <a:pt x="1283462" y="650208"/>
                </a:lnTo>
                <a:lnTo>
                  <a:pt x="1281205" y="650099"/>
                </a:lnTo>
                <a:close/>
              </a:path>
              <a:path w="1851660" h="792479">
                <a:moveTo>
                  <a:pt x="1280493" y="650038"/>
                </a:moveTo>
                <a:lnTo>
                  <a:pt x="1279956" y="650038"/>
                </a:lnTo>
                <a:lnTo>
                  <a:pt x="1281205" y="650099"/>
                </a:lnTo>
                <a:lnTo>
                  <a:pt x="1280493" y="650038"/>
                </a:lnTo>
                <a:close/>
              </a:path>
              <a:path w="1851660" h="792479">
                <a:moveTo>
                  <a:pt x="1520337" y="647732"/>
                </a:moveTo>
                <a:lnTo>
                  <a:pt x="1518756" y="647837"/>
                </a:lnTo>
                <a:lnTo>
                  <a:pt x="1517503" y="647971"/>
                </a:lnTo>
                <a:lnTo>
                  <a:pt x="1520337" y="647732"/>
                </a:lnTo>
                <a:close/>
              </a:path>
              <a:path w="1851660" h="792479">
                <a:moveTo>
                  <a:pt x="1830665" y="647732"/>
                </a:moveTo>
                <a:lnTo>
                  <a:pt x="1520337" y="647732"/>
                </a:lnTo>
                <a:lnTo>
                  <a:pt x="1517503" y="647971"/>
                </a:lnTo>
                <a:lnTo>
                  <a:pt x="1830729" y="647971"/>
                </a:lnTo>
                <a:lnTo>
                  <a:pt x="1830665" y="647732"/>
                </a:lnTo>
                <a:close/>
              </a:path>
              <a:path w="1851660" h="792479">
                <a:moveTo>
                  <a:pt x="1578130" y="641507"/>
                </a:moveTo>
                <a:lnTo>
                  <a:pt x="1518756" y="647837"/>
                </a:lnTo>
                <a:lnTo>
                  <a:pt x="1520337" y="647732"/>
                </a:lnTo>
                <a:lnTo>
                  <a:pt x="1830665" y="647732"/>
                </a:lnTo>
                <a:lnTo>
                  <a:pt x="1829046" y="641667"/>
                </a:lnTo>
                <a:lnTo>
                  <a:pt x="1577027" y="641667"/>
                </a:lnTo>
                <a:lnTo>
                  <a:pt x="1578130" y="641507"/>
                </a:lnTo>
                <a:close/>
              </a:path>
              <a:path w="1851660" h="792479">
                <a:moveTo>
                  <a:pt x="1220831" y="644953"/>
                </a:moveTo>
                <a:lnTo>
                  <a:pt x="1223349" y="645213"/>
                </a:lnTo>
                <a:lnTo>
                  <a:pt x="1222120" y="645063"/>
                </a:lnTo>
                <a:lnTo>
                  <a:pt x="1220831" y="644953"/>
                </a:lnTo>
                <a:close/>
              </a:path>
              <a:path w="1851660" h="792479">
                <a:moveTo>
                  <a:pt x="1222120" y="645063"/>
                </a:moveTo>
                <a:lnTo>
                  <a:pt x="1223349" y="645213"/>
                </a:lnTo>
                <a:lnTo>
                  <a:pt x="1223885" y="645213"/>
                </a:lnTo>
                <a:lnTo>
                  <a:pt x="1222120" y="645063"/>
                </a:lnTo>
                <a:close/>
              </a:path>
              <a:path w="1851660" h="792479">
                <a:moveTo>
                  <a:pt x="1221223" y="644953"/>
                </a:moveTo>
                <a:lnTo>
                  <a:pt x="1220831" y="644953"/>
                </a:lnTo>
                <a:lnTo>
                  <a:pt x="1222120" y="645063"/>
                </a:lnTo>
                <a:lnTo>
                  <a:pt x="1221223" y="644953"/>
                </a:lnTo>
                <a:close/>
              </a:path>
              <a:path w="1851660" h="792479">
                <a:moveTo>
                  <a:pt x="1579695" y="641340"/>
                </a:moveTo>
                <a:lnTo>
                  <a:pt x="1578130" y="641507"/>
                </a:lnTo>
                <a:lnTo>
                  <a:pt x="1577027" y="641667"/>
                </a:lnTo>
                <a:lnTo>
                  <a:pt x="1579695" y="641340"/>
                </a:lnTo>
                <a:close/>
              </a:path>
              <a:path w="1851660" h="792479">
                <a:moveTo>
                  <a:pt x="1828959" y="641340"/>
                </a:moveTo>
                <a:lnTo>
                  <a:pt x="1579695" y="641340"/>
                </a:lnTo>
                <a:lnTo>
                  <a:pt x="1577027" y="641667"/>
                </a:lnTo>
                <a:lnTo>
                  <a:pt x="1829046" y="641667"/>
                </a:lnTo>
                <a:lnTo>
                  <a:pt x="1828959" y="641340"/>
                </a:lnTo>
                <a:close/>
              </a:path>
              <a:path w="1851660" h="792479">
                <a:moveTo>
                  <a:pt x="1637944" y="632823"/>
                </a:moveTo>
                <a:lnTo>
                  <a:pt x="1578130" y="641507"/>
                </a:lnTo>
                <a:lnTo>
                  <a:pt x="1579695" y="641340"/>
                </a:lnTo>
                <a:lnTo>
                  <a:pt x="1828959" y="641340"/>
                </a:lnTo>
                <a:lnTo>
                  <a:pt x="1826754" y="633079"/>
                </a:lnTo>
                <a:lnTo>
                  <a:pt x="1636552" y="633079"/>
                </a:lnTo>
                <a:lnTo>
                  <a:pt x="1637944" y="632823"/>
                </a:lnTo>
                <a:close/>
              </a:path>
              <a:path w="1851660" h="792479">
                <a:moveTo>
                  <a:pt x="1161957" y="637700"/>
                </a:moveTo>
                <a:lnTo>
                  <a:pt x="1164775" y="638117"/>
                </a:lnTo>
                <a:lnTo>
                  <a:pt x="1163054" y="637834"/>
                </a:lnTo>
                <a:lnTo>
                  <a:pt x="1161957" y="637700"/>
                </a:lnTo>
                <a:close/>
              </a:path>
              <a:path w="1851660" h="792479">
                <a:moveTo>
                  <a:pt x="1163054" y="637834"/>
                </a:moveTo>
                <a:lnTo>
                  <a:pt x="1164775" y="638117"/>
                </a:lnTo>
                <a:lnTo>
                  <a:pt x="1165365" y="638117"/>
                </a:lnTo>
                <a:lnTo>
                  <a:pt x="1163054" y="637834"/>
                </a:lnTo>
                <a:close/>
              </a:path>
              <a:path w="1851660" h="792479">
                <a:moveTo>
                  <a:pt x="1162237" y="637700"/>
                </a:moveTo>
                <a:lnTo>
                  <a:pt x="1161957" y="637700"/>
                </a:lnTo>
                <a:lnTo>
                  <a:pt x="1163054" y="637834"/>
                </a:lnTo>
                <a:lnTo>
                  <a:pt x="1162237" y="637700"/>
                </a:lnTo>
                <a:close/>
              </a:path>
              <a:path w="1851660" h="792479">
                <a:moveTo>
                  <a:pt x="1639053" y="632662"/>
                </a:moveTo>
                <a:lnTo>
                  <a:pt x="1637944" y="632823"/>
                </a:lnTo>
                <a:lnTo>
                  <a:pt x="1636552" y="633079"/>
                </a:lnTo>
                <a:lnTo>
                  <a:pt x="1639053" y="632662"/>
                </a:lnTo>
                <a:close/>
              </a:path>
              <a:path w="1851660" h="792479">
                <a:moveTo>
                  <a:pt x="1826643" y="632662"/>
                </a:moveTo>
                <a:lnTo>
                  <a:pt x="1639053" y="632662"/>
                </a:lnTo>
                <a:lnTo>
                  <a:pt x="1636552" y="633079"/>
                </a:lnTo>
                <a:lnTo>
                  <a:pt x="1826754" y="633079"/>
                </a:lnTo>
                <a:lnTo>
                  <a:pt x="1826643" y="632662"/>
                </a:lnTo>
                <a:close/>
              </a:path>
              <a:path w="1851660" h="792479">
                <a:moveTo>
                  <a:pt x="1697191" y="621926"/>
                </a:moveTo>
                <a:lnTo>
                  <a:pt x="1637944" y="632823"/>
                </a:lnTo>
                <a:lnTo>
                  <a:pt x="1639053" y="632662"/>
                </a:lnTo>
                <a:lnTo>
                  <a:pt x="1826643" y="632662"/>
                </a:lnTo>
                <a:lnTo>
                  <a:pt x="1823865" y="622252"/>
                </a:lnTo>
                <a:lnTo>
                  <a:pt x="1695743" y="622252"/>
                </a:lnTo>
                <a:lnTo>
                  <a:pt x="1697191" y="621926"/>
                </a:lnTo>
                <a:close/>
              </a:path>
              <a:path w="1851660" h="792479">
                <a:moveTo>
                  <a:pt x="1103867" y="628107"/>
                </a:moveTo>
                <a:lnTo>
                  <a:pt x="1106218" y="628524"/>
                </a:lnTo>
                <a:lnTo>
                  <a:pt x="1105356" y="628352"/>
                </a:lnTo>
                <a:lnTo>
                  <a:pt x="1103867" y="628107"/>
                </a:lnTo>
                <a:close/>
              </a:path>
              <a:path w="1851660" h="792479">
                <a:moveTo>
                  <a:pt x="1105356" y="628352"/>
                </a:moveTo>
                <a:lnTo>
                  <a:pt x="1106218" y="628524"/>
                </a:lnTo>
                <a:lnTo>
                  <a:pt x="1106405" y="628524"/>
                </a:lnTo>
                <a:lnTo>
                  <a:pt x="1105356" y="628352"/>
                </a:lnTo>
                <a:close/>
              </a:path>
              <a:path w="1851660" h="792479">
                <a:moveTo>
                  <a:pt x="1104132" y="628107"/>
                </a:moveTo>
                <a:lnTo>
                  <a:pt x="1103867" y="628107"/>
                </a:lnTo>
                <a:lnTo>
                  <a:pt x="1105356" y="628352"/>
                </a:lnTo>
                <a:lnTo>
                  <a:pt x="1104132" y="628107"/>
                </a:lnTo>
                <a:close/>
              </a:path>
              <a:path w="1851660" h="792479">
                <a:moveTo>
                  <a:pt x="1698410" y="621701"/>
                </a:moveTo>
                <a:lnTo>
                  <a:pt x="1697191" y="621926"/>
                </a:lnTo>
                <a:lnTo>
                  <a:pt x="1695743" y="622252"/>
                </a:lnTo>
                <a:lnTo>
                  <a:pt x="1698410" y="621701"/>
                </a:lnTo>
                <a:close/>
              </a:path>
              <a:path w="1851660" h="792479">
                <a:moveTo>
                  <a:pt x="1823718" y="621701"/>
                </a:moveTo>
                <a:lnTo>
                  <a:pt x="1698410" y="621701"/>
                </a:lnTo>
                <a:lnTo>
                  <a:pt x="1695743" y="622252"/>
                </a:lnTo>
                <a:lnTo>
                  <a:pt x="1823865" y="622252"/>
                </a:lnTo>
                <a:lnTo>
                  <a:pt x="1823718" y="621701"/>
                </a:lnTo>
                <a:close/>
              </a:path>
              <a:path w="1851660" h="792479">
                <a:moveTo>
                  <a:pt x="1756320" y="608606"/>
                </a:moveTo>
                <a:lnTo>
                  <a:pt x="1697191" y="621926"/>
                </a:lnTo>
                <a:lnTo>
                  <a:pt x="1698410" y="621701"/>
                </a:lnTo>
                <a:lnTo>
                  <a:pt x="1823718" y="621701"/>
                </a:lnTo>
                <a:lnTo>
                  <a:pt x="1820335" y="609023"/>
                </a:lnTo>
                <a:lnTo>
                  <a:pt x="1754767" y="609023"/>
                </a:lnTo>
                <a:lnTo>
                  <a:pt x="1756320" y="608606"/>
                </a:lnTo>
                <a:close/>
              </a:path>
              <a:path w="1851660" h="792479">
                <a:moveTo>
                  <a:pt x="1045576" y="616396"/>
                </a:moveTo>
                <a:lnTo>
                  <a:pt x="1048127" y="616947"/>
                </a:lnTo>
                <a:lnTo>
                  <a:pt x="1047108" y="616703"/>
                </a:lnTo>
                <a:lnTo>
                  <a:pt x="1045576" y="616396"/>
                </a:lnTo>
                <a:close/>
              </a:path>
              <a:path w="1851660" h="792479">
                <a:moveTo>
                  <a:pt x="1047108" y="616703"/>
                </a:moveTo>
                <a:lnTo>
                  <a:pt x="1048127" y="616947"/>
                </a:lnTo>
                <a:lnTo>
                  <a:pt x="1048329" y="616947"/>
                </a:lnTo>
                <a:lnTo>
                  <a:pt x="1047108" y="616703"/>
                </a:lnTo>
                <a:close/>
              </a:path>
              <a:path w="1851660" h="792479">
                <a:moveTo>
                  <a:pt x="1045829" y="616396"/>
                </a:moveTo>
                <a:lnTo>
                  <a:pt x="1045576" y="616396"/>
                </a:lnTo>
                <a:lnTo>
                  <a:pt x="1047108" y="616703"/>
                </a:lnTo>
                <a:lnTo>
                  <a:pt x="1045829" y="616396"/>
                </a:lnTo>
                <a:close/>
              </a:path>
              <a:path w="1851660" h="792479">
                <a:moveTo>
                  <a:pt x="1757435" y="608355"/>
                </a:moveTo>
                <a:lnTo>
                  <a:pt x="1756320" y="608606"/>
                </a:lnTo>
                <a:lnTo>
                  <a:pt x="1754767" y="609023"/>
                </a:lnTo>
                <a:lnTo>
                  <a:pt x="1757435" y="608355"/>
                </a:lnTo>
                <a:close/>
              </a:path>
              <a:path w="1851660" h="792479">
                <a:moveTo>
                  <a:pt x="1820157" y="608355"/>
                </a:moveTo>
                <a:lnTo>
                  <a:pt x="1757435" y="608355"/>
                </a:lnTo>
                <a:lnTo>
                  <a:pt x="1754767" y="609023"/>
                </a:lnTo>
                <a:lnTo>
                  <a:pt x="1820335" y="609023"/>
                </a:lnTo>
                <a:lnTo>
                  <a:pt x="1820157" y="608355"/>
                </a:lnTo>
                <a:close/>
              </a:path>
              <a:path w="1851660" h="792479">
                <a:moveTo>
                  <a:pt x="1815958" y="592624"/>
                </a:moveTo>
                <a:lnTo>
                  <a:pt x="1756320" y="608606"/>
                </a:lnTo>
                <a:lnTo>
                  <a:pt x="1757435" y="608355"/>
                </a:lnTo>
                <a:lnTo>
                  <a:pt x="1820157" y="608355"/>
                </a:lnTo>
                <a:lnTo>
                  <a:pt x="1815958" y="592624"/>
                </a:lnTo>
                <a:close/>
              </a:path>
              <a:path w="1851660" h="792479">
                <a:moveTo>
                  <a:pt x="988103" y="602567"/>
                </a:moveTo>
                <a:lnTo>
                  <a:pt x="990770" y="603267"/>
                </a:lnTo>
                <a:lnTo>
                  <a:pt x="989327" y="602860"/>
                </a:lnTo>
                <a:lnTo>
                  <a:pt x="988103" y="602567"/>
                </a:lnTo>
                <a:close/>
              </a:path>
              <a:path w="1851660" h="792479">
                <a:moveTo>
                  <a:pt x="989327" y="602860"/>
                </a:moveTo>
                <a:lnTo>
                  <a:pt x="990770" y="603267"/>
                </a:lnTo>
                <a:lnTo>
                  <a:pt x="991027" y="603267"/>
                </a:lnTo>
                <a:lnTo>
                  <a:pt x="989327" y="602860"/>
                </a:lnTo>
                <a:close/>
              </a:path>
              <a:path w="1851660" h="792479">
                <a:moveTo>
                  <a:pt x="988288" y="602567"/>
                </a:moveTo>
                <a:lnTo>
                  <a:pt x="988103" y="602567"/>
                </a:lnTo>
                <a:lnTo>
                  <a:pt x="989327" y="602860"/>
                </a:lnTo>
                <a:lnTo>
                  <a:pt x="988288" y="602567"/>
                </a:lnTo>
                <a:close/>
              </a:path>
              <a:path w="1851660" h="792479">
                <a:moveTo>
                  <a:pt x="931363" y="586501"/>
                </a:moveTo>
                <a:lnTo>
                  <a:pt x="933747" y="587219"/>
                </a:lnTo>
                <a:lnTo>
                  <a:pt x="932618" y="586856"/>
                </a:lnTo>
                <a:lnTo>
                  <a:pt x="931363" y="586501"/>
                </a:lnTo>
                <a:close/>
              </a:path>
              <a:path w="1851660" h="792479">
                <a:moveTo>
                  <a:pt x="932618" y="586856"/>
                </a:moveTo>
                <a:lnTo>
                  <a:pt x="933747" y="587219"/>
                </a:lnTo>
                <a:lnTo>
                  <a:pt x="933905" y="587219"/>
                </a:lnTo>
                <a:lnTo>
                  <a:pt x="932618" y="586856"/>
                </a:lnTo>
                <a:close/>
              </a:path>
              <a:path w="1851660" h="792479">
                <a:moveTo>
                  <a:pt x="931516" y="586501"/>
                </a:moveTo>
                <a:lnTo>
                  <a:pt x="931363" y="586501"/>
                </a:lnTo>
                <a:lnTo>
                  <a:pt x="932618" y="586856"/>
                </a:lnTo>
                <a:lnTo>
                  <a:pt x="931516" y="586501"/>
                </a:lnTo>
                <a:close/>
              </a:path>
              <a:path w="1851660" h="792479">
                <a:moveTo>
                  <a:pt x="874973" y="568318"/>
                </a:moveTo>
                <a:lnTo>
                  <a:pt x="877441" y="569168"/>
                </a:lnTo>
                <a:lnTo>
                  <a:pt x="876083" y="568675"/>
                </a:lnTo>
                <a:lnTo>
                  <a:pt x="874973" y="568318"/>
                </a:lnTo>
                <a:close/>
              </a:path>
              <a:path w="1851660" h="792479">
                <a:moveTo>
                  <a:pt x="876083" y="568675"/>
                </a:moveTo>
                <a:lnTo>
                  <a:pt x="877441" y="569168"/>
                </a:lnTo>
                <a:lnTo>
                  <a:pt x="877619" y="569168"/>
                </a:lnTo>
                <a:lnTo>
                  <a:pt x="876083" y="568675"/>
                </a:lnTo>
                <a:close/>
              </a:path>
              <a:path w="1851660" h="792479">
                <a:moveTo>
                  <a:pt x="875102" y="568318"/>
                </a:moveTo>
                <a:lnTo>
                  <a:pt x="874973" y="568318"/>
                </a:lnTo>
                <a:lnTo>
                  <a:pt x="876083" y="568675"/>
                </a:lnTo>
                <a:lnTo>
                  <a:pt x="875102" y="568318"/>
                </a:lnTo>
                <a:close/>
              </a:path>
              <a:path w="1851660" h="792479">
                <a:moveTo>
                  <a:pt x="819283" y="548015"/>
                </a:moveTo>
                <a:lnTo>
                  <a:pt x="821768" y="548966"/>
                </a:lnTo>
                <a:lnTo>
                  <a:pt x="820686" y="548525"/>
                </a:lnTo>
                <a:lnTo>
                  <a:pt x="819283" y="548015"/>
                </a:lnTo>
                <a:close/>
              </a:path>
              <a:path w="1851660" h="792479">
                <a:moveTo>
                  <a:pt x="820686" y="548525"/>
                </a:moveTo>
                <a:lnTo>
                  <a:pt x="821768" y="548966"/>
                </a:lnTo>
                <a:lnTo>
                  <a:pt x="821898" y="548966"/>
                </a:lnTo>
                <a:lnTo>
                  <a:pt x="820686" y="548525"/>
                </a:lnTo>
                <a:close/>
              </a:path>
              <a:path w="1851660" h="792479">
                <a:moveTo>
                  <a:pt x="819434" y="548015"/>
                </a:moveTo>
                <a:lnTo>
                  <a:pt x="819283" y="548015"/>
                </a:lnTo>
                <a:lnTo>
                  <a:pt x="820686" y="548525"/>
                </a:lnTo>
                <a:lnTo>
                  <a:pt x="819434" y="548015"/>
                </a:lnTo>
                <a:close/>
              </a:path>
              <a:path w="1851660" h="792479">
                <a:moveTo>
                  <a:pt x="764361" y="525577"/>
                </a:moveTo>
                <a:lnTo>
                  <a:pt x="766779" y="526612"/>
                </a:lnTo>
                <a:lnTo>
                  <a:pt x="765685" y="526117"/>
                </a:lnTo>
                <a:lnTo>
                  <a:pt x="764361" y="525577"/>
                </a:lnTo>
                <a:close/>
              </a:path>
              <a:path w="1851660" h="792479">
                <a:moveTo>
                  <a:pt x="765685" y="526117"/>
                </a:moveTo>
                <a:lnTo>
                  <a:pt x="766779" y="526612"/>
                </a:lnTo>
                <a:lnTo>
                  <a:pt x="765685" y="526117"/>
                </a:lnTo>
                <a:close/>
              </a:path>
              <a:path w="1851660" h="792479">
                <a:moveTo>
                  <a:pt x="764493" y="525577"/>
                </a:moveTo>
                <a:lnTo>
                  <a:pt x="764361" y="525577"/>
                </a:lnTo>
                <a:lnTo>
                  <a:pt x="765685" y="526117"/>
                </a:lnTo>
                <a:lnTo>
                  <a:pt x="764493" y="525577"/>
                </a:lnTo>
                <a:close/>
              </a:path>
              <a:path w="1851660" h="792479">
                <a:moveTo>
                  <a:pt x="710372" y="501088"/>
                </a:moveTo>
                <a:lnTo>
                  <a:pt x="712640" y="502155"/>
                </a:lnTo>
                <a:lnTo>
                  <a:pt x="711698" y="501688"/>
                </a:lnTo>
                <a:lnTo>
                  <a:pt x="710372" y="501088"/>
                </a:lnTo>
                <a:close/>
              </a:path>
              <a:path w="1851660" h="792479">
                <a:moveTo>
                  <a:pt x="711698" y="501688"/>
                </a:moveTo>
                <a:lnTo>
                  <a:pt x="712640" y="502155"/>
                </a:lnTo>
                <a:lnTo>
                  <a:pt x="711698" y="501688"/>
                </a:lnTo>
                <a:close/>
              </a:path>
              <a:path w="1851660" h="792479">
                <a:moveTo>
                  <a:pt x="710490" y="501088"/>
                </a:moveTo>
                <a:lnTo>
                  <a:pt x="711698" y="501688"/>
                </a:lnTo>
                <a:lnTo>
                  <a:pt x="710490" y="501088"/>
                </a:lnTo>
                <a:close/>
              </a:path>
              <a:path w="1851660" h="792479">
                <a:moveTo>
                  <a:pt x="656984" y="474513"/>
                </a:moveTo>
                <a:lnTo>
                  <a:pt x="659468" y="475797"/>
                </a:lnTo>
                <a:lnTo>
                  <a:pt x="658487" y="475260"/>
                </a:lnTo>
                <a:lnTo>
                  <a:pt x="656984" y="474513"/>
                </a:lnTo>
                <a:close/>
              </a:path>
              <a:path w="1851660" h="792479">
                <a:moveTo>
                  <a:pt x="658487" y="475260"/>
                </a:moveTo>
                <a:lnTo>
                  <a:pt x="659468" y="475797"/>
                </a:lnTo>
                <a:lnTo>
                  <a:pt x="658487" y="475260"/>
                </a:lnTo>
                <a:close/>
              </a:path>
              <a:path w="1851660" h="792479">
                <a:moveTo>
                  <a:pt x="657125" y="474513"/>
                </a:moveTo>
                <a:lnTo>
                  <a:pt x="656984" y="474513"/>
                </a:lnTo>
                <a:lnTo>
                  <a:pt x="658487" y="475260"/>
                </a:lnTo>
                <a:lnTo>
                  <a:pt x="657125" y="474513"/>
                </a:lnTo>
                <a:close/>
              </a:path>
              <a:path w="1851660" h="792479">
                <a:moveTo>
                  <a:pt x="604946" y="445902"/>
                </a:moveTo>
                <a:lnTo>
                  <a:pt x="607030" y="447104"/>
                </a:lnTo>
                <a:lnTo>
                  <a:pt x="605779" y="446360"/>
                </a:lnTo>
                <a:lnTo>
                  <a:pt x="604946" y="445902"/>
                </a:lnTo>
                <a:close/>
              </a:path>
              <a:path w="1851660" h="792479">
                <a:moveTo>
                  <a:pt x="605779" y="446360"/>
                </a:moveTo>
                <a:lnTo>
                  <a:pt x="607030" y="447104"/>
                </a:lnTo>
                <a:lnTo>
                  <a:pt x="605779" y="446360"/>
                </a:lnTo>
                <a:close/>
              </a:path>
              <a:path w="1851660" h="792479">
                <a:moveTo>
                  <a:pt x="605011" y="445902"/>
                </a:moveTo>
                <a:lnTo>
                  <a:pt x="605779" y="446360"/>
                </a:lnTo>
                <a:lnTo>
                  <a:pt x="605011" y="445902"/>
                </a:lnTo>
                <a:close/>
              </a:path>
              <a:path w="1851660" h="792479">
                <a:moveTo>
                  <a:pt x="553391" y="415190"/>
                </a:moveTo>
                <a:lnTo>
                  <a:pt x="555809" y="416692"/>
                </a:lnTo>
                <a:lnTo>
                  <a:pt x="554697" y="415967"/>
                </a:lnTo>
                <a:lnTo>
                  <a:pt x="553391" y="415190"/>
                </a:lnTo>
                <a:close/>
              </a:path>
              <a:path w="1851660" h="792479">
                <a:moveTo>
                  <a:pt x="554697" y="415967"/>
                </a:moveTo>
                <a:lnTo>
                  <a:pt x="555809" y="416692"/>
                </a:lnTo>
                <a:lnTo>
                  <a:pt x="554697" y="415967"/>
                </a:lnTo>
                <a:close/>
              </a:path>
              <a:path w="1851660" h="792479">
                <a:moveTo>
                  <a:pt x="553505" y="415190"/>
                </a:moveTo>
                <a:lnTo>
                  <a:pt x="554697" y="415967"/>
                </a:lnTo>
                <a:lnTo>
                  <a:pt x="553505" y="415190"/>
                </a:lnTo>
                <a:close/>
              </a:path>
              <a:path w="1851660" h="792479">
                <a:moveTo>
                  <a:pt x="503404" y="382543"/>
                </a:moveTo>
                <a:lnTo>
                  <a:pt x="505505" y="383961"/>
                </a:lnTo>
                <a:lnTo>
                  <a:pt x="504594" y="383318"/>
                </a:lnTo>
                <a:lnTo>
                  <a:pt x="503404" y="382543"/>
                </a:lnTo>
                <a:close/>
              </a:path>
              <a:path w="1851660" h="792479">
                <a:moveTo>
                  <a:pt x="504594" y="383318"/>
                </a:moveTo>
                <a:lnTo>
                  <a:pt x="505505" y="383961"/>
                </a:lnTo>
                <a:lnTo>
                  <a:pt x="504594" y="383318"/>
                </a:lnTo>
                <a:close/>
              </a:path>
              <a:path w="1851660" h="792479">
                <a:moveTo>
                  <a:pt x="503495" y="382543"/>
                </a:moveTo>
                <a:lnTo>
                  <a:pt x="504594" y="383318"/>
                </a:lnTo>
                <a:lnTo>
                  <a:pt x="503495" y="382543"/>
                </a:lnTo>
                <a:close/>
              </a:path>
              <a:path w="1851660" h="792479">
                <a:moveTo>
                  <a:pt x="454234" y="347793"/>
                </a:moveTo>
                <a:lnTo>
                  <a:pt x="456468" y="349445"/>
                </a:lnTo>
                <a:lnTo>
                  <a:pt x="455251" y="348511"/>
                </a:lnTo>
                <a:lnTo>
                  <a:pt x="454234" y="347793"/>
                </a:lnTo>
                <a:close/>
              </a:path>
              <a:path w="1851660" h="792479">
                <a:moveTo>
                  <a:pt x="455251" y="348511"/>
                </a:moveTo>
                <a:lnTo>
                  <a:pt x="456468" y="349445"/>
                </a:lnTo>
                <a:lnTo>
                  <a:pt x="455251" y="348511"/>
                </a:lnTo>
                <a:close/>
              </a:path>
              <a:path w="1851660" h="792479">
                <a:moveTo>
                  <a:pt x="454316" y="347793"/>
                </a:moveTo>
                <a:lnTo>
                  <a:pt x="455251" y="348511"/>
                </a:lnTo>
                <a:lnTo>
                  <a:pt x="454316" y="347793"/>
                </a:lnTo>
                <a:close/>
              </a:path>
              <a:path w="1851660" h="792479">
                <a:moveTo>
                  <a:pt x="406581" y="311159"/>
                </a:moveTo>
                <a:lnTo>
                  <a:pt x="408515" y="312710"/>
                </a:lnTo>
                <a:lnTo>
                  <a:pt x="407371" y="311765"/>
                </a:lnTo>
                <a:lnTo>
                  <a:pt x="406581" y="311159"/>
                </a:lnTo>
                <a:close/>
              </a:path>
              <a:path w="1851660" h="792479">
                <a:moveTo>
                  <a:pt x="407371" y="311765"/>
                </a:moveTo>
                <a:lnTo>
                  <a:pt x="408515" y="312710"/>
                </a:lnTo>
                <a:lnTo>
                  <a:pt x="407371" y="311765"/>
                </a:lnTo>
                <a:close/>
              </a:path>
              <a:path w="1851660" h="792479">
                <a:moveTo>
                  <a:pt x="406637" y="311159"/>
                </a:moveTo>
                <a:lnTo>
                  <a:pt x="407371" y="311765"/>
                </a:lnTo>
                <a:lnTo>
                  <a:pt x="406637" y="311159"/>
                </a:lnTo>
                <a:close/>
              </a:path>
              <a:path w="1851660" h="792479">
                <a:moveTo>
                  <a:pt x="359745" y="272423"/>
                </a:moveTo>
                <a:lnTo>
                  <a:pt x="361813" y="274208"/>
                </a:lnTo>
                <a:lnTo>
                  <a:pt x="360689" y="273202"/>
                </a:lnTo>
                <a:lnTo>
                  <a:pt x="359745" y="272423"/>
                </a:lnTo>
                <a:close/>
              </a:path>
              <a:path w="1851660" h="792479">
                <a:moveTo>
                  <a:pt x="360689" y="273202"/>
                </a:moveTo>
                <a:lnTo>
                  <a:pt x="361813" y="274208"/>
                </a:lnTo>
                <a:lnTo>
                  <a:pt x="360689" y="273202"/>
                </a:lnTo>
                <a:close/>
              </a:path>
              <a:path w="1851660" h="792479">
                <a:moveTo>
                  <a:pt x="359818" y="272423"/>
                </a:moveTo>
                <a:lnTo>
                  <a:pt x="360689" y="273202"/>
                </a:lnTo>
                <a:lnTo>
                  <a:pt x="359818" y="272423"/>
                </a:lnTo>
                <a:close/>
              </a:path>
              <a:path w="1851660" h="792479">
                <a:moveTo>
                  <a:pt x="314543" y="231918"/>
                </a:moveTo>
                <a:lnTo>
                  <a:pt x="316611" y="233820"/>
                </a:lnTo>
                <a:lnTo>
                  <a:pt x="315922" y="233151"/>
                </a:lnTo>
                <a:lnTo>
                  <a:pt x="314543" y="231918"/>
                </a:lnTo>
                <a:close/>
              </a:path>
              <a:path w="1851660" h="792479">
                <a:moveTo>
                  <a:pt x="315922" y="233151"/>
                </a:moveTo>
                <a:lnTo>
                  <a:pt x="316611" y="233820"/>
                </a:lnTo>
                <a:lnTo>
                  <a:pt x="315922" y="233151"/>
                </a:lnTo>
                <a:close/>
              </a:path>
              <a:path w="1851660" h="792479">
                <a:moveTo>
                  <a:pt x="314651" y="231918"/>
                </a:moveTo>
                <a:lnTo>
                  <a:pt x="315922" y="233151"/>
                </a:lnTo>
                <a:lnTo>
                  <a:pt x="314651" y="231918"/>
                </a:lnTo>
                <a:close/>
              </a:path>
              <a:path w="1851660" h="792479">
                <a:moveTo>
                  <a:pt x="270842" y="189411"/>
                </a:moveTo>
                <a:lnTo>
                  <a:pt x="272660" y="191246"/>
                </a:lnTo>
                <a:lnTo>
                  <a:pt x="271708" y="190252"/>
                </a:lnTo>
                <a:lnTo>
                  <a:pt x="270842" y="189411"/>
                </a:lnTo>
                <a:close/>
              </a:path>
              <a:path w="1851660" h="792479">
                <a:moveTo>
                  <a:pt x="271708" y="190252"/>
                </a:moveTo>
                <a:lnTo>
                  <a:pt x="272660" y="191246"/>
                </a:lnTo>
                <a:lnTo>
                  <a:pt x="271708" y="190252"/>
                </a:lnTo>
                <a:close/>
              </a:path>
              <a:path w="1851660" h="792479">
                <a:moveTo>
                  <a:pt x="270905" y="189411"/>
                </a:moveTo>
                <a:lnTo>
                  <a:pt x="271708" y="190252"/>
                </a:lnTo>
                <a:lnTo>
                  <a:pt x="270905" y="189411"/>
                </a:lnTo>
                <a:close/>
              </a:path>
              <a:path w="1851660" h="792479">
                <a:moveTo>
                  <a:pt x="228258" y="144819"/>
                </a:moveTo>
                <a:lnTo>
                  <a:pt x="230175" y="146921"/>
                </a:lnTo>
                <a:lnTo>
                  <a:pt x="229101" y="145700"/>
                </a:lnTo>
                <a:lnTo>
                  <a:pt x="228258" y="144819"/>
                </a:lnTo>
                <a:close/>
              </a:path>
              <a:path w="1851660" h="792479">
                <a:moveTo>
                  <a:pt x="229101" y="145700"/>
                </a:moveTo>
                <a:lnTo>
                  <a:pt x="230175" y="146921"/>
                </a:lnTo>
                <a:lnTo>
                  <a:pt x="229101" y="145700"/>
                </a:lnTo>
                <a:close/>
              </a:path>
              <a:path w="1851660" h="792479">
                <a:moveTo>
                  <a:pt x="228325" y="144819"/>
                </a:moveTo>
                <a:lnTo>
                  <a:pt x="229101" y="145700"/>
                </a:lnTo>
                <a:lnTo>
                  <a:pt x="228325" y="144819"/>
                </a:lnTo>
                <a:close/>
              </a:path>
              <a:path w="1851660" h="792479">
                <a:moveTo>
                  <a:pt x="187541" y="98492"/>
                </a:moveTo>
                <a:lnTo>
                  <a:pt x="189242" y="100494"/>
                </a:lnTo>
                <a:lnTo>
                  <a:pt x="188467" y="99544"/>
                </a:lnTo>
                <a:lnTo>
                  <a:pt x="187541" y="98492"/>
                </a:lnTo>
                <a:close/>
              </a:path>
              <a:path w="1851660" h="792479">
                <a:moveTo>
                  <a:pt x="188467" y="99544"/>
                </a:moveTo>
                <a:lnTo>
                  <a:pt x="189242" y="100494"/>
                </a:lnTo>
                <a:lnTo>
                  <a:pt x="188467" y="99544"/>
                </a:lnTo>
                <a:close/>
              </a:path>
              <a:path w="1851660" h="792479">
                <a:moveTo>
                  <a:pt x="187610" y="98492"/>
                </a:moveTo>
                <a:lnTo>
                  <a:pt x="188467" y="99544"/>
                </a:lnTo>
                <a:lnTo>
                  <a:pt x="187610" y="98492"/>
                </a:lnTo>
                <a:close/>
              </a:path>
              <a:path w="1851660" h="792479">
                <a:moveTo>
                  <a:pt x="148225" y="50197"/>
                </a:moveTo>
                <a:lnTo>
                  <a:pt x="149859" y="52299"/>
                </a:lnTo>
                <a:lnTo>
                  <a:pt x="148893" y="51016"/>
                </a:lnTo>
                <a:lnTo>
                  <a:pt x="148225" y="50197"/>
                </a:lnTo>
                <a:close/>
              </a:path>
              <a:path w="1851660" h="792479">
                <a:moveTo>
                  <a:pt x="148893" y="51016"/>
                </a:moveTo>
                <a:lnTo>
                  <a:pt x="149859" y="52299"/>
                </a:lnTo>
                <a:lnTo>
                  <a:pt x="148893" y="51016"/>
                </a:lnTo>
                <a:close/>
              </a:path>
              <a:path w="1851660" h="792479">
                <a:moveTo>
                  <a:pt x="148276" y="50197"/>
                </a:moveTo>
                <a:lnTo>
                  <a:pt x="148893" y="51016"/>
                </a:lnTo>
                <a:lnTo>
                  <a:pt x="148276" y="50197"/>
                </a:lnTo>
                <a:close/>
              </a:path>
            </a:pathLst>
          </a:custGeom>
          <a:solidFill>
            <a:srgbClr val="31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986024" y="645895"/>
            <a:ext cx="3107106" cy="10674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772751" y="3331663"/>
            <a:ext cx="264795" cy="167005"/>
          </a:xfrm>
          <a:custGeom>
            <a:avLst/>
            <a:gdLst/>
            <a:ahLst/>
            <a:cxnLst/>
            <a:rect l="l" t="t" r="r" b="b"/>
            <a:pathLst>
              <a:path w="264795" h="167004">
                <a:moveTo>
                  <a:pt x="11738" y="0"/>
                </a:moveTo>
                <a:lnTo>
                  <a:pt x="30180" y="38095"/>
                </a:lnTo>
                <a:lnTo>
                  <a:pt x="92428" y="79586"/>
                </a:lnTo>
                <a:lnTo>
                  <a:pt x="156561" y="117252"/>
                </a:lnTo>
                <a:lnTo>
                  <a:pt x="222463" y="151218"/>
                </a:lnTo>
                <a:lnTo>
                  <a:pt x="256214" y="166755"/>
                </a:lnTo>
                <a:lnTo>
                  <a:pt x="264568" y="148630"/>
                </a:lnTo>
                <a:lnTo>
                  <a:pt x="231086" y="133225"/>
                </a:lnTo>
                <a:lnTo>
                  <a:pt x="198396" y="116941"/>
                </a:lnTo>
                <a:lnTo>
                  <a:pt x="166178" y="99768"/>
                </a:lnTo>
                <a:lnTo>
                  <a:pt x="134331" y="81710"/>
                </a:lnTo>
                <a:lnTo>
                  <a:pt x="103011" y="62670"/>
                </a:lnTo>
                <a:lnTo>
                  <a:pt x="72043" y="42729"/>
                </a:lnTo>
                <a:lnTo>
                  <a:pt x="41734" y="21818"/>
                </a:lnTo>
                <a:lnTo>
                  <a:pt x="11738" y="0"/>
                </a:lnTo>
                <a:close/>
              </a:path>
              <a:path w="264795" h="167004">
                <a:moveTo>
                  <a:pt x="231109" y="133225"/>
                </a:moveTo>
                <a:lnTo>
                  <a:pt x="231373" y="133356"/>
                </a:lnTo>
                <a:lnTo>
                  <a:pt x="231109" y="133225"/>
                </a:lnTo>
                <a:close/>
              </a:path>
              <a:path w="264795" h="167004">
                <a:moveTo>
                  <a:pt x="198586" y="117035"/>
                </a:moveTo>
                <a:close/>
              </a:path>
              <a:path w="264795" h="167004">
                <a:moveTo>
                  <a:pt x="198409" y="116941"/>
                </a:moveTo>
                <a:lnTo>
                  <a:pt x="198586" y="117035"/>
                </a:lnTo>
                <a:lnTo>
                  <a:pt x="198409" y="116941"/>
                </a:lnTo>
                <a:close/>
              </a:path>
              <a:path w="264795" h="167004">
                <a:moveTo>
                  <a:pt x="166395" y="99883"/>
                </a:moveTo>
                <a:close/>
              </a:path>
              <a:path w="264795" h="167004">
                <a:moveTo>
                  <a:pt x="166191" y="99768"/>
                </a:moveTo>
                <a:lnTo>
                  <a:pt x="166395" y="99883"/>
                </a:lnTo>
                <a:lnTo>
                  <a:pt x="166191" y="99768"/>
                </a:lnTo>
                <a:close/>
              </a:path>
              <a:path w="264795" h="167004">
                <a:moveTo>
                  <a:pt x="134338" y="81715"/>
                </a:moveTo>
                <a:lnTo>
                  <a:pt x="134583" y="81864"/>
                </a:lnTo>
                <a:lnTo>
                  <a:pt x="134338" y="81715"/>
                </a:lnTo>
                <a:close/>
              </a:path>
              <a:path w="264795" h="167004">
                <a:moveTo>
                  <a:pt x="134331" y="81710"/>
                </a:moveTo>
                <a:close/>
              </a:path>
              <a:path w="264795" h="167004">
                <a:moveTo>
                  <a:pt x="103131" y="62747"/>
                </a:moveTo>
                <a:close/>
              </a:path>
              <a:path w="264795" h="167004">
                <a:moveTo>
                  <a:pt x="103011" y="62670"/>
                </a:moveTo>
                <a:close/>
              </a:path>
              <a:path w="264795" h="167004">
                <a:moveTo>
                  <a:pt x="72193" y="42833"/>
                </a:moveTo>
                <a:close/>
              </a:path>
              <a:path w="264795" h="167004">
                <a:moveTo>
                  <a:pt x="72043" y="42729"/>
                </a:moveTo>
                <a:lnTo>
                  <a:pt x="72193" y="42833"/>
                </a:lnTo>
                <a:lnTo>
                  <a:pt x="72043" y="42729"/>
                </a:lnTo>
                <a:close/>
              </a:path>
              <a:path w="264795" h="167004">
                <a:moveTo>
                  <a:pt x="41748" y="21828"/>
                </a:moveTo>
                <a:lnTo>
                  <a:pt x="41936" y="21964"/>
                </a:lnTo>
                <a:lnTo>
                  <a:pt x="41748" y="21828"/>
                </a:lnTo>
                <a:close/>
              </a:path>
              <a:path w="264795" h="167004">
                <a:moveTo>
                  <a:pt x="41734" y="21818"/>
                </a:moveTo>
                <a:close/>
              </a:path>
            </a:pathLst>
          </a:custGeom>
          <a:solidFill>
            <a:srgbClr val="E71F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381750" y="1384300"/>
            <a:ext cx="463550" cy="463550"/>
          </a:xfrm>
          <a:custGeom>
            <a:avLst/>
            <a:gdLst/>
            <a:ahLst/>
            <a:cxnLst/>
            <a:rect l="l" t="t" r="r" b="b"/>
            <a:pathLst>
              <a:path w="463550" h="463550">
                <a:moveTo>
                  <a:pt x="231775" y="0"/>
                </a:moveTo>
                <a:lnTo>
                  <a:pt x="185061" y="4708"/>
                </a:lnTo>
                <a:lnTo>
                  <a:pt x="141553" y="18212"/>
                </a:lnTo>
                <a:lnTo>
                  <a:pt x="102182" y="39580"/>
                </a:lnTo>
                <a:lnTo>
                  <a:pt x="67881" y="67881"/>
                </a:lnTo>
                <a:lnTo>
                  <a:pt x="39580" y="102182"/>
                </a:lnTo>
                <a:lnTo>
                  <a:pt x="18212" y="141553"/>
                </a:lnTo>
                <a:lnTo>
                  <a:pt x="4708" y="185061"/>
                </a:lnTo>
                <a:lnTo>
                  <a:pt x="0" y="231775"/>
                </a:lnTo>
                <a:lnTo>
                  <a:pt x="4708" y="278488"/>
                </a:lnTo>
                <a:lnTo>
                  <a:pt x="18212" y="321996"/>
                </a:lnTo>
                <a:lnTo>
                  <a:pt x="39580" y="361367"/>
                </a:lnTo>
                <a:lnTo>
                  <a:pt x="67881" y="395668"/>
                </a:lnTo>
                <a:lnTo>
                  <a:pt x="102182" y="423969"/>
                </a:lnTo>
                <a:lnTo>
                  <a:pt x="141553" y="445337"/>
                </a:lnTo>
                <a:lnTo>
                  <a:pt x="185061" y="458841"/>
                </a:lnTo>
                <a:lnTo>
                  <a:pt x="231775" y="463550"/>
                </a:lnTo>
                <a:lnTo>
                  <a:pt x="278488" y="458841"/>
                </a:lnTo>
                <a:lnTo>
                  <a:pt x="321996" y="445337"/>
                </a:lnTo>
                <a:lnTo>
                  <a:pt x="361367" y="423969"/>
                </a:lnTo>
                <a:lnTo>
                  <a:pt x="395668" y="395668"/>
                </a:lnTo>
                <a:lnTo>
                  <a:pt x="423969" y="361367"/>
                </a:lnTo>
                <a:lnTo>
                  <a:pt x="445337" y="321996"/>
                </a:lnTo>
                <a:lnTo>
                  <a:pt x="458841" y="278488"/>
                </a:lnTo>
                <a:lnTo>
                  <a:pt x="463550" y="231775"/>
                </a:lnTo>
                <a:lnTo>
                  <a:pt x="458841" y="185061"/>
                </a:lnTo>
                <a:lnTo>
                  <a:pt x="445337" y="141553"/>
                </a:lnTo>
                <a:lnTo>
                  <a:pt x="423969" y="102182"/>
                </a:lnTo>
                <a:lnTo>
                  <a:pt x="395668" y="67881"/>
                </a:lnTo>
                <a:lnTo>
                  <a:pt x="361367" y="39580"/>
                </a:lnTo>
                <a:lnTo>
                  <a:pt x="321996" y="18212"/>
                </a:lnTo>
                <a:lnTo>
                  <a:pt x="278488" y="4708"/>
                </a:lnTo>
                <a:lnTo>
                  <a:pt x="231775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451100" y="1749425"/>
            <a:ext cx="184150" cy="184150"/>
          </a:xfrm>
          <a:custGeom>
            <a:avLst/>
            <a:gdLst/>
            <a:ahLst/>
            <a:cxnLst/>
            <a:rect l="l" t="t" r="r" b="b"/>
            <a:pathLst>
              <a:path w="184150" h="184150">
                <a:moveTo>
                  <a:pt x="92075" y="0"/>
                </a:moveTo>
                <a:lnTo>
                  <a:pt x="56257" y="7242"/>
                </a:lnTo>
                <a:lnTo>
                  <a:pt x="26987" y="26987"/>
                </a:lnTo>
                <a:lnTo>
                  <a:pt x="7242" y="56257"/>
                </a:lnTo>
                <a:lnTo>
                  <a:pt x="0" y="92075"/>
                </a:lnTo>
                <a:lnTo>
                  <a:pt x="7242" y="127892"/>
                </a:lnTo>
                <a:lnTo>
                  <a:pt x="26987" y="157162"/>
                </a:lnTo>
                <a:lnTo>
                  <a:pt x="56257" y="176907"/>
                </a:lnTo>
                <a:lnTo>
                  <a:pt x="92075" y="184150"/>
                </a:lnTo>
                <a:lnTo>
                  <a:pt x="127892" y="176907"/>
                </a:lnTo>
                <a:lnTo>
                  <a:pt x="157162" y="157162"/>
                </a:lnTo>
                <a:lnTo>
                  <a:pt x="176907" y="127892"/>
                </a:lnTo>
                <a:lnTo>
                  <a:pt x="184150" y="92075"/>
                </a:lnTo>
                <a:lnTo>
                  <a:pt x="176907" y="56257"/>
                </a:lnTo>
                <a:lnTo>
                  <a:pt x="157162" y="26987"/>
                </a:lnTo>
                <a:lnTo>
                  <a:pt x="127892" y="7242"/>
                </a:lnTo>
                <a:lnTo>
                  <a:pt x="92075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240401" y="3937000"/>
            <a:ext cx="219075" cy="219075"/>
          </a:xfrm>
          <a:custGeom>
            <a:avLst/>
            <a:gdLst/>
            <a:ahLst/>
            <a:cxnLst/>
            <a:rect l="l" t="t" r="r" b="b"/>
            <a:pathLst>
              <a:path w="219075" h="219075">
                <a:moveTo>
                  <a:pt x="109474" y="0"/>
                </a:moveTo>
                <a:lnTo>
                  <a:pt x="66865" y="8608"/>
                </a:lnTo>
                <a:lnTo>
                  <a:pt x="32067" y="32084"/>
                </a:lnTo>
                <a:lnTo>
                  <a:pt x="8604" y="66903"/>
                </a:lnTo>
                <a:lnTo>
                  <a:pt x="0" y="109537"/>
                </a:lnTo>
                <a:lnTo>
                  <a:pt x="8604" y="152171"/>
                </a:lnTo>
                <a:lnTo>
                  <a:pt x="32067" y="186990"/>
                </a:lnTo>
                <a:lnTo>
                  <a:pt x="66865" y="210466"/>
                </a:lnTo>
                <a:lnTo>
                  <a:pt x="109474" y="219075"/>
                </a:lnTo>
                <a:lnTo>
                  <a:pt x="152102" y="210466"/>
                </a:lnTo>
                <a:lnTo>
                  <a:pt x="186944" y="186990"/>
                </a:lnTo>
                <a:lnTo>
                  <a:pt x="210450" y="152171"/>
                </a:lnTo>
                <a:lnTo>
                  <a:pt x="219075" y="109537"/>
                </a:lnTo>
                <a:lnTo>
                  <a:pt x="210450" y="66903"/>
                </a:lnTo>
                <a:lnTo>
                  <a:pt x="186944" y="32084"/>
                </a:lnTo>
                <a:lnTo>
                  <a:pt x="152102" y="8608"/>
                </a:lnTo>
                <a:lnTo>
                  <a:pt x="10947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265551" y="1939925"/>
            <a:ext cx="128905" cy="130175"/>
          </a:xfrm>
          <a:custGeom>
            <a:avLst/>
            <a:gdLst/>
            <a:ahLst/>
            <a:cxnLst/>
            <a:rect l="l" t="t" r="r" b="b"/>
            <a:pathLst>
              <a:path w="128904" h="130175">
                <a:moveTo>
                  <a:pt x="64262" y="0"/>
                </a:moveTo>
                <a:lnTo>
                  <a:pt x="39219" y="5107"/>
                </a:lnTo>
                <a:lnTo>
                  <a:pt x="18796" y="19050"/>
                </a:lnTo>
                <a:lnTo>
                  <a:pt x="5040" y="39754"/>
                </a:lnTo>
                <a:lnTo>
                  <a:pt x="0" y="65150"/>
                </a:lnTo>
                <a:lnTo>
                  <a:pt x="5040" y="90473"/>
                </a:lnTo>
                <a:lnTo>
                  <a:pt x="18796" y="111140"/>
                </a:lnTo>
                <a:lnTo>
                  <a:pt x="39219" y="125069"/>
                </a:lnTo>
                <a:lnTo>
                  <a:pt x="64262" y="130175"/>
                </a:lnTo>
                <a:lnTo>
                  <a:pt x="89251" y="125069"/>
                </a:lnTo>
                <a:lnTo>
                  <a:pt x="109680" y="111140"/>
                </a:lnTo>
                <a:lnTo>
                  <a:pt x="123465" y="90473"/>
                </a:lnTo>
                <a:lnTo>
                  <a:pt x="128524" y="65150"/>
                </a:lnTo>
                <a:lnTo>
                  <a:pt x="123465" y="39754"/>
                </a:lnTo>
                <a:lnTo>
                  <a:pt x="109680" y="19050"/>
                </a:lnTo>
                <a:lnTo>
                  <a:pt x="89251" y="5107"/>
                </a:lnTo>
                <a:lnTo>
                  <a:pt x="64262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462401" y="1581213"/>
            <a:ext cx="2174875" cy="5953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574781" y="1460611"/>
            <a:ext cx="73660" cy="157480"/>
          </a:xfrm>
          <a:custGeom>
            <a:avLst/>
            <a:gdLst/>
            <a:ahLst/>
            <a:cxnLst/>
            <a:rect l="l" t="t" r="r" b="b"/>
            <a:pathLst>
              <a:path w="73659" h="157480">
                <a:moveTo>
                  <a:pt x="67548" y="0"/>
                </a:moveTo>
                <a:lnTo>
                  <a:pt x="56937" y="41631"/>
                </a:lnTo>
                <a:lnTo>
                  <a:pt x="21014" y="73831"/>
                </a:lnTo>
                <a:lnTo>
                  <a:pt x="14579" y="79230"/>
                </a:lnTo>
                <a:lnTo>
                  <a:pt x="8461" y="84945"/>
                </a:lnTo>
                <a:lnTo>
                  <a:pt x="3088" y="91884"/>
                </a:lnTo>
                <a:lnTo>
                  <a:pt x="299" y="99202"/>
                </a:lnTo>
                <a:lnTo>
                  <a:pt x="0" y="106805"/>
                </a:lnTo>
                <a:lnTo>
                  <a:pt x="2095" y="114597"/>
                </a:lnTo>
                <a:lnTo>
                  <a:pt x="6491" y="122484"/>
                </a:lnTo>
                <a:lnTo>
                  <a:pt x="11743" y="129678"/>
                </a:lnTo>
                <a:lnTo>
                  <a:pt x="17488" y="136563"/>
                </a:lnTo>
                <a:lnTo>
                  <a:pt x="23479" y="143324"/>
                </a:lnTo>
                <a:lnTo>
                  <a:pt x="29469" y="150146"/>
                </a:lnTo>
                <a:lnTo>
                  <a:pt x="37348" y="157390"/>
                </a:lnTo>
                <a:lnTo>
                  <a:pt x="37348" y="156072"/>
                </a:lnTo>
                <a:lnTo>
                  <a:pt x="38004" y="154756"/>
                </a:lnTo>
                <a:lnTo>
                  <a:pt x="31439" y="146194"/>
                </a:lnTo>
                <a:lnTo>
                  <a:pt x="30783" y="145536"/>
                </a:lnTo>
                <a:lnTo>
                  <a:pt x="25907" y="138103"/>
                </a:lnTo>
                <a:lnTo>
                  <a:pt x="21763" y="131172"/>
                </a:lnTo>
                <a:lnTo>
                  <a:pt x="18494" y="124624"/>
                </a:lnTo>
                <a:lnTo>
                  <a:pt x="16247" y="118339"/>
                </a:lnTo>
                <a:lnTo>
                  <a:pt x="15166" y="112201"/>
                </a:lnTo>
                <a:lnTo>
                  <a:pt x="15396" y="106089"/>
                </a:lnTo>
                <a:lnTo>
                  <a:pt x="41288" y="71773"/>
                </a:lnTo>
                <a:lnTo>
                  <a:pt x="42600" y="70457"/>
                </a:lnTo>
                <a:lnTo>
                  <a:pt x="43914" y="69799"/>
                </a:lnTo>
                <a:lnTo>
                  <a:pt x="44570" y="68481"/>
                </a:lnTo>
                <a:lnTo>
                  <a:pt x="52520" y="60969"/>
                </a:lnTo>
                <a:lnTo>
                  <a:pt x="73316" y="21995"/>
                </a:lnTo>
                <a:lnTo>
                  <a:pt x="73022" y="14766"/>
                </a:lnTo>
                <a:lnTo>
                  <a:pt x="71088" y="7571"/>
                </a:lnTo>
                <a:lnTo>
                  <a:pt x="675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506427" y="1701642"/>
            <a:ext cx="197485" cy="31115"/>
          </a:xfrm>
          <a:custGeom>
            <a:avLst/>
            <a:gdLst/>
            <a:ahLst/>
            <a:cxnLst/>
            <a:rect l="l" t="t" r="r" b="b"/>
            <a:pathLst>
              <a:path w="197484" h="31114">
                <a:moveTo>
                  <a:pt x="38736" y="0"/>
                </a:moveTo>
                <a:lnTo>
                  <a:pt x="29543" y="1973"/>
                </a:lnTo>
                <a:lnTo>
                  <a:pt x="25605" y="2633"/>
                </a:lnTo>
                <a:lnTo>
                  <a:pt x="15787" y="5103"/>
                </a:lnTo>
                <a:lnTo>
                  <a:pt x="7632" y="8560"/>
                </a:lnTo>
                <a:lnTo>
                  <a:pt x="2061" y="13005"/>
                </a:lnTo>
                <a:lnTo>
                  <a:pt x="0" y="18439"/>
                </a:lnTo>
                <a:lnTo>
                  <a:pt x="1969" y="23049"/>
                </a:lnTo>
                <a:lnTo>
                  <a:pt x="10504" y="24367"/>
                </a:lnTo>
                <a:lnTo>
                  <a:pt x="19039" y="26341"/>
                </a:lnTo>
                <a:lnTo>
                  <a:pt x="57863" y="30411"/>
                </a:lnTo>
                <a:lnTo>
                  <a:pt x="85983" y="30985"/>
                </a:lnTo>
                <a:lnTo>
                  <a:pt x="95690" y="30870"/>
                </a:lnTo>
                <a:lnTo>
                  <a:pt x="134100" y="28889"/>
                </a:lnTo>
                <a:lnTo>
                  <a:pt x="172741" y="23567"/>
                </a:lnTo>
                <a:lnTo>
                  <a:pt x="102081" y="23567"/>
                </a:lnTo>
                <a:lnTo>
                  <a:pt x="57774" y="23049"/>
                </a:lnTo>
                <a:lnTo>
                  <a:pt x="19696" y="13829"/>
                </a:lnTo>
                <a:lnTo>
                  <a:pt x="23481" y="9302"/>
                </a:lnTo>
                <a:lnTo>
                  <a:pt x="29298" y="6256"/>
                </a:lnTo>
                <a:lnTo>
                  <a:pt x="36223" y="4198"/>
                </a:lnTo>
                <a:lnTo>
                  <a:pt x="43332" y="2633"/>
                </a:lnTo>
                <a:lnTo>
                  <a:pt x="38736" y="0"/>
                </a:lnTo>
                <a:close/>
              </a:path>
              <a:path w="197484" h="31114">
                <a:moveTo>
                  <a:pt x="194334" y="4609"/>
                </a:moveTo>
                <a:lnTo>
                  <a:pt x="151938" y="21525"/>
                </a:lnTo>
                <a:lnTo>
                  <a:pt x="111396" y="23489"/>
                </a:lnTo>
                <a:lnTo>
                  <a:pt x="102081" y="23567"/>
                </a:lnTo>
                <a:lnTo>
                  <a:pt x="172741" y="23567"/>
                </a:lnTo>
                <a:lnTo>
                  <a:pt x="175294" y="23049"/>
                </a:lnTo>
                <a:lnTo>
                  <a:pt x="188103" y="18939"/>
                </a:lnTo>
                <a:lnTo>
                  <a:pt x="194820" y="14756"/>
                </a:lnTo>
                <a:lnTo>
                  <a:pt x="197124" y="10865"/>
                </a:lnTo>
                <a:lnTo>
                  <a:pt x="196693" y="7634"/>
                </a:lnTo>
                <a:lnTo>
                  <a:pt x="195204" y="5426"/>
                </a:lnTo>
                <a:lnTo>
                  <a:pt x="194334" y="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612540" y="1518557"/>
            <a:ext cx="62865" cy="109220"/>
          </a:xfrm>
          <a:custGeom>
            <a:avLst/>
            <a:gdLst/>
            <a:ahLst/>
            <a:cxnLst/>
            <a:rect l="l" t="t" r="r" b="b"/>
            <a:pathLst>
              <a:path w="62865" h="109219">
                <a:moveTo>
                  <a:pt x="61960" y="0"/>
                </a:moveTo>
                <a:lnTo>
                  <a:pt x="58679" y="1311"/>
                </a:lnTo>
                <a:lnTo>
                  <a:pt x="48173" y="5267"/>
                </a:lnTo>
                <a:lnTo>
                  <a:pt x="39691" y="9424"/>
                </a:lnTo>
                <a:lnTo>
                  <a:pt x="5525" y="33798"/>
                </a:lnTo>
                <a:lnTo>
                  <a:pt x="0" y="48567"/>
                </a:lnTo>
                <a:lnTo>
                  <a:pt x="684" y="56464"/>
                </a:lnTo>
                <a:lnTo>
                  <a:pt x="3447" y="64654"/>
                </a:lnTo>
                <a:lnTo>
                  <a:pt x="8125" y="73100"/>
                </a:lnTo>
                <a:lnTo>
                  <a:pt x="14900" y="81730"/>
                </a:lnTo>
                <a:lnTo>
                  <a:pt x="17736" y="89033"/>
                </a:lnTo>
                <a:lnTo>
                  <a:pt x="17578" y="95576"/>
                </a:lnTo>
                <a:lnTo>
                  <a:pt x="15372" y="101930"/>
                </a:lnTo>
                <a:lnTo>
                  <a:pt x="12062" y="108664"/>
                </a:lnTo>
                <a:lnTo>
                  <a:pt x="16789" y="104871"/>
                </a:lnTo>
                <a:lnTo>
                  <a:pt x="22300" y="100054"/>
                </a:lnTo>
                <a:lnTo>
                  <a:pt x="27410" y="94175"/>
                </a:lnTo>
                <a:lnTo>
                  <a:pt x="30933" y="87200"/>
                </a:lnTo>
                <a:lnTo>
                  <a:pt x="31684" y="79089"/>
                </a:lnTo>
                <a:lnTo>
                  <a:pt x="28477" y="69808"/>
                </a:lnTo>
                <a:lnTo>
                  <a:pt x="27163" y="67172"/>
                </a:lnTo>
                <a:lnTo>
                  <a:pt x="23226" y="63222"/>
                </a:lnTo>
                <a:lnTo>
                  <a:pt x="21912" y="60586"/>
                </a:lnTo>
                <a:lnTo>
                  <a:pt x="18351" y="53685"/>
                </a:lnTo>
                <a:lnTo>
                  <a:pt x="16586" y="47099"/>
                </a:lnTo>
                <a:lnTo>
                  <a:pt x="16996" y="40672"/>
                </a:lnTo>
                <a:lnTo>
                  <a:pt x="44664" y="12294"/>
                </a:lnTo>
                <a:lnTo>
                  <a:pt x="62616" y="1311"/>
                </a:lnTo>
                <a:lnTo>
                  <a:pt x="619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530063" y="1616683"/>
            <a:ext cx="142875" cy="27940"/>
          </a:xfrm>
          <a:custGeom>
            <a:avLst/>
            <a:gdLst/>
            <a:ahLst/>
            <a:cxnLst/>
            <a:rect l="l" t="t" r="r" b="b"/>
            <a:pathLst>
              <a:path w="142875" h="27939">
                <a:moveTo>
                  <a:pt x="47925" y="0"/>
                </a:moveTo>
                <a:lnTo>
                  <a:pt x="45958" y="660"/>
                </a:lnTo>
                <a:lnTo>
                  <a:pt x="42018" y="1318"/>
                </a:lnTo>
                <a:lnTo>
                  <a:pt x="32827" y="2636"/>
                </a:lnTo>
                <a:lnTo>
                  <a:pt x="23299" y="4469"/>
                </a:lnTo>
                <a:lnTo>
                  <a:pt x="14276" y="6871"/>
                </a:lnTo>
                <a:lnTo>
                  <a:pt x="6733" y="9938"/>
                </a:lnTo>
                <a:lnTo>
                  <a:pt x="1649" y="13763"/>
                </a:lnTo>
                <a:lnTo>
                  <a:pt x="0" y="18441"/>
                </a:lnTo>
                <a:lnTo>
                  <a:pt x="1551" y="20514"/>
                </a:lnTo>
                <a:lnTo>
                  <a:pt x="42756" y="27445"/>
                </a:lnTo>
                <a:lnTo>
                  <a:pt x="52979" y="27620"/>
                </a:lnTo>
                <a:lnTo>
                  <a:pt x="63600" y="27497"/>
                </a:lnTo>
                <a:lnTo>
                  <a:pt x="105870" y="23888"/>
                </a:lnTo>
                <a:lnTo>
                  <a:pt x="126424" y="19325"/>
                </a:lnTo>
                <a:lnTo>
                  <a:pt x="62024" y="19325"/>
                </a:lnTo>
                <a:lnTo>
                  <a:pt x="53182" y="19220"/>
                </a:lnTo>
                <a:lnTo>
                  <a:pt x="17726" y="13831"/>
                </a:lnTo>
                <a:lnTo>
                  <a:pt x="21008" y="11855"/>
                </a:lnTo>
                <a:lnTo>
                  <a:pt x="27573" y="8561"/>
                </a:lnTo>
                <a:lnTo>
                  <a:pt x="32827" y="6585"/>
                </a:lnTo>
                <a:lnTo>
                  <a:pt x="39392" y="3951"/>
                </a:lnTo>
                <a:lnTo>
                  <a:pt x="40048" y="3294"/>
                </a:lnTo>
                <a:lnTo>
                  <a:pt x="47925" y="0"/>
                </a:lnTo>
                <a:close/>
              </a:path>
              <a:path w="142875" h="27939">
                <a:moveTo>
                  <a:pt x="142467" y="11855"/>
                </a:moveTo>
                <a:lnTo>
                  <a:pt x="96838" y="17876"/>
                </a:lnTo>
                <a:lnTo>
                  <a:pt x="62024" y="19325"/>
                </a:lnTo>
                <a:lnTo>
                  <a:pt x="126424" y="19325"/>
                </a:lnTo>
                <a:lnTo>
                  <a:pt x="131464" y="17719"/>
                </a:lnTo>
                <a:lnTo>
                  <a:pt x="137712" y="14967"/>
                </a:lnTo>
                <a:lnTo>
                  <a:pt x="142467" y="118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550415" y="1651589"/>
            <a:ext cx="111760" cy="23495"/>
          </a:xfrm>
          <a:custGeom>
            <a:avLst/>
            <a:gdLst/>
            <a:ahLst/>
            <a:cxnLst/>
            <a:rect l="l" t="t" r="r" b="b"/>
            <a:pathLst>
              <a:path w="111759" h="23494">
                <a:moveTo>
                  <a:pt x="15100" y="0"/>
                </a:moveTo>
                <a:lnTo>
                  <a:pt x="0" y="4609"/>
                </a:lnTo>
                <a:lnTo>
                  <a:pt x="1313" y="10537"/>
                </a:lnTo>
                <a:lnTo>
                  <a:pt x="1969" y="13171"/>
                </a:lnTo>
                <a:lnTo>
                  <a:pt x="42204" y="22883"/>
                </a:lnTo>
                <a:lnTo>
                  <a:pt x="52608" y="23111"/>
                </a:lnTo>
                <a:lnTo>
                  <a:pt x="63299" y="22912"/>
                </a:lnTo>
                <a:lnTo>
                  <a:pt x="103158" y="17639"/>
                </a:lnTo>
                <a:lnTo>
                  <a:pt x="111552" y="12144"/>
                </a:lnTo>
                <a:lnTo>
                  <a:pt x="42550" y="12144"/>
                </a:lnTo>
                <a:lnTo>
                  <a:pt x="33265" y="11848"/>
                </a:lnTo>
                <a:lnTo>
                  <a:pt x="23636" y="11195"/>
                </a:lnTo>
                <a:lnTo>
                  <a:pt x="10505" y="9879"/>
                </a:lnTo>
                <a:lnTo>
                  <a:pt x="13130" y="1975"/>
                </a:lnTo>
                <a:lnTo>
                  <a:pt x="15100" y="0"/>
                </a:lnTo>
                <a:close/>
              </a:path>
              <a:path w="111759" h="23494">
                <a:moveTo>
                  <a:pt x="96511" y="5267"/>
                </a:moveTo>
                <a:lnTo>
                  <a:pt x="95853" y="7243"/>
                </a:lnTo>
                <a:lnTo>
                  <a:pt x="95853" y="9879"/>
                </a:lnTo>
                <a:lnTo>
                  <a:pt x="88632" y="9879"/>
                </a:lnTo>
                <a:lnTo>
                  <a:pt x="42550" y="12144"/>
                </a:lnTo>
                <a:lnTo>
                  <a:pt x="111552" y="12144"/>
                </a:lnTo>
                <a:lnTo>
                  <a:pt x="111610" y="11853"/>
                </a:lnTo>
                <a:lnTo>
                  <a:pt x="96511" y="52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558295" y="1680566"/>
            <a:ext cx="98425" cy="25400"/>
          </a:xfrm>
          <a:custGeom>
            <a:avLst/>
            <a:gdLst/>
            <a:ahLst/>
            <a:cxnLst/>
            <a:rect l="l" t="t" r="r" b="b"/>
            <a:pathLst>
              <a:path w="98425" h="25400">
                <a:moveTo>
                  <a:pt x="13786" y="0"/>
                </a:moveTo>
                <a:lnTo>
                  <a:pt x="0" y="5267"/>
                </a:lnTo>
                <a:lnTo>
                  <a:pt x="1311" y="11195"/>
                </a:lnTo>
                <a:lnTo>
                  <a:pt x="1967" y="13829"/>
                </a:lnTo>
                <a:lnTo>
                  <a:pt x="41688" y="25190"/>
                </a:lnTo>
                <a:lnTo>
                  <a:pt x="51702" y="25387"/>
                </a:lnTo>
                <a:lnTo>
                  <a:pt x="61834" y="24952"/>
                </a:lnTo>
                <a:lnTo>
                  <a:pt x="97734" y="12390"/>
                </a:lnTo>
                <a:lnTo>
                  <a:pt x="40461" y="12390"/>
                </a:lnTo>
                <a:lnTo>
                  <a:pt x="32193" y="12305"/>
                </a:lnTo>
                <a:lnTo>
                  <a:pt x="22977" y="11853"/>
                </a:lnTo>
                <a:lnTo>
                  <a:pt x="11816" y="10537"/>
                </a:lnTo>
                <a:lnTo>
                  <a:pt x="11816" y="2633"/>
                </a:lnTo>
                <a:lnTo>
                  <a:pt x="13786" y="0"/>
                </a:lnTo>
                <a:close/>
              </a:path>
              <a:path w="98425" h="25400">
                <a:moveTo>
                  <a:pt x="80097" y="5267"/>
                </a:moveTo>
                <a:lnTo>
                  <a:pt x="79438" y="7903"/>
                </a:lnTo>
                <a:lnTo>
                  <a:pt x="79438" y="9879"/>
                </a:lnTo>
                <a:lnTo>
                  <a:pt x="76157" y="9879"/>
                </a:lnTo>
                <a:lnTo>
                  <a:pt x="73531" y="10537"/>
                </a:lnTo>
                <a:lnTo>
                  <a:pt x="56048" y="11756"/>
                </a:lnTo>
                <a:lnTo>
                  <a:pt x="48254" y="12183"/>
                </a:lnTo>
                <a:lnTo>
                  <a:pt x="40461" y="12390"/>
                </a:lnTo>
                <a:lnTo>
                  <a:pt x="97734" y="12390"/>
                </a:lnTo>
                <a:lnTo>
                  <a:pt x="97823" y="11853"/>
                </a:lnTo>
                <a:lnTo>
                  <a:pt x="80097" y="52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547134" y="1720740"/>
            <a:ext cx="171450" cy="27940"/>
          </a:xfrm>
          <a:custGeom>
            <a:avLst/>
            <a:gdLst/>
            <a:ahLst/>
            <a:cxnLst/>
            <a:rect l="l" t="t" r="r" b="b"/>
            <a:pathLst>
              <a:path w="171450" h="27939">
                <a:moveTo>
                  <a:pt x="0" y="19757"/>
                </a:moveTo>
                <a:lnTo>
                  <a:pt x="42127" y="26550"/>
                </a:lnTo>
                <a:lnTo>
                  <a:pt x="70272" y="27465"/>
                </a:lnTo>
                <a:lnTo>
                  <a:pt x="80760" y="27264"/>
                </a:lnTo>
                <a:lnTo>
                  <a:pt x="127366" y="23050"/>
                </a:lnTo>
                <a:lnTo>
                  <a:pt x="134629" y="21531"/>
                </a:lnTo>
                <a:lnTo>
                  <a:pt x="66601" y="21531"/>
                </a:lnTo>
                <a:lnTo>
                  <a:pt x="57773" y="21486"/>
                </a:lnTo>
                <a:lnTo>
                  <a:pt x="40391" y="21093"/>
                </a:lnTo>
                <a:lnTo>
                  <a:pt x="7601" y="19944"/>
                </a:lnTo>
                <a:lnTo>
                  <a:pt x="0" y="19757"/>
                </a:lnTo>
                <a:close/>
              </a:path>
              <a:path w="171450" h="27939">
                <a:moveTo>
                  <a:pt x="171355" y="0"/>
                </a:moveTo>
                <a:lnTo>
                  <a:pt x="129484" y="16007"/>
                </a:lnTo>
                <a:lnTo>
                  <a:pt x="84371" y="21169"/>
                </a:lnTo>
                <a:lnTo>
                  <a:pt x="66601" y="21531"/>
                </a:lnTo>
                <a:lnTo>
                  <a:pt x="134629" y="21531"/>
                </a:lnTo>
                <a:lnTo>
                  <a:pt x="166364" y="6464"/>
                </a:lnTo>
                <a:lnTo>
                  <a:pt x="1713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670561" y="1614050"/>
            <a:ext cx="49530" cy="59055"/>
          </a:xfrm>
          <a:custGeom>
            <a:avLst/>
            <a:gdLst/>
            <a:ahLst/>
            <a:cxnLst/>
            <a:rect l="l" t="t" r="r" b="b"/>
            <a:pathLst>
              <a:path w="49529" h="59055">
                <a:moveTo>
                  <a:pt x="24291" y="0"/>
                </a:moveTo>
                <a:lnTo>
                  <a:pt x="16588" y="648"/>
                </a:lnTo>
                <a:lnTo>
                  <a:pt x="9931" y="3211"/>
                </a:lnTo>
                <a:lnTo>
                  <a:pt x="6843" y="5650"/>
                </a:lnTo>
                <a:lnTo>
                  <a:pt x="9849" y="5927"/>
                </a:lnTo>
                <a:lnTo>
                  <a:pt x="23256" y="6329"/>
                </a:lnTo>
                <a:lnTo>
                  <a:pt x="30447" y="9632"/>
                </a:lnTo>
                <a:lnTo>
                  <a:pt x="33575" y="14540"/>
                </a:lnTo>
                <a:lnTo>
                  <a:pt x="34797" y="19757"/>
                </a:lnTo>
                <a:lnTo>
                  <a:pt x="34380" y="27697"/>
                </a:lnTo>
                <a:lnTo>
                  <a:pt x="30589" y="34539"/>
                </a:lnTo>
                <a:lnTo>
                  <a:pt x="24538" y="40503"/>
                </a:lnTo>
                <a:lnTo>
                  <a:pt x="17337" y="45808"/>
                </a:lnTo>
                <a:lnTo>
                  <a:pt x="10100" y="50674"/>
                </a:lnTo>
                <a:lnTo>
                  <a:pt x="3939" y="55321"/>
                </a:lnTo>
                <a:lnTo>
                  <a:pt x="0" y="58615"/>
                </a:lnTo>
                <a:lnTo>
                  <a:pt x="3939" y="58615"/>
                </a:lnTo>
                <a:lnTo>
                  <a:pt x="42018" y="36881"/>
                </a:lnTo>
                <a:lnTo>
                  <a:pt x="49239" y="24367"/>
                </a:lnTo>
                <a:lnTo>
                  <a:pt x="46613" y="15147"/>
                </a:lnTo>
                <a:lnTo>
                  <a:pt x="45064" y="11299"/>
                </a:lnTo>
                <a:lnTo>
                  <a:pt x="42100" y="7080"/>
                </a:lnTo>
                <a:lnTo>
                  <a:pt x="35812" y="3108"/>
                </a:lnTo>
                <a:lnTo>
                  <a:pt x="242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100826" y="1751076"/>
            <a:ext cx="130175" cy="128905"/>
          </a:xfrm>
          <a:custGeom>
            <a:avLst/>
            <a:gdLst/>
            <a:ahLst/>
            <a:cxnLst/>
            <a:rect l="l" t="t" r="r" b="b"/>
            <a:pathLst>
              <a:path w="130175" h="128905">
                <a:moveTo>
                  <a:pt x="65024" y="0"/>
                </a:moveTo>
                <a:lnTo>
                  <a:pt x="39701" y="5040"/>
                </a:lnTo>
                <a:lnTo>
                  <a:pt x="19034" y="18796"/>
                </a:lnTo>
                <a:lnTo>
                  <a:pt x="5105" y="39219"/>
                </a:lnTo>
                <a:lnTo>
                  <a:pt x="0" y="64262"/>
                </a:lnTo>
                <a:lnTo>
                  <a:pt x="5105" y="89251"/>
                </a:lnTo>
                <a:lnTo>
                  <a:pt x="19034" y="109680"/>
                </a:lnTo>
                <a:lnTo>
                  <a:pt x="39701" y="123465"/>
                </a:lnTo>
                <a:lnTo>
                  <a:pt x="65024" y="128524"/>
                </a:lnTo>
                <a:lnTo>
                  <a:pt x="90366" y="123465"/>
                </a:lnTo>
                <a:lnTo>
                  <a:pt x="111077" y="109680"/>
                </a:lnTo>
                <a:lnTo>
                  <a:pt x="125049" y="89251"/>
                </a:lnTo>
                <a:lnTo>
                  <a:pt x="130175" y="64262"/>
                </a:lnTo>
                <a:lnTo>
                  <a:pt x="125049" y="39219"/>
                </a:lnTo>
                <a:lnTo>
                  <a:pt x="111077" y="18796"/>
                </a:lnTo>
                <a:lnTo>
                  <a:pt x="90366" y="5040"/>
                </a:lnTo>
                <a:lnTo>
                  <a:pt x="65024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125459" y="1772060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20969" y="716"/>
                </a:moveTo>
                <a:lnTo>
                  <a:pt x="21692" y="10004"/>
                </a:lnTo>
                <a:lnTo>
                  <a:pt x="21692" y="20011"/>
                </a:lnTo>
                <a:lnTo>
                  <a:pt x="40493" y="20011"/>
                </a:lnTo>
                <a:lnTo>
                  <a:pt x="40493" y="22155"/>
                </a:lnTo>
                <a:lnTo>
                  <a:pt x="11569" y="22155"/>
                </a:lnTo>
                <a:lnTo>
                  <a:pt x="0" y="23582"/>
                </a:lnTo>
                <a:lnTo>
                  <a:pt x="0" y="58600"/>
                </a:lnTo>
                <a:lnTo>
                  <a:pt x="9400" y="61458"/>
                </a:lnTo>
                <a:lnTo>
                  <a:pt x="17354" y="61458"/>
                </a:lnTo>
                <a:lnTo>
                  <a:pt x="17354" y="40733"/>
                </a:lnTo>
                <a:lnTo>
                  <a:pt x="28923" y="40019"/>
                </a:lnTo>
                <a:lnTo>
                  <a:pt x="61350" y="40019"/>
                </a:lnTo>
                <a:lnTo>
                  <a:pt x="60016" y="31443"/>
                </a:lnTo>
                <a:lnTo>
                  <a:pt x="60738" y="27871"/>
                </a:lnTo>
                <a:lnTo>
                  <a:pt x="60088" y="15008"/>
                </a:lnTo>
                <a:lnTo>
                  <a:pt x="28200" y="15008"/>
                </a:lnTo>
                <a:lnTo>
                  <a:pt x="26753" y="13578"/>
                </a:lnTo>
                <a:lnTo>
                  <a:pt x="26753" y="10004"/>
                </a:lnTo>
                <a:lnTo>
                  <a:pt x="28200" y="7862"/>
                </a:lnTo>
                <a:lnTo>
                  <a:pt x="60016" y="7862"/>
                </a:lnTo>
                <a:lnTo>
                  <a:pt x="60016" y="1430"/>
                </a:lnTo>
                <a:lnTo>
                  <a:pt x="41215" y="1430"/>
                </a:lnTo>
                <a:lnTo>
                  <a:pt x="20969" y="716"/>
                </a:lnTo>
                <a:close/>
              </a:path>
              <a:path w="61595" h="61594">
                <a:moveTo>
                  <a:pt x="61350" y="40019"/>
                </a:moveTo>
                <a:lnTo>
                  <a:pt x="49893" y="40019"/>
                </a:lnTo>
                <a:lnTo>
                  <a:pt x="61461" y="40733"/>
                </a:lnTo>
                <a:lnTo>
                  <a:pt x="61350" y="40019"/>
                </a:lnTo>
                <a:close/>
              </a:path>
              <a:path w="61595" h="61594">
                <a:moveTo>
                  <a:pt x="60016" y="7862"/>
                </a:moveTo>
                <a:lnTo>
                  <a:pt x="31815" y="7862"/>
                </a:lnTo>
                <a:lnTo>
                  <a:pt x="33984" y="10004"/>
                </a:lnTo>
                <a:lnTo>
                  <a:pt x="33984" y="13578"/>
                </a:lnTo>
                <a:lnTo>
                  <a:pt x="31815" y="15008"/>
                </a:lnTo>
                <a:lnTo>
                  <a:pt x="60088" y="15008"/>
                </a:lnTo>
                <a:lnTo>
                  <a:pt x="60016" y="13578"/>
                </a:lnTo>
                <a:lnTo>
                  <a:pt x="60016" y="7862"/>
                </a:lnTo>
                <a:close/>
              </a:path>
              <a:path w="61595" h="61594">
                <a:moveTo>
                  <a:pt x="60016" y="0"/>
                </a:moveTo>
                <a:lnTo>
                  <a:pt x="41215" y="1430"/>
                </a:lnTo>
                <a:lnTo>
                  <a:pt x="60016" y="1430"/>
                </a:lnTo>
                <a:lnTo>
                  <a:pt x="600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145705" y="1794215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20722"/>
                </a:moveTo>
                <a:lnTo>
                  <a:pt x="723" y="30012"/>
                </a:lnTo>
                <a:lnTo>
                  <a:pt x="723" y="61456"/>
                </a:lnTo>
                <a:lnTo>
                  <a:pt x="19522" y="60026"/>
                </a:lnTo>
                <a:lnTo>
                  <a:pt x="39770" y="60026"/>
                </a:lnTo>
                <a:lnTo>
                  <a:pt x="39770" y="52880"/>
                </a:lnTo>
                <a:lnTo>
                  <a:pt x="28922" y="52880"/>
                </a:lnTo>
                <a:lnTo>
                  <a:pt x="27478" y="51451"/>
                </a:lnTo>
                <a:lnTo>
                  <a:pt x="27478" y="47878"/>
                </a:lnTo>
                <a:lnTo>
                  <a:pt x="28922" y="46448"/>
                </a:lnTo>
                <a:lnTo>
                  <a:pt x="39770" y="46448"/>
                </a:lnTo>
                <a:lnTo>
                  <a:pt x="39770" y="41446"/>
                </a:lnTo>
                <a:lnTo>
                  <a:pt x="20247" y="41446"/>
                </a:lnTo>
                <a:lnTo>
                  <a:pt x="20247" y="39302"/>
                </a:lnTo>
                <a:lnTo>
                  <a:pt x="49170" y="39302"/>
                </a:lnTo>
                <a:lnTo>
                  <a:pt x="61463" y="38589"/>
                </a:lnTo>
                <a:lnTo>
                  <a:pt x="60818" y="21436"/>
                </a:lnTo>
                <a:lnTo>
                  <a:pt x="11569" y="21436"/>
                </a:lnTo>
                <a:lnTo>
                  <a:pt x="0" y="20722"/>
                </a:lnTo>
                <a:close/>
              </a:path>
              <a:path w="61595" h="61594">
                <a:moveTo>
                  <a:pt x="39770" y="60026"/>
                </a:moveTo>
                <a:lnTo>
                  <a:pt x="19522" y="60026"/>
                </a:lnTo>
                <a:lnTo>
                  <a:pt x="39770" y="61456"/>
                </a:lnTo>
                <a:lnTo>
                  <a:pt x="39770" y="60026"/>
                </a:lnTo>
                <a:close/>
              </a:path>
              <a:path w="61595" h="61594">
                <a:moveTo>
                  <a:pt x="39770" y="46448"/>
                </a:moveTo>
                <a:lnTo>
                  <a:pt x="32539" y="46448"/>
                </a:lnTo>
                <a:lnTo>
                  <a:pt x="33984" y="47878"/>
                </a:lnTo>
                <a:lnTo>
                  <a:pt x="33984" y="51451"/>
                </a:lnTo>
                <a:lnTo>
                  <a:pt x="32539" y="52880"/>
                </a:lnTo>
                <a:lnTo>
                  <a:pt x="39770" y="52880"/>
                </a:lnTo>
                <a:lnTo>
                  <a:pt x="39770" y="46448"/>
                </a:lnTo>
                <a:close/>
              </a:path>
              <a:path w="61595" h="61594">
                <a:moveTo>
                  <a:pt x="51340" y="0"/>
                </a:moveTo>
                <a:lnTo>
                  <a:pt x="43384" y="0"/>
                </a:lnTo>
                <a:lnTo>
                  <a:pt x="43384" y="21436"/>
                </a:lnTo>
                <a:lnTo>
                  <a:pt x="60818" y="21436"/>
                </a:lnTo>
                <a:lnTo>
                  <a:pt x="60738" y="19294"/>
                </a:lnTo>
                <a:lnTo>
                  <a:pt x="60738" y="2858"/>
                </a:lnTo>
                <a:lnTo>
                  <a:pt x="513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294734" y="3994205"/>
            <a:ext cx="114300" cy="133350"/>
          </a:xfrm>
          <a:custGeom>
            <a:avLst/>
            <a:gdLst/>
            <a:ahLst/>
            <a:cxnLst/>
            <a:rect l="l" t="t" r="r" b="b"/>
            <a:pathLst>
              <a:path w="114300" h="133350">
                <a:moveTo>
                  <a:pt x="19588" y="0"/>
                </a:moveTo>
                <a:lnTo>
                  <a:pt x="10369" y="1165"/>
                </a:lnTo>
                <a:lnTo>
                  <a:pt x="4608" y="5830"/>
                </a:lnTo>
                <a:lnTo>
                  <a:pt x="1152" y="13996"/>
                </a:lnTo>
                <a:lnTo>
                  <a:pt x="0" y="17496"/>
                </a:lnTo>
                <a:lnTo>
                  <a:pt x="0" y="83991"/>
                </a:lnTo>
                <a:lnTo>
                  <a:pt x="27036" y="124773"/>
                </a:lnTo>
                <a:lnTo>
                  <a:pt x="56461" y="132986"/>
                </a:lnTo>
                <a:lnTo>
                  <a:pt x="65677" y="132986"/>
                </a:lnTo>
                <a:lnTo>
                  <a:pt x="70286" y="131819"/>
                </a:lnTo>
                <a:lnTo>
                  <a:pt x="84575" y="126444"/>
                </a:lnTo>
                <a:lnTo>
                  <a:pt x="96651" y="117653"/>
                </a:lnTo>
                <a:lnTo>
                  <a:pt x="103942" y="108488"/>
                </a:lnTo>
                <a:lnTo>
                  <a:pt x="76049" y="108488"/>
                </a:lnTo>
                <a:lnTo>
                  <a:pt x="67984" y="107322"/>
                </a:lnTo>
                <a:lnTo>
                  <a:pt x="44938" y="74656"/>
                </a:lnTo>
                <a:lnTo>
                  <a:pt x="44938" y="18662"/>
                </a:lnTo>
                <a:lnTo>
                  <a:pt x="41625" y="10496"/>
                </a:lnTo>
                <a:lnTo>
                  <a:pt x="35719" y="4080"/>
                </a:lnTo>
                <a:lnTo>
                  <a:pt x="28086" y="290"/>
                </a:lnTo>
                <a:lnTo>
                  <a:pt x="19588" y="0"/>
                </a:lnTo>
                <a:close/>
              </a:path>
              <a:path w="114300" h="133350">
                <a:moveTo>
                  <a:pt x="69135" y="43159"/>
                </a:moveTo>
                <a:lnTo>
                  <a:pt x="69135" y="81656"/>
                </a:lnTo>
                <a:lnTo>
                  <a:pt x="65677" y="85156"/>
                </a:lnTo>
                <a:lnTo>
                  <a:pt x="61069" y="86322"/>
                </a:lnTo>
                <a:lnTo>
                  <a:pt x="58763" y="87491"/>
                </a:lnTo>
                <a:lnTo>
                  <a:pt x="81808" y="108488"/>
                </a:lnTo>
                <a:lnTo>
                  <a:pt x="103942" y="108488"/>
                </a:lnTo>
                <a:lnTo>
                  <a:pt x="105962" y="105950"/>
                </a:lnTo>
                <a:lnTo>
                  <a:pt x="111954" y="91839"/>
                </a:lnTo>
                <a:lnTo>
                  <a:pt x="114074" y="75825"/>
                </a:lnTo>
                <a:lnTo>
                  <a:pt x="114074" y="53222"/>
                </a:lnTo>
                <a:lnTo>
                  <a:pt x="92036" y="53222"/>
                </a:lnTo>
                <a:lnTo>
                  <a:pt x="79883" y="50870"/>
                </a:lnTo>
                <a:lnTo>
                  <a:pt x="69135" y="43159"/>
                </a:lnTo>
                <a:close/>
              </a:path>
              <a:path w="114300" h="133350">
                <a:moveTo>
                  <a:pt x="114074" y="43159"/>
                </a:moveTo>
                <a:lnTo>
                  <a:pt x="103973" y="50542"/>
                </a:lnTo>
                <a:lnTo>
                  <a:pt x="92036" y="53222"/>
                </a:lnTo>
                <a:lnTo>
                  <a:pt x="114074" y="53222"/>
                </a:lnTo>
                <a:lnTo>
                  <a:pt x="114074" y="431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363869" y="3994205"/>
            <a:ext cx="45085" cy="45720"/>
          </a:xfrm>
          <a:custGeom>
            <a:avLst/>
            <a:gdLst/>
            <a:ahLst/>
            <a:cxnLst/>
            <a:rect l="l" t="t" r="r" b="b"/>
            <a:pathLst>
              <a:path w="45085" h="45720">
                <a:moveTo>
                  <a:pt x="23045" y="0"/>
                </a:moveTo>
                <a:lnTo>
                  <a:pt x="14097" y="1822"/>
                </a:lnTo>
                <a:lnTo>
                  <a:pt x="6769" y="6706"/>
                </a:lnTo>
                <a:lnTo>
                  <a:pt x="1818" y="13777"/>
                </a:lnTo>
                <a:lnTo>
                  <a:pt x="0" y="22162"/>
                </a:lnTo>
                <a:lnTo>
                  <a:pt x="1656" y="31220"/>
                </a:lnTo>
                <a:lnTo>
                  <a:pt x="6336" y="38639"/>
                </a:lnTo>
                <a:lnTo>
                  <a:pt x="13610" y="43652"/>
                </a:lnTo>
                <a:lnTo>
                  <a:pt x="23045" y="45493"/>
                </a:lnTo>
                <a:lnTo>
                  <a:pt x="31812" y="43652"/>
                </a:lnTo>
                <a:lnTo>
                  <a:pt x="38745" y="38639"/>
                </a:lnTo>
                <a:lnTo>
                  <a:pt x="43300" y="31220"/>
                </a:lnTo>
                <a:lnTo>
                  <a:pt x="44939" y="22162"/>
                </a:lnTo>
                <a:lnTo>
                  <a:pt x="43138" y="13286"/>
                </a:lnTo>
                <a:lnTo>
                  <a:pt x="38313" y="6269"/>
                </a:lnTo>
                <a:lnTo>
                  <a:pt x="31327" y="1658"/>
                </a:lnTo>
                <a:lnTo>
                  <a:pt x="230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040126" y="546100"/>
            <a:ext cx="225425" cy="225425"/>
          </a:xfrm>
          <a:custGeom>
            <a:avLst/>
            <a:gdLst/>
            <a:ahLst/>
            <a:cxnLst/>
            <a:rect l="l" t="t" r="r" b="b"/>
            <a:pathLst>
              <a:path w="225425" h="225425">
                <a:moveTo>
                  <a:pt x="112649" y="0"/>
                </a:moveTo>
                <a:lnTo>
                  <a:pt x="68794" y="8852"/>
                </a:lnTo>
                <a:lnTo>
                  <a:pt x="32988" y="33004"/>
                </a:lnTo>
                <a:lnTo>
                  <a:pt x="8850" y="68847"/>
                </a:lnTo>
                <a:lnTo>
                  <a:pt x="0" y="112775"/>
                </a:lnTo>
                <a:lnTo>
                  <a:pt x="8850" y="156630"/>
                </a:lnTo>
                <a:lnTo>
                  <a:pt x="32988" y="192436"/>
                </a:lnTo>
                <a:lnTo>
                  <a:pt x="68794" y="216574"/>
                </a:lnTo>
                <a:lnTo>
                  <a:pt x="112649" y="225425"/>
                </a:lnTo>
                <a:lnTo>
                  <a:pt x="156523" y="216574"/>
                </a:lnTo>
                <a:lnTo>
                  <a:pt x="192373" y="192436"/>
                </a:lnTo>
                <a:lnTo>
                  <a:pt x="216554" y="156630"/>
                </a:lnTo>
                <a:lnTo>
                  <a:pt x="225425" y="112775"/>
                </a:lnTo>
                <a:lnTo>
                  <a:pt x="216554" y="68847"/>
                </a:lnTo>
                <a:lnTo>
                  <a:pt x="192373" y="33004"/>
                </a:lnTo>
                <a:lnTo>
                  <a:pt x="156523" y="8852"/>
                </a:lnTo>
                <a:lnTo>
                  <a:pt x="112649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079935" y="601321"/>
            <a:ext cx="140335" cy="106045"/>
          </a:xfrm>
          <a:custGeom>
            <a:avLst/>
            <a:gdLst/>
            <a:ahLst/>
            <a:cxnLst/>
            <a:rect l="l" t="t" r="r" b="b"/>
            <a:pathLst>
              <a:path w="140335" h="106045">
                <a:moveTo>
                  <a:pt x="140256" y="73841"/>
                </a:moveTo>
                <a:lnTo>
                  <a:pt x="106552" y="73841"/>
                </a:lnTo>
                <a:lnTo>
                  <a:pt x="107638" y="99743"/>
                </a:lnTo>
                <a:lnTo>
                  <a:pt x="118238" y="104228"/>
                </a:lnTo>
                <a:lnTo>
                  <a:pt x="128839" y="105679"/>
                </a:lnTo>
                <a:lnTo>
                  <a:pt x="136994" y="105510"/>
                </a:lnTo>
                <a:lnTo>
                  <a:pt x="140256" y="105139"/>
                </a:lnTo>
                <a:lnTo>
                  <a:pt x="140256" y="73841"/>
                </a:lnTo>
                <a:close/>
              </a:path>
              <a:path w="140335" h="106045">
                <a:moveTo>
                  <a:pt x="140256" y="63049"/>
                </a:moveTo>
                <a:lnTo>
                  <a:pt x="47841" y="63049"/>
                </a:lnTo>
                <a:lnTo>
                  <a:pt x="47873" y="67365"/>
                </a:lnTo>
                <a:lnTo>
                  <a:pt x="48927" y="102981"/>
                </a:lnTo>
                <a:lnTo>
                  <a:pt x="62397" y="105375"/>
                </a:lnTo>
                <a:lnTo>
                  <a:pt x="71894" y="104330"/>
                </a:lnTo>
                <a:lnTo>
                  <a:pt x="77517" y="102070"/>
                </a:lnTo>
                <a:lnTo>
                  <a:pt x="79369" y="100822"/>
                </a:lnTo>
                <a:lnTo>
                  <a:pt x="81545" y="73841"/>
                </a:lnTo>
                <a:lnTo>
                  <a:pt x="140256" y="73841"/>
                </a:lnTo>
                <a:lnTo>
                  <a:pt x="140256" y="63049"/>
                </a:lnTo>
                <a:close/>
              </a:path>
              <a:path w="140335" h="106045">
                <a:moveTo>
                  <a:pt x="9785" y="63049"/>
                </a:moveTo>
                <a:lnTo>
                  <a:pt x="2174" y="63049"/>
                </a:lnTo>
                <a:lnTo>
                  <a:pt x="0" y="65209"/>
                </a:lnTo>
                <a:lnTo>
                  <a:pt x="0" y="87871"/>
                </a:lnTo>
                <a:lnTo>
                  <a:pt x="2174" y="96505"/>
                </a:lnTo>
                <a:lnTo>
                  <a:pt x="16308" y="97584"/>
                </a:lnTo>
                <a:lnTo>
                  <a:pt x="33704" y="97584"/>
                </a:lnTo>
                <a:lnTo>
                  <a:pt x="35258" y="86792"/>
                </a:lnTo>
                <a:lnTo>
                  <a:pt x="10872" y="86792"/>
                </a:lnTo>
                <a:lnTo>
                  <a:pt x="10872" y="67365"/>
                </a:lnTo>
                <a:lnTo>
                  <a:pt x="9785" y="63049"/>
                </a:lnTo>
                <a:close/>
              </a:path>
              <a:path w="140335" h="106045">
                <a:moveTo>
                  <a:pt x="64097" y="0"/>
                </a:moveTo>
                <a:lnTo>
                  <a:pt x="58848" y="50"/>
                </a:lnTo>
                <a:lnTo>
                  <a:pt x="51356" y="303"/>
                </a:lnTo>
                <a:lnTo>
                  <a:pt x="41316" y="454"/>
                </a:lnTo>
                <a:lnTo>
                  <a:pt x="31717" y="3844"/>
                </a:lnTo>
                <a:lnTo>
                  <a:pt x="26502" y="11382"/>
                </a:lnTo>
                <a:lnTo>
                  <a:pt x="24344" y="19121"/>
                </a:lnTo>
                <a:lnTo>
                  <a:pt x="23919" y="23117"/>
                </a:lnTo>
                <a:lnTo>
                  <a:pt x="24344" y="32561"/>
                </a:lnTo>
                <a:lnTo>
                  <a:pt x="24856" y="51178"/>
                </a:lnTo>
                <a:lnTo>
                  <a:pt x="18483" y="86792"/>
                </a:lnTo>
                <a:lnTo>
                  <a:pt x="35258" y="86792"/>
                </a:lnTo>
                <a:lnTo>
                  <a:pt x="35879" y="82475"/>
                </a:lnTo>
                <a:lnTo>
                  <a:pt x="38054" y="74921"/>
                </a:lnTo>
                <a:lnTo>
                  <a:pt x="38054" y="63049"/>
                </a:lnTo>
                <a:lnTo>
                  <a:pt x="140256" y="63049"/>
                </a:lnTo>
                <a:lnTo>
                  <a:pt x="140256" y="55495"/>
                </a:lnTo>
                <a:lnTo>
                  <a:pt x="71758" y="55495"/>
                </a:lnTo>
                <a:lnTo>
                  <a:pt x="66324" y="54416"/>
                </a:lnTo>
                <a:lnTo>
                  <a:pt x="63062" y="54416"/>
                </a:lnTo>
                <a:lnTo>
                  <a:pt x="60886" y="51178"/>
                </a:lnTo>
                <a:lnTo>
                  <a:pt x="60886" y="34988"/>
                </a:lnTo>
                <a:lnTo>
                  <a:pt x="61972" y="32832"/>
                </a:lnTo>
                <a:lnTo>
                  <a:pt x="81545" y="32832"/>
                </a:lnTo>
                <a:lnTo>
                  <a:pt x="81545" y="1532"/>
                </a:lnTo>
                <a:lnTo>
                  <a:pt x="71758" y="454"/>
                </a:lnTo>
                <a:lnTo>
                  <a:pt x="67410" y="454"/>
                </a:lnTo>
                <a:lnTo>
                  <a:pt x="64097" y="0"/>
                </a:lnTo>
                <a:close/>
              </a:path>
              <a:path w="140335" h="106045">
                <a:moveTo>
                  <a:pt x="85893" y="5849"/>
                </a:moveTo>
                <a:lnTo>
                  <a:pt x="86080" y="11382"/>
                </a:lnTo>
                <a:lnTo>
                  <a:pt x="86456" y="23117"/>
                </a:lnTo>
                <a:lnTo>
                  <a:pt x="86810" y="35444"/>
                </a:lnTo>
                <a:lnTo>
                  <a:pt x="86979" y="44702"/>
                </a:lnTo>
                <a:lnTo>
                  <a:pt x="86979" y="51178"/>
                </a:lnTo>
                <a:lnTo>
                  <a:pt x="81545" y="53335"/>
                </a:lnTo>
                <a:lnTo>
                  <a:pt x="79369" y="53335"/>
                </a:lnTo>
                <a:lnTo>
                  <a:pt x="77196" y="54416"/>
                </a:lnTo>
                <a:lnTo>
                  <a:pt x="71758" y="55495"/>
                </a:lnTo>
                <a:lnTo>
                  <a:pt x="140256" y="55495"/>
                </a:lnTo>
                <a:lnTo>
                  <a:pt x="140256" y="30672"/>
                </a:lnTo>
                <a:lnTo>
                  <a:pt x="139167" y="20957"/>
                </a:lnTo>
                <a:lnTo>
                  <a:pt x="129384" y="15563"/>
                </a:lnTo>
                <a:lnTo>
                  <a:pt x="123946" y="13403"/>
                </a:lnTo>
                <a:lnTo>
                  <a:pt x="115707" y="11313"/>
                </a:lnTo>
                <a:lnTo>
                  <a:pt x="102881" y="8817"/>
                </a:lnTo>
                <a:lnTo>
                  <a:pt x="85893" y="5849"/>
                </a:lnTo>
                <a:close/>
              </a:path>
              <a:path w="140335" h="106045">
                <a:moveTo>
                  <a:pt x="81545" y="32832"/>
                </a:moveTo>
                <a:lnTo>
                  <a:pt x="61972" y="32832"/>
                </a:lnTo>
                <a:lnTo>
                  <a:pt x="64148" y="34988"/>
                </a:lnTo>
                <a:lnTo>
                  <a:pt x="64148" y="52257"/>
                </a:lnTo>
                <a:lnTo>
                  <a:pt x="73934" y="51178"/>
                </a:lnTo>
                <a:lnTo>
                  <a:pt x="82631" y="51178"/>
                </a:lnTo>
                <a:lnTo>
                  <a:pt x="81545" y="45780"/>
                </a:lnTo>
                <a:lnTo>
                  <a:pt x="81545" y="328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586101" y="3022600"/>
            <a:ext cx="186055" cy="186055"/>
          </a:xfrm>
          <a:custGeom>
            <a:avLst/>
            <a:gdLst/>
            <a:ahLst/>
            <a:cxnLst/>
            <a:rect l="l" t="t" r="r" b="b"/>
            <a:pathLst>
              <a:path w="186055" h="186055">
                <a:moveTo>
                  <a:pt x="92837" y="0"/>
                </a:moveTo>
                <a:lnTo>
                  <a:pt x="56685" y="7290"/>
                </a:lnTo>
                <a:lnTo>
                  <a:pt x="27177" y="27177"/>
                </a:lnTo>
                <a:lnTo>
                  <a:pt x="7290" y="56685"/>
                </a:lnTo>
                <a:lnTo>
                  <a:pt x="0" y="92837"/>
                </a:lnTo>
                <a:lnTo>
                  <a:pt x="7290" y="129008"/>
                </a:lnTo>
                <a:lnTo>
                  <a:pt x="27177" y="158559"/>
                </a:lnTo>
                <a:lnTo>
                  <a:pt x="56685" y="178490"/>
                </a:lnTo>
                <a:lnTo>
                  <a:pt x="92837" y="185800"/>
                </a:lnTo>
                <a:lnTo>
                  <a:pt x="128988" y="178490"/>
                </a:lnTo>
                <a:lnTo>
                  <a:pt x="158496" y="158559"/>
                </a:lnTo>
                <a:lnTo>
                  <a:pt x="178383" y="129008"/>
                </a:lnTo>
                <a:lnTo>
                  <a:pt x="185674" y="92837"/>
                </a:lnTo>
                <a:lnTo>
                  <a:pt x="178383" y="56685"/>
                </a:lnTo>
                <a:lnTo>
                  <a:pt x="158496" y="27177"/>
                </a:lnTo>
                <a:lnTo>
                  <a:pt x="128988" y="7290"/>
                </a:lnTo>
                <a:lnTo>
                  <a:pt x="92837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639060" y="3061324"/>
            <a:ext cx="95885" cy="108585"/>
          </a:xfrm>
          <a:custGeom>
            <a:avLst/>
            <a:gdLst/>
            <a:ahLst/>
            <a:cxnLst/>
            <a:rect l="l" t="t" r="r" b="b"/>
            <a:pathLst>
              <a:path w="95885" h="108585">
                <a:moveTo>
                  <a:pt x="0" y="108214"/>
                </a:moveTo>
                <a:lnTo>
                  <a:pt x="95726" y="108214"/>
                </a:lnTo>
                <a:lnTo>
                  <a:pt x="95726" y="0"/>
                </a:lnTo>
                <a:lnTo>
                  <a:pt x="0" y="0"/>
                </a:lnTo>
                <a:lnTo>
                  <a:pt x="0" y="108214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661422" y="3062098"/>
            <a:ext cx="49530" cy="51435"/>
          </a:xfrm>
          <a:custGeom>
            <a:avLst/>
            <a:gdLst/>
            <a:ahLst/>
            <a:cxnLst/>
            <a:rect l="l" t="t" r="r" b="b"/>
            <a:pathLst>
              <a:path w="49530" h="51435">
                <a:moveTo>
                  <a:pt x="24732" y="0"/>
                </a:moveTo>
                <a:lnTo>
                  <a:pt x="15145" y="1966"/>
                </a:lnTo>
                <a:lnTo>
                  <a:pt x="7279" y="7315"/>
                </a:lnTo>
                <a:lnTo>
                  <a:pt x="1957" y="15219"/>
                </a:lnTo>
                <a:lnTo>
                  <a:pt x="0" y="24851"/>
                </a:lnTo>
                <a:lnTo>
                  <a:pt x="1620" y="34735"/>
                </a:lnTo>
                <a:lnTo>
                  <a:pt x="6382" y="43190"/>
                </a:lnTo>
                <a:lnTo>
                  <a:pt x="14136" y="49090"/>
                </a:lnTo>
                <a:lnTo>
                  <a:pt x="24732" y="51308"/>
                </a:lnTo>
                <a:lnTo>
                  <a:pt x="35328" y="49090"/>
                </a:lnTo>
                <a:lnTo>
                  <a:pt x="43081" y="43190"/>
                </a:lnTo>
                <a:lnTo>
                  <a:pt x="47843" y="34735"/>
                </a:lnTo>
                <a:lnTo>
                  <a:pt x="49463" y="24851"/>
                </a:lnTo>
                <a:lnTo>
                  <a:pt x="47506" y="15219"/>
                </a:lnTo>
                <a:lnTo>
                  <a:pt x="42184" y="7315"/>
                </a:lnTo>
                <a:lnTo>
                  <a:pt x="34318" y="1966"/>
                </a:lnTo>
                <a:lnTo>
                  <a:pt x="247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639881" y="3121423"/>
            <a:ext cx="92710" cy="46990"/>
          </a:xfrm>
          <a:custGeom>
            <a:avLst/>
            <a:gdLst/>
            <a:ahLst/>
            <a:cxnLst/>
            <a:rect l="l" t="t" r="r" b="b"/>
            <a:pathLst>
              <a:path w="92710" h="46989">
                <a:moveTo>
                  <a:pt x="23136" y="1601"/>
                </a:moveTo>
                <a:lnTo>
                  <a:pt x="14360" y="4007"/>
                </a:lnTo>
                <a:lnTo>
                  <a:pt x="7978" y="8014"/>
                </a:lnTo>
                <a:lnTo>
                  <a:pt x="3191" y="15230"/>
                </a:lnTo>
                <a:lnTo>
                  <a:pt x="798" y="17635"/>
                </a:lnTo>
                <a:lnTo>
                  <a:pt x="0" y="22445"/>
                </a:lnTo>
                <a:lnTo>
                  <a:pt x="0" y="42488"/>
                </a:lnTo>
                <a:lnTo>
                  <a:pt x="3989" y="46496"/>
                </a:lnTo>
                <a:lnTo>
                  <a:pt x="88558" y="46496"/>
                </a:lnTo>
                <a:lnTo>
                  <a:pt x="92545" y="42488"/>
                </a:lnTo>
                <a:lnTo>
                  <a:pt x="92545" y="41686"/>
                </a:lnTo>
                <a:lnTo>
                  <a:pt x="51857" y="41686"/>
                </a:lnTo>
                <a:lnTo>
                  <a:pt x="51857" y="24851"/>
                </a:lnTo>
                <a:lnTo>
                  <a:pt x="92545" y="24851"/>
                </a:lnTo>
                <a:lnTo>
                  <a:pt x="92545" y="22445"/>
                </a:lnTo>
                <a:lnTo>
                  <a:pt x="91748" y="17635"/>
                </a:lnTo>
                <a:lnTo>
                  <a:pt x="90154" y="16033"/>
                </a:lnTo>
                <a:lnTo>
                  <a:pt x="34306" y="16033"/>
                </a:lnTo>
                <a:lnTo>
                  <a:pt x="31913" y="14429"/>
                </a:lnTo>
                <a:lnTo>
                  <a:pt x="29519" y="11223"/>
                </a:lnTo>
                <a:lnTo>
                  <a:pt x="23136" y="1601"/>
                </a:lnTo>
                <a:close/>
              </a:path>
              <a:path w="92710" h="46989">
                <a:moveTo>
                  <a:pt x="67814" y="24851"/>
                </a:moveTo>
                <a:lnTo>
                  <a:pt x="62229" y="24851"/>
                </a:lnTo>
                <a:lnTo>
                  <a:pt x="64623" y="27256"/>
                </a:lnTo>
                <a:lnTo>
                  <a:pt x="64623" y="31264"/>
                </a:lnTo>
                <a:lnTo>
                  <a:pt x="63826" y="32066"/>
                </a:lnTo>
                <a:lnTo>
                  <a:pt x="63826" y="32868"/>
                </a:lnTo>
                <a:lnTo>
                  <a:pt x="63026" y="33669"/>
                </a:lnTo>
                <a:lnTo>
                  <a:pt x="63026" y="34471"/>
                </a:lnTo>
                <a:lnTo>
                  <a:pt x="61432" y="34471"/>
                </a:lnTo>
                <a:lnTo>
                  <a:pt x="60632" y="35273"/>
                </a:lnTo>
                <a:lnTo>
                  <a:pt x="55048" y="35273"/>
                </a:lnTo>
                <a:lnTo>
                  <a:pt x="55048" y="41686"/>
                </a:lnTo>
                <a:lnTo>
                  <a:pt x="67814" y="41686"/>
                </a:lnTo>
                <a:lnTo>
                  <a:pt x="67814" y="24851"/>
                </a:lnTo>
                <a:close/>
              </a:path>
              <a:path w="92710" h="46989">
                <a:moveTo>
                  <a:pt x="71004" y="28058"/>
                </a:moveTo>
                <a:lnTo>
                  <a:pt x="71004" y="41686"/>
                </a:lnTo>
                <a:lnTo>
                  <a:pt x="74195" y="41686"/>
                </a:lnTo>
                <a:lnTo>
                  <a:pt x="71004" y="28058"/>
                </a:lnTo>
                <a:close/>
              </a:path>
              <a:path w="92710" h="46989">
                <a:moveTo>
                  <a:pt x="80579" y="28058"/>
                </a:moveTo>
                <a:lnTo>
                  <a:pt x="77389" y="41686"/>
                </a:lnTo>
                <a:lnTo>
                  <a:pt x="80579" y="41686"/>
                </a:lnTo>
                <a:lnTo>
                  <a:pt x="80579" y="28058"/>
                </a:lnTo>
                <a:close/>
              </a:path>
              <a:path w="92710" h="46989">
                <a:moveTo>
                  <a:pt x="92545" y="24851"/>
                </a:moveTo>
                <a:lnTo>
                  <a:pt x="83770" y="24851"/>
                </a:lnTo>
                <a:lnTo>
                  <a:pt x="83770" y="41686"/>
                </a:lnTo>
                <a:lnTo>
                  <a:pt x="92545" y="41686"/>
                </a:lnTo>
                <a:lnTo>
                  <a:pt x="92545" y="24851"/>
                </a:lnTo>
                <a:close/>
              </a:path>
              <a:path w="92710" h="46989">
                <a:moveTo>
                  <a:pt x="78983" y="24851"/>
                </a:moveTo>
                <a:lnTo>
                  <a:pt x="72601" y="24851"/>
                </a:lnTo>
                <a:lnTo>
                  <a:pt x="75792" y="36074"/>
                </a:lnTo>
                <a:lnTo>
                  <a:pt x="78983" y="24851"/>
                </a:lnTo>
                <a:close/>
              </a:path>
              <a:path w="92710" h="46989">
                <a:moveTo>
                  <a:pt x="49463" y="0"/>
                </a:moveTo>
                <a:lnTo>
                  <a:pt x="43082" y="0"/>
                </a:lnTo>
                <a:lnTo>
                  <a:pt x="40688" y="3206"/>
                </a:lnTo>
                <a:lnTo>
                  <a:pt x="40688" y="13628"/>
                </a:lnTo>
                <a:lnTo>
                  <a:pt x="39891" y="16033"/>
                </a:lnTo>
                <a:lnTo>
                  <a:pt x="52654" y="16033"/>
                </a:lnTo>
                <a:lnTo>
                  <a:pt x="52654" y="3206"/>
                </a:lnTo>
                <a:lnTo>
                  <a:pt x="49463" y="0"/>
                </a:lnTo>
                <a:close/>
              </a:path>
              <a:path w="92710" h="46989">
                <a:moveTo>
                  <a:pt x="71804" y="0"/>
                </a:moveTo>
                <a:lnTo>
                  <a:pt x="63026" y="11223"/>
                </a:lnTo>
                <a:lnTo>
                  <a:pt x="61432" y="14429"/>
                </a:lnTo>
                <a:lnTo>
                  <a:pt x="58241" y="16033"/>
                </a:lnTo>
                <a:lnTo>
                  <a:pt x="90154" y="16033"/>
                </a:lnTo>
                <a:lnTo>
                  <a:pt x="89355" y="15230"/>
                </a:lnTo>
                <a:lnTo>
                  <a:pt x="84567" y="8014"/>
                </a:lnTo>
                <a:lnTo>
                  <a:pt x="80579" y="2402"/>
                </a:lnTo>
                <a:lnTo>
                  <a:pt x="718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294006" y="1974190"/>
            <a:ext cx="70485" cy="77470"/>
          </a:xfrm>
          <a:custGeom>
            <a:avLst/>
            <a:gdLst/>
            <a:ahLst/>
            <a:cxnLst/>
            <a:rect l="l" t="t" r="r" b="b"/>
            <a:pathLst>
              <a:path w="70485" h="77469">
                <a:moveTo>
                  <a:pt x="70069" y="0"/>
                </a:moveTo>
                <a:lnTo>
                  <a:pt x="0" y="0"/>
                </a:lnTo>
                <a:lnTo>
                  <a:pt x="6306" y="67978"/>
                </a:lnTo>
                <a:lnTo>
                  <a:pt x="35034" y="77088"/>
                </a:lnTo>
                <a:lnTo>
                  <a:pt x="64465" y="67277"/>
                </a:lnTo>
                <a:lnTo>
                  <a:pt x="64932" y="61671"/>
                </a:lnTo>
                <a:lnTo>
                  <a:pt x="35034" y="61671"/>
                </a:lnTo>
                <a:lnTo>
                  <a:pt x="16816" y="55363"/>
                </a:lnTo>
                <a:lnTo>
                  <a:pt x="16115" y="44851"/>
                </a:lnTo>
                <a:lnTo>
                  <a:pt x="44843" y="44851"/>
                </a:lnTo>
                <a:lnTo>
                  <a:pt x="44843" y="40648"/>
                </a:lnTo>
                <a:lnTo>
                  <a:pt x="15415" y="40648"/>
                </a:lnTo>
                <a:lnTo>
                  <a:pt x="12612" y="10513"/>
                </a:lnTo>
                <a:lnTo>
                  <a:pt x="69193" y="10513"/>
                </a:lnTo>
                <a:lnTo>
                  <a:pt x="70069" y="0"/>
                </a:lnTo>
                <a:close/>
              </a:path>
              <a:path w="70485" h="77469">
                <a:moveTo>
                  <a:pt x="22422" y="20324"/>
                </a:moveTo>
                <a:lnTo>
                  <a:pt x="23822" y="30834"/>
                </a:lnTo>
                <a:lnTo>
                  <a:pt x="55355" y="30834"/>
                </a:lnTo>
                <a:lnTo>
                  <a:pt x="52550" y="56064"/>
                </a:lnTo>
                <a:lnTo>
                  <a:pt x="35034" y="61671"/>
                </a:lnTo>
                <a:lnTo>
                  <a:pt x="64932" y="61671"/>
                </a:lnTo>
                <a:lnTo>
                  <a:pt x="68318" y="21024"/>
                </a:lnTo>
                <a:lnTo>
                  <a:pt x="56055" y="21024"/>
                </a:lnTo>
                <a:lnTo>
                  <a:pt x="22422" y="20324"/>
                </a:lnTo>
                <a:close/>
              </a:path>
              <a:path w="70485" h="77469">
                <a:moveTo>
                  <a:pt x="44843" y="44851"/>
                </a:moveTo>
                <a:lnTo>
                  <a:pt x="24525" y="44851"/>
                </a:lnTo>
                <a:lnTo>
                  <a:pt x="24525" y="49056"/>
                </a:lnTo>
                <a:lnTo>
                  <a:pt x="35034" y="52561"/>
                </a:lnTo>
                <a:lnTo>
                  <a:pt x="44843" y="49056"/>
                </a:lnTo>
                <a:lnTo>
                  <a:pt x="44843" y="44851"/>
                </a:lnTo>
                <a:close/>
              </a:path>
              <a:path w="70485" h="77469">
                <a:moveTo>
                  <a:pt x="69193" y="10513"/>
                </a:moveTo>
                <a:lnTo>
                  <a:pt x="58158" y="10513"/>
                </a:lnTo>
                <a:lnTo>
                  <a:pt x="56055" y="21024"/>
                </a:lnTo>
                <a:lnTo>
                  <a:pt x="68318" y="21024"/>
                </a:lnTo>
                <a:lnTo>
                  <a:pt x="69193" y="105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113651" y="2630551"/>
            <a:ext cx="250825" cy="249554"/>
          </a:xfrm>
          <a:custGeom>
            <a:avLst/>
            <a:gdLst/>
            <a:ahLst/>
            <a:cxnLst/>
            <a:rect l="l" t="t" r="r" b="b"/>
            <a:pathLst>
              <a:path w="250825" h="249555">
                <a:moveTo>
                  <a:pt x="125349" y="0"/>
                </a:moveTo>
                <a:lnTo>
                  <a:pt x="76563" y="9786"/>
                </a:lnTo>
                <a:lnTo>
                  <a:pt x="36718" y="36480"/>
                </a:lnTo>
                <a:lnTo>
                  <a:pt x="9852" y="76080"/>
                </a:lnTo>
                <a:lnTo>
                  <a:pt x="0" y="124587"/>
                </a:lnTo>
                <a:lnTo>
                  <a:pt x="9852" y="173093"/>
                </a:lnTo>
                <a:lnTo>
                  <a:pt x="36718" y="212693"/>
                </a:lnTo>
                <a:lnTo>
                  <a:pt x="76563" y="239387"/>
                </a:lnTo>
                <a:lnTo>
                  <a:pt x="125349" y="249174"/>
                </a:lnTo>
                <a:lnTo>
                  <a:pt x="174154" y="239387"/>
                </a:lnTo>
                <a:lnTo>
                  <a:pt x="214042" y="212693"/>
                </a:lnTo>
                <a:lnTo>
                  <a:pt x="240952" y="173093"/>
                </a:lnTo>
                <a:lnTo>
                  <a:pt x="250825" y="124587"/>
                </a:lnTo>
                <a:lnTo>
                  <a:pt x="240952" y="76080"/>
                </a:lnTo>
                <a:lnTo>
                  <a:pt x="214042" y="36480"/>
                </a:lnTo>
                <a:lnTo>
                  <a:pt x="174154" y="9786"/>
                </a:lnTo>
                <a:lnTo>
                  <a:pt x="125349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242767" y="2797925"/>
            <a:ext cx="20955" cy="18415"/>
          </a:xfrm>
          <a:custGeom>
            <a:avLst/>
            <a:gdLst/>
            <a:ahLst/>
            <a:cxnLst/>
            <a:rect l="l" t="t" r="r" b="b"/>
            <a:pathLst>
              <a:path w="20954" h="18414">
                <a:moveTo>
                  <a:pt x="0" y="0"/>
                </a:moveTo>
                <a:lnTo>
                  <a:pt x="0" y="18214"/>
                </a:lnTo>
                <a:lnTo>
                  <a:pt x="6507" y="18214"/>
                </a:lnTo>
                <a:lnTo>
                  <a:pt x="11927" y="16071"/>
                </a:lnTo>
                <a:lnTo>
                  <a:pt x="17352" y="12856"/>
                </a:lnTo>
                <a:lnTo>
                  <a:pt x="18435" y="12856"/>
                </a:lnTo>
                <a:lnTo>
                  <a:pt x="19518" y="10714"/>
                </a:lnTo>
                <a:lnTo>
                  <a:pt x="20605" y="10714"/>
                </a:lnTo>
                <a:lnTo>
                  <a:pt x="20605" y="9642"/>
                </a:lnTo>
                <a:lnTo>
                  <a:pt x="13014" y="8571"/>
                </a:lnTo>
                <a:lnTo>
                  <a:pt x="5420" y="535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175531" y="2688640"/>
            <a:ext cx="100330" cy="127635"/>
          </a:xfrm>
          <a:custGeom>
            <a:avLst/>
            <a:gdLst/>
            <a:ahLst/>
            <a:cxnLst/>
            <a:rect l="l" t="t" r="r" b="b"/>
            <a:pathLst>
              <a:path w="100329" h="127635">
                <a:moveTo>
                  <a:pt x="61994" y="102856"/>
                </a:moveTo>
                <a:lnTo>
                  <a:pt x="27110" y="102856"/>
                </a:lnTo>
                <a:lnTo>
                  <a:pt x="28195" y="103928"/>
                </a:lnTo>
                <a:lnTo>
                  <a:pt x="29280" y="106071"/>
                </a:lnTo>
                <a:lnTo>
                  <a:pt x="33617" y="113571"/>
                </a:lnTo>
                <a:lnTo>
                  <a:pt x="40125" y="118928"/>
                </a:lnTo>
                <a:lnTo>
                  <a:pt x="47716" y="123213"/>
                </a:lnTo>
                <a:lnTo>
                  <a:pt x="52053" y="126428"/>
                </a:lnTo>
                <a:lnTo>
                  <a:pt x="57474" y="127499"/>
                </a:lnTo>
                <a:lnTo>
                  <a:pt x="62898" y="127499"/>
                </a:lnTo>
                <a:lnTo>
                  <a:pt x="62898" y="119999"/>
                </a:lnTo>
                <a:lnTo>
                  <a:pt x="63981" y="113571"/>
                </a:lnTo>
                <a:lnTo>
                  <a:pt x="62898" y="106071"/>
                </a:lnTo>
                <a:lnTo>
                  <a:pt x="62898" y="103928"/>
                </a:lnTo>
                <a:lnTo>
                  <a:pt x="61994" y="102856"/>
                </a:lnTo>
                <a:close/>
              </a:path>
              <a:path w="100329" h="127635">
                <a:moveTo>
                  <a:pt x="14097" y="30002"/>
                </a:moveTo>
                <a:lnTo>
                  <a:pt x="7590" y="30002"/>
                </a:lnTo>
                <a:lnTo>
                  <a:pt x="6506" y="33213"/>
                </a:lnTo>
                <a:lnTo>
                  <a:pt x="6506" y="35357"/>
                </a:lnTo>
                <a:lnTo>
                  <a:pt x="7201" y="42288"/>
                </a:lnTo>
                <a:lnTo>
                  <a:pt x="10438" y="48214"/>
                </a:lnTo>
                <a:lnTo>
                  <a:pt x="15504" y="52533"/>
                </a:lnTo>
                <a:lnTo>
                  <a:pt x="21689" y="54641"/>
                </a:lnTo>
                <a:lnTo>
                  <a:pt x="23857" y="54641"/>
                </a:lnTo>
                <a:lnTo>
                  <a:pt x="23857" y="55715"/>
                </a:lnTo>
                <a:lnTo>
                  <a:pt x="22773" y="56786"/>
                </a:lnTo>
                <a:lnTo>
                  <a:pt x="22773" y="60000"/>
                </a:lnTo>
                <a:lnTo>
                  <a:pt x="21689" y="64285"/>
                </a:lnTo>
                <a:lnTo>
                  <a:pt x="20604" y="67500"/>
                </a:lnTo>
                <a:lnTo>
                  <a:pt x="20604" y="69641"/>
                </a:lnTo>
                <a:lnTo>
                  <a:pt x="2169" y="69641"/>
                </a:lnTo>
                <a:lnTo>
                  <a:pt x="0" y="72855"/>
                </a:lnTo>
                <a:lnTo>
                  <a:pt x="1084" y="76070"/>
                </a:lnTo>
                <a:lnTo>
                  <a:pt x="2169" y="78214"/>
                </a:lnTo>
                <a:lnTo>
                  <a:pt x="4337" y="79285"/>
                </a:lnTo>
                <a:lnTo>
                  <a:pt x="20604" y="79285"/>
                </a:lnTo>
                <a:lnTo>
                  <a:pt x="20604" y="80355"/>
                </a:lnTo>
                <a:lnTo>
                  <a:pt x="21689" y="84644"/>
                </a:lnTo>
                <a:lnTo>
                  <a:pt x="22773" y="87858"/>
                </a:lnTo>
                <a:lnTo>
                  <a:pt x="22773" y="92143"/>
                </a:lnTo>
                <a:lnTo>
                  <a:pt x="23857" y="93214"/>
                </a:lnTo>
                <a:lnTo>
                  <a:pt x="22773" y="94284"/>
                </a:lnTo>
                <a:lnTo>
                  <a:pt x="20604" y="94284"/>
                </a:lnTo>
                <a:lnTo>
                  <a:pt x="17350" y="95356"/>
                </a:lnTo>
                <a:lnTo>
                  <a:pt x="16266" y="96428"/>
                </a:lnTo>
                <a:lnTo>
                  <a:pt x="9760" y="99642"/>
                </a:lnTo>
                <a:lnTo>
                  <a:pt x="6506" y="106071"/>
                </a:lnTo>
                <a:lnTo>
                  <a:pt x="6506" y="115713"/>
                </a:lnTo>
                <a:lnTo>
                  <a:pt x="8676" y="117856"/>
                </a:lnTo>
                <a:lnTo>
                  <a:pt x="14097" y="117856"/>
                </a:lnTo>
                <a:lnTo>
                  <a:pt x="16266" y="115713"/>
                </a:lnTo>
                <a:lnTo>
                  <a:pt x="16266" y="108213"/>
                </a:lnTo>
                <a:lnTo>
                  <a:pt x="19520" y="104999"/>
                </a:lnTo>
                <a:lnTo>
                  <a:pt x="23857" y="103928"/>
                </a:lnTo>
                <a:lnTo>
                  <a:pt x="27110" y="102856"/>
                </a:lnTo>
                <a:lnTo>
                  <a:pt x="61994" y="102856"/>
                </a:lnTo>
                <a:lnTo>
                  <a:pt x="57474" y="97499"/>
                </a:lnTo>
                <a:lnTo>
                  <a:pt x="55307" y="91069"/>
                </a:lnTo>
                <a:lnTo>
                  <a:pt x="54220" y="82499"/>
                </a:lnTo>
                <a:lnTo>
                  <a:pt x="54204" y="74832"/>
                </a:lnTo>
                <a:lnTo>
                  <a:pt x="55712" y="67768"/>
                </a:lnTo>
                <a:lnTo>
                  <a:pt x="58644" y="61105"/>
                </a:lnTo>
                <a:lnTo>
                  <a:pt x="62898" y="54641"/>
                </a:lnTo>
                <a:lnTo>
                  <a:pt x="62898" y="51427"/>
                </a:lnTo>
                <a:lnTo>
                  <a:pt x="63981" y="46071"/>
                </a:lnTo>
                <a:lnTo>
                  <a:pt x="63981" y="45001"/>
                </a:lnTo>
                <a:lnTo>
                  <a:pt x="20604" y="45001"/>
                </a:lnTo>
                <a:lnTo>
                  <a:pt x="16266" y="40712"/>
                </a:lnTo>
                <a:lnTo>
                  <a:pt x="16266" y="32142"/>
                </a:lnTo>
                <a:lnTo>
                  <a:pt x="14097" y="30002"/>
                </a:lnTo>
                <a:close/>
              </a:path>
              <a:path w="100329" h="127635">
                <a:moveTo>
                  <a:pt x="95432" y="34287"/>
                </a:moveTo>
                <a:lnTo>
                  <a:pt x="67235" y="34287"/>
                </a:lnTo>
                <a:lnTo>
                  <a:pt x="67235" y="36427"/>
                </a:lnTo>
                <a:lnTo>
                  <a:pt x="66152" y="39642"/>
                </a:lnTo>
                <a:lnTo>
                  <a:pt x="67214" y="43844"/>
                </a:lnTo>
                <a:lnTo>
                  <a:pt x="67235" y="49286"/>
                </a:lnTo>
                <a:lnTo>
                  <a:pt x="74148" y="43844"/>
                </a:lnTo>
                <a:lnTo>
                  <a:pt x="81874" y="40312"/>
                </a:lnTo>
                <a:lnTo>
                  <a:pt x="90414" y="38589"/>
                </a:lnTo>
                <a:lnTo>
                  <a:pt x="99769" y="38572"/>
                </a:lnTo>
                <a:lnTo>
                  <a:pt x="98685" y="37501"/>
                </a:lnTo>
                <a:lnTo>
                  <a:pt x="98685" y="36427"/>
                </a:lnTo>
                <a:lnTo>
                  <a:pt x="97598" y="35357"/>
                </a:lnTo>
                <a:lnTo>
                  <a:pt x="95432" y="34287"/>
                </a:lnTo>
                <a:close/>
              </a:path>
              <a:path w="100329" h="127635">
                <a:moveTo>
                  <a:pt x="54220" y="2144"/>
                </a:moveTo>
                <a:lnTo>
                  <a:pt x="49883" y="2144"/>
                </a:lnTo>
                <a:lnTo>
                  <a:pt x="48800" y="3214"/>
                </a:lnTo>
                <a:lnTo>
                  <a:pt x="48800" y="7499"/>
                </a:lnTo>
                <a:lnTo>
                  <a:pt x="42292" y="13928"/>
                </a:lnTo>
                <a:lnTo>
                  <a:pt x="40125" y="20358"/>
                </a:lnTo>
                <a:lnTo>
                  <a:pt x="41209" y="27857"/>
                </a:lnTo>
                <a:lnTo>
                  <a:pt x="41209" y="30002"/>
                </a:lnTo>
                <a:lnTo>
                  <a:pt x="35786" y="33213"/>
                </a:lnTo>
                <a:lnTo>
                  <a:pt x="31449" y="38572"/>
                </a:lnTo>
                <a:lnTo>
                  <a:pt x="28195" y="45001"/>
                </a:lnTo>
                <a:lnTo>
                  <a:pt x="63981" y="45001"/>
                </a:lnTo>
                <a:lnTo>
                  <a:pt x="63981" y="40712"/>
                </a:lnTo>
                <a:lnTo>
                  <a:pt x="62898" y="36427"/>
                </a:lnTo>
                <a:lnTo>
                  <a:pt x="62898" y="34287"/>
                </a:lnTo>
                <a:lnTo>
                  <a:pt x="95432" y="34287"/>
                </a:lnTo>
                <a:lnTo>
                  <a:pt x="93261" y="32142"/>
                </a:lnTo>
                <a:lnTo>
                  <a:pt x="90008" y="30002"/>
                </a:lnTo>
                <a:lnTo>
                  <a:pt x="88924" y="28928"/>
                </a:lnTo>
                <a:lnTo>
                  <a:pt x="88924" y="27857"/>
                </a:lnTo>
                <a:lnTo>
                  <a:pt x="90008" y="20358"/>
                </a:lnTo>
                <a:lnTo>
                  <a:pt x="87841" y="13928"/>
                </a:lnTo>
                <a:lnTo>
                  <a:pt x="83500" y="8573"/>
                </a:lnTo>
                <a:lnTo>
                  <a:pt x="82417" y="7499"/>
                </a:lnTo>
                <a:lnTo>
                  <a:pt x="82417" y="3214"/>
                </a:lnTo>
                <a:lnTo>
                  <a:pt x="54220" y="3214"/>
                </a:lnTo>
                <a:lnTo>
                  <a:pt x="54220" y="2144"/>
                </a:lnTo>
                <a:close/>
              </a:path>
              <a:path w="100329" h="127635">
                <a:moveTo>
                  <a:pt x="69405" y="0"/>
                </a:moveTo>
                <a:lnTo>
                  <a:pt x="61815" y="0"/>
                </a:lnTo>
                <a:lnTo>
                  <a:pt x="55307" y="3214"/>
                </a:lnTo>
                <a:lnTo>
                  <a:pt x="75909" y="3214"/>
                </a:lnTo>
                <a:lnTo>
                  <a:pt x="69405" y="0"/>
                </a:lnTo>
                <a:close/>
              </a:path>
              <a:path w="100329" h="127635">
                <a:moveTo>
                  <a:pt x="81333" y="2144"/>
                </a:moveTo>
                <a:lnTo>
                  <a:pt x="76996" y="2144"/>
                </a:lnTo>
                <a:lnTo>
                  <a:pt x="76996" y="3214"/>
                </a:lnTo>
                <a:lnTo>
                  <a:pt x="82417" y="3214"/>
                </a:lnTo>
                <a:lnTo>
                  <a:pt x="81333" y="21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236073" y="2734528"/>
            <a:ext cx="71120" cy="80010"/>
          </a:xfrm>
          <a:custGeom>
            <a:avLst/>
            <a:gdLst/>
            <a:ahLst/>
            <a:cxnLst/>
            <a:rect l="l" t="t" r="r" b="b"/>
            <a:pathLst>
              <a:path w="71120" h="80010">
                <a:moveTo>
                  <a:pt x="63084" y="64468"/>
                </a:moveTo>
                <a:lnTo>
                  <a:pt x="48988" y="64468"/>
                </a:lnTo>
                <a:lnTo>
                  <a:pt x="50071" y="65540"/>
                </a:lnTo>
                <a:lnTo>
                  <a:pt x="54408" y="70897"/>
                </a:lnTo>
                <a:lnTo>
                  <a:pt x="55492" y="71968"/>
                </a:lnTo>
                <a:lnTo>
                  <a:pt x="60916" y="76254"/>
                </a:lnTo>
                <a:lnTo>
                  <a:pt x="63082" y="78397"/>
                </a:lnTo>
                <a:lnTo>
                  <a:pt x="66336" y="79468"/>
                </a:lnTo>
                <a:lnTo>
                  <a:pt x="70673" y="75183"/>
                </a:lnTo>
                <a:lnTo>
                  <a:pt x="70673" y="71968"/>
                </a:lnTo>
                <a:lnTo>
                  <a:pt x="63084" y="64468"/>
                </a:lnTo>
                <a:close/>
              </a:path>
              <a:path w="71120" h="80010">
                <a:moveTo>
                  <a:pt x="41362" y="0"/>
                </a:moveTo>
                <a:lnTo>
                  <a:pt x="27299" y="184"/>
                </a:lnTo>
                <a:lnTo>
                  <a:pt x="14675" y="5189"/>
                </a:lnTo>
                <a:lnTo>
                  <a:pt x="5202" y="14514"/>
                </a:lnTo>
                <a:lnTo>
                  <a:pt x="0" y="26852"/>
                </a:lnTo>
                <a:lnTo>
                  <a:pt x="185" y="40897"/>
                </a:lnTo>
                <a:lnTo>
                  <a:pt x="5244" y="51988"/>
                </a:lnTo>
                <a:lnTo>
                  <a:pt x="13322" y="60457"/>
                </a:lnTo>
                <a:lnTo>
                  <a:pt x="23533" y="65737"/>
                </a:lnTo>
                <a:lnTo>
                  <a:pt x="34993" y="67263"/>
                </a:lnTo>
                <a:lnTo>
                  <a:pt x="46817" y="64468"/>
                </a:lnTo>
                <a:lnTo>
                  <a:pt x="63084" y="64468"/>
                </a:lnTo>
                <a:lnTo>
                  <a:pt x="57662" y="59111"/>
                </a:lnTo>
                <a:lnTo>
                  <a:pt x="57662" y="58040"/>
                </a:lnTo>
                <a:lnTo>
                  <a:pt x="58745" y="58040"/>
                </a:lnTo>
                <a:lnTo>
                  <a:pt x="59513" y="56968"/>
                </a:lnTo>
                <a:lnTo>
                  <a:pt x="33802" y="56968"/>
                </a:lnTo>
                <a:lnTo>
                  <a:pt x="25043" y="55696"/>
                </a:lnTo>
                <a:lnTo>
                  <a:pt x="17401" y="50808"/>
                </a:lnTo>
                <a:lnTo>
                  <a:pt x="11997" y="43107"/>
                </a:lnTo>
                <a:lnTo>
                  <a:pt x="9946" y="33397"/>
                </a:lnTo>
                <a:lnTo>
                  <a:pt x="11844" y="24123"/>
                </a:lnTo>
                <a:lnTo>
                  <a:pt x="16995" y="16255"/>
                </a:lnTo>
                <a:lnTo>
                  <a:pt x="24586" y="10796"/>
                </a:lnTo>
                <a:lnTo>
                  <a:pt x="33802" y="8754"/>
                </a:lnTo>
                <a:lnTo>
                  <a:pt x="57222" y="8754"/>
                </a:lnTo>
                <a:lnTo>
                  <a:pt x="53596" y="5138"/>
                </a:lnTo>
                <a:lnTo>
                  <a:pt x="41362" y="0"/>
                </a:lnTo>
                <a:close/>
              </a:path>
              <a:path w="71120" h="80010">
                <a:moveTo>
                  <a:pt x="57222" y="8754"/>
                </a:moveTo>
                <a:lnTo>
                  <a:pt x="33802" y="8754"/>
                </a:lnTo>
                <a:lnTo>
                  <a:pt x="43647" y="10796"/>
                </a:lnTo>
                <a:lnTo>
                  <a:pt x="51561" y="16255"/>
                </a:lnTo>
                <a:lnTo>
                  <a:pt x="56831" y="24123"/>
                </a:lnTo>
                <a:lnTo>
                  <a:pt x="58745" y="33397"/>
                </a:lnTo>
                <a:lnTo>
                  <a:pt x="56678" y="42655"/>
                </a:lnTo>
                <a:lnTo>
                  <a:pt x="51154" y="50407"/>
                </a:lnTo>
                <a:lnTo>
                  <a:pt x="43190" y="55546"/>
                </a:lnTo>
                <a:lnTo>
                  <a:pt x="33802" y="56968"/>
                </a:lnTo>
                <a:lnTo>
                  <a:pt x="59513" y="56968"/>
                </a:lnTo>
                <a:lnTo>
                  <a:pt x="63625" y="51227"/>
                </a:lnTo>
                <a:lnTo>
                  <a:pt x="66879" y="43710"/>
                </a:lnTo>
                <a:lnTo>
                  <a:pt x="68506" y="35590"/>
                </a:lnTo>
                <a:lnTo>
                  <a:pt x="68507" y="26968"/>
                </a:lnTo>
                <a:lnTo>
                  <a:pt x="62983" y="14496"/>
                </a:lnTo>
                <a:lnTo>
                  <a:pt x="57222" y="87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327275" y="3386073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80" h="259079">
                <a:moveTo>
                  <a:pt x="129412" y="0"/>
                </a:moveTo>
                <a:lnTo>
                  <a:pt x="79027" y="10183"/>
                </a:lnTo>
                <a:lnTo>
                  <a:pt x="37893" y="37941"/>
                </a:lnTo>
                <a:lnTo>
                  <a:pt x="10165" y="79081"/>
                </a:lnTo>
                <a:lnTo>
                  <a:pt x="0" y="129412"/>
                </a:lnTo>
                <a:lnTo>
                  <a:pt x="10165" y="179798"/>
                </a:lnTo>
                <a:lnTo>
                  <a:pt x="37893" y="220932"/>
                </a:lnTo>
                <a:lnTo>
                  <a:pt x="79027" y="248660"/>
                </a:lnTo>
                <a:lnTo>
                  <a:pt x="129412" y="258825"/>
                </a:lnTo>
                <a:lnTo>
                  <a:pt x="179744" y="248660"/>
                </a:lnTo>
                <a:lnTo>
                  <a:pt x="220884" y="220932"/>
                </a:lnTo>
                <a:lnTo>
                  <a:pt x="248642" y="179798"/>
                </a:lnTo>
                <a:lnTo>
                  <a:pt x="258825" y="129412"/>
                </a:lnTo>
                <a:lnTo>
                  <a:pt x="248642" y="79081"/>
                </a:lnTo>
                <a:lnTo>
                  <a:pt x="220884" y="37941"/>
                </a:lnTo>
                <a:lnTo>
                  <a:pt x="179744" y="10183"/>
                </a:lnTo>
                <a:lnTo>
                  <a:pt x="129412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370202" y="3483198"/>
            <a:ext cx="80645" cy="85725"/>
          </a:xfrm>
          <a:custGeom>
            <a:avLst/>
            <a:gdLst/>
            <a:ahLst/>
            <a:cxnLst/>
            <a:rect l="l" t="t" r="r" b="b"/>
            <a:pathLst>
              <a:path w="80644" h="85725">
                <a:moveTo>
                  <a:pt x="78296" y="0"/>
                </a:moveTo>
                <a:lnTo>
                  <a:pt x="19733" y="319"/>
                </a:lnTo>
                <a:lnTo>
                  <a:pt x="0" y="17637"/>
                </a:lnTo>
                <a:lnTo>
                  <a:pt x="0" y="66576"/>
                </a:lnTo>
                <a:lnTo>
                  <a:pt x="19892" y="85643"/>
                </a:lnTo>
                <a:lnTo>
                  <a:pt x="62223" y="85643"/>
                </a:lnTo>
                <a:lnTo>
                  <a:pt x="80289" y="69912"/>
                </a:lnTo>
                <a:lnTo>
                  <a:pt x="21961" y="69912"/>
                </a:lnTo>
                <a:lnTo>
                  <a:pt x="19096" y="64192"/>
                </a:lnTo>
                <a:lnTo>
                  <a:pt x="19096" y="18114"/>
                </a:lnTo>
                <a:lnTo>
                  <a:pt x="26735" y="15253"/>
                </a:lnTo>
                <a:lnTo>
                  <a:pt x="78296" y="15253"/>
                </a:lnTo>
                <a:lnTo>
                  <a:pt x="78296" y="0"/>
                </a:lnTo>
                <a:close/>
              </a:path>
              <a:path w="80644" h="85725">
                <a:moveTo>
                  <a:pt x="70019" y="45600"/>
                </a:moveTo>
                <a:lnTo>
                  <a:pt x="38352" y="45600"/>
                </a:lnTo>
                <a:lnTo>
                  <a:pt x="38352" y="60697"/>
                </a:lnTo>
                <a:lnTo>
                  <a:pt x="63654" y="60697"/>
                </a:lnTo>
                <a:lnTo>
                  <a:pt x="63496" y="69912"/>
                </a:lnTo>
                <a:lnTo>
                  <a:pt x="80289" y="69912"/>
                </a:lnTo>
                <a:lnTo>
                  <a:pt x="80356" y="69581"/>
                </a:lnTo>
                <a:lnTo>
                  <a:pt x="80450" y="68959"/>
                </a:lnTo>
                <a:lnTo>
                  <a:pt x="80506" y="68380"/>
                </a:lnTo>
                <a:lnTo>
                  <a:pt x="80524" y="67847"/>
                </a:lnTo>
                <a:lnTo>
                  <a:pt x="80524" y="53864"/>
                </a:lnTo>
                <a:lnTo>
                  <a:pt x="70019" y="45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454226" y="3483517"/>
            <a:ext cx="88900" cy="85725"/>
          </a:xfrm>
          <a:custGeom>
            <a:avLst/>
            <a:gdLst/>
            <a:ahLst/>
            <a:cxnLst/>
            <a:rect l="l" t="t" r="r" b="b"/>
            <a:pathLst>
              <a:path w="88900" h="85725">
                <a:moveTo>
                  <a:pt x="68589" y="0"/>
                </a:moveTo>
                <a:lnTo>
                  <a:pt x="17984" y="0"/>
                </a:lnTo>
                <a:lnTo>
                  <a:pt x="17029" y="48"/>
                </a:lnTo>
                <a:lnTo>
                  <a:pt x="0" y="18589"/>
                </a:lnTo>
                <a:lnTo>
                  <a:pt x="0" y="65939"/>
                </a:lnTo>
                <a:lnTo>
                  <a:pt x="19574" y="85165"/>
                </a:lnTo>
                <a:lnTo>
                  <a:pt x="75114" y="85165"/>
                </a:lnTo>
                <a:lnTo>
                  <a:pt x="88480" y="77220"/>
                </a:lnTo>
                <a:lnTo>
                  <a:pt x="88480" y="68799"/>
                </a:lnTo>
                <a:lnTo>
                  <a:pt x="23393" y="68799"/>
                </a:lnTo>
                <a:lnTo>
                  <a:pt x="18937" y="62761"/>
                </a:lnTo>
                <a:lnTo>
                  <a:pt x="18937" y="20495"/>
                </a:lnTo>
                <a:lnTo>
                  <a:pt x="24029" y="15412"/>
                </a:lnTo>
                <a:lnTo>
                  <a:pt x="88017" y="15412"/>
                </a:lnTo>
                <a:lnTo>
                  <a:pt x="87955" y="15163"/>
                </a:lnTo>
                <a:lnTo>
                  <a:pt x="69546" y="32"/>
                </a:lnTo>
                <a:lnTo>
                  <a:pt x="68589" y="0"/>
                </a:lnTo>
                <a:close/>
              </a:path>
              <a:path w="88900" h="85725">
                <a:moveTo>
                  <a:pt x="88017" y="15412"/>
                </a:moveTo>
                <a:lnTo>
                  <a:pt x="65723" y="15412"/>
                </a:lnTo>
                <a:lnTo>
                  <a:pt x="69545" y="19224"/>
                </a:lnTo>
                <a:lnTo>
                  <a:pt x="69545" y="63079"/>
                </a:lnTo>
                <a:lnTo>
                  <a:pt x="67633" y="68799"/>
                </a:lnTo>
                <a:lnTo>
                  <a:pt x="88480" y="68799"/>
                </a:lnTo>
                <a:lnTo>
                  <a:pt x="88480" y="18747"/>
                </a:lnTo>
                <a:lnTo>
                  <a:pt x="88446" y="17855"/>
                </a:lnTo>
                <a:lnTo>
                  <a:pt x="88345" y="16958"/>
                </a:lnTo>
                <a:lnTo>
                  <a:pt x="88181" y="16060"/>
                </a:lnTo>
                <a:lnTo>
                  <a:pt x="88017" y="154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976312" y="1046225"/>
            <a:ext cx="300355" cy="300355"/>
          </a:xfrm>
          <a:custGeom>
            <a:avLst/>
            <a:gdLst/>
            <a:ahLst/>
            <a:cxnLst/>
            <a:rect l="l" t="t" r="r" b="b"/>
            <a:pathLst>
              <a:path w="300355" h="300355">
                <a:moveTo>
                  <a:pt x="150025" y="0"/>
                </a:moveTo>
                <a:lnTo>
                  <a:pt x="102606" y="7637"/>
                </a:lnTo>
                <a:lnTo>
                  <a:pt x="61422" y="28911"/>
                </a:lnTo>
                <a:lnTo>
                  <a:pt x="28946" y="61365"/>
                </a:lnTo>
                <a:lnTo>
                  <a:pt x="7648" y="102542"/>
                </a:lnTo>
                <a:lnTo>
                  <a:pt x="0" y="149987"/>
                </a:lnTo>
                <a:lnTo>
                  <a:pt x="7648" y="197382"/>
                </a:lnTo>
                <a:lnTo>
                  <a:pt x="28946" y="238553"/>
                </a:lnTo>
                <a:lnTo>
                  <a:pt x="61422" y="271026"/>
                </a:lnTo>
                <a:lnTo>
                  <a:pt x="102606" y="292324"/>
                </a:lnTo>
                <a:lnTo>
                  <a:pt x="150025" y="299974"/>
                </a:lnTo>
                <a:lnTo>
                  <a:pt x="197437" y="292324"/>
                </a:lnTo>
                <a:lnTo>
                  <a:pt x="238617" y="271026"/>
                </a:lnTo>
                <a:lnTo>
                  <a:pt x="271091" y="238553"/>
                </a:lnTo>
                <a:lnTo>
                  <a:pt x="292389" y="197382"/>
                </a:lnTo>
                <a:lnTo>
                  <a:pt x="300037" y="149987"/>
                </a:lnTo>
                <a:lnTo>
                  <a:pt x="292389" y="102542"/>
                </a:lnTo>
                <a:lnTo>
                  <a:pt x="271091" y="61365"/>
                </a:lnTo>
                <a:lnTo>
                  <a:pt x="238617" y="28911"/>
                </a:lnTo>
                <a:lnTo>
                  <a:pt x="197437" y="7637"/>
                </a:lnTo>
                <a:lnTo>
                  <a:pt x="150025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023485" y="1139370"/>
            <a:ext cx="101600" cy="112395"/>
          </a:xfrm>
          <a:custGeom>
            <a:avLst/>
            <a:gdLst/>
            <a:ahLst/>
            <a:cxnLst/>
            <a:rect l="l" t="t" r="r" b="b"/>
            <a:pathLst>
              <a:path w="101600" h="112394">
                <a:moveTo>
                  <a:pt x="56357" y="0"/>
                </a:moveTo>
                <a:lnTo>
                  <a:pt x="10910" y="22749"/>
                </a:lnTo>
                <a:lnTo>
                  <a:pt x="0" y="55431"/>
                </a:lnTo>
                <a:lnTo>
                  <a:pt x="2885" y="73582"/>
                </a:lnTo>
                <a:lnTo>
                  <a:pt x="10910" y="89204"/>
                </a:lnTo>
                <a:lnTo>
                  <a:pt x="23129" y="101434"/>
                </a:lnTo>
                <a:lnTo>
                  <a:pt x="38593" y="109406"/>
                </a:lnTo>
                <a:lnTo>
                  <a:pt x="56357" y="112255"/>
                </a:lnTo>
                <a:lnTo>
                  <a:pt x="69544" y="110761"/>
                </a:lnTo>
                <a:lnTo>
                  <a:pt x="81542" y="106538"/>
                </a:lnTo>
                <a:lnTo>
                  <a:pt x="92218" y="99977"/>
                </a:lnTo>
                <a:lnTo>
                  <a:pt x="101440" y="91467"/>
                </a:lnTo>
                <a:lnTo>
                  <a:pt x="97539" y="87309"/>
                </a:lnTo>
                <a:lnTo>
                  <a:pt x="56357" y="87309"/>
                </a:lnTo>
                <a:lnTo>
                  <a:pt x="44161" y="84862"/>
                </a:lnTo>
                <a:lnTo>
                  <a:pt x="33814" y="78127"/>
                </a:lnTo>
                <a:lnTo>
                  <a:pt x="26637" y="68014"/>
                </a:lnTo>
                <a:lnTo>
                  <a:pt x="23951" y="55431"/>
                </a:lnTo>
                <a:lnTo>
                  <a:pt x="26637" y="43436"/>
                </a:lnTo>
                <a:lnTo>
                  <a:pt x="33814" y="33260"/>
                </a:lnTo>
                <a:lnTo>
                  <a:pt x="44161" y="26201"/>
                </a:lnTo>
                <a:lnTo>
                  <a:pt x="56357" y="23560"/>
                </a:lnTo>
                <a:lnTo>
                  <a:pt x="96130" y="23560"/>
                </a:lnTo>
                <a:lnTo>
                  <a:pt x="100033" y="19401"/>
                </a:lnTo>
                <a:lnTo>
                  <a:pt x="91028" y="11107"/>
                </a:lnTo>
                <a:lnTo>
                  <a:pt x="80836" y="5022"/>
                </a:lnTo>
                <a:lnTo>
                  <a:pt x="69324" y="1277"/>
                </a:lnTo>
                <a:lnTo>
                  <a:pt x="56357" y="0"/>
                </a:lnTo>
                <a:close/>
              </a:path>
              <a:path w="101600" h="112394">
                <a:moveTo>
                  <a:pt x="84536" y="73450"/>
                </a:moveTo>
                <a:lnTo>
                  <a:pt x="79339" y="79123"/>
                </a:lnTo>
                <a:lnTo>
                  <a:pt x="72558" y="83498"/>
                </a:lnTo>
                <a:lnTo>
                  <a:pt x="64722" y="86313"/>
                </a:lnTo>
                <a:lnTo>
                  <a:pt x="56357" y="87309"/>
                </a:lnTo>
                <a:lnTo>
                  <a:pt x="97539" y="87309"/>
                </a:lnTo>
                <a:lnTo>
                  <a:pt x="84536" y="73450"/>
                </a:lnTo>
                <a:close/>
              </a:path>
              <a:path w="101600" h="112394">
                <a:moveTo>
                  <a:pt x="96130" y="23560"/>
                </a:moveTo>
                <a:lnTo>
                  <a:pt x="56357" y="23560"/>
                </a:lnTo>
                <a:lnTo>
                  <a:pt x="64502" y="24556"/>
                </a:lnTo>
                <a:lnTo>
                  <a:pt x="71854" y="27371"/>
                </a:lnTo>
                <a:lnTo>
                  <a:pt x="78149" y="31745"/>
                </a:lnTo>
                <a:lnTo>
                  <a:pt x="83124" y="37419"/>
                </a:lnTo>
                <a:lnTo>
                  <a:pt x="96130" y="235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117883" y="1196189"/>
            <a:ext cx="48260" cy="0"/>
          </a:xfrm>
          <a:custGeom>
            <a:avLst/>
            <a:gdLst/>
            <a:ahLst/>
            <a:cxnLst/>
            <a:rect l="l" t="t" r="r" b="b"/>
            <a:pathLst>
              <a:path w="48259" h="0">
                <a:moveTo>
                  <a:pt x="0" y="0"/>
                </a:moveTo>
                <a:lnTo>
                  <a:pt x="47902" y="0"/>
                </a:lnTo>
              </a:path>
            </a:pathLst>
          </a:custGeom>
          <a:ln w="1385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134788" y="1195498"/>
            <a:ext cx="14604" cy="0"/>
          </a:xfrm>
          <a:custGeom>
            <a:avLst/>
            <a:gdLst/>
            <a:ahLst/>
            <a:cxnLst/>
            <a:rect l="l" t="t" r="r" b="b"/>
            <a:pathLst>
              <a:path w="14605" h="0">
                <a:moveTo>
                  <a:pt x="0" y="0"/>
                </a:moveTo>
                <a:lnTo>
                  <a:pt x="14089" y="0"/>
                </a:lnTo>
              </a:path>
            </a:pathLst>
          </a:custGeom>
          <a:ln w="4850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172828" y="1196189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 h="0">
                <a:moveTo>
                  <a:pt x="0" y="0"/>
                </a:moveTo>
                <a:lnTo>
                  <a:pt x="49310" y="0"/>
                </a:lnTo>
              </a:path>
            </a:pathLst>
          </a:custGeom>
          <a:ln w="1385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189737" y="1195498"/>
            <a:ext cx="14604" cy="0"/>
          </a:xfrm>
          <a:custGeom>
            <a:avLst/>
            <a:gdLst/>
            <a:ahLst/>
            <a:cxnLst/>
            <a:rect l="l" t="t" r="r" b="b"/>
            <a:pathLst>
              <a:path w="14605" h="0">
                <a:moveTo>
                  <a:pt x="0" y="0"/>
                </a:moveTo>
                <a:lnTo>
                  <a:pt x="14089" y="0"/>
                </a:lnTo>
              </a:path>
            </a:pathLst>
          </a:custGeom>
          <a:ln w="4850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763776" y="4391025"/>
            <a:ext cx="300355" cy="300355"/>
          </a:xfrm>
          <a:custGeom>
            <a:avLst/>
            <a:gdLst/>
            <a:ahLst/>
            <a:cxnLst/>
            <a:rect l="l" t="t" r="r" b="b"/>
            <a:pathLst>
              <a:path w="300355" h="300354">
                <a:moveTo>
                  <a:pt x="149987" y="0"/>
                </a:moveTo>
                <a:lnTo>
                  <a:pt x="102542" y="7648"/>
                </a:lnTo>
                <a:lnTo>
                  <a:pt x="61365" y="28946"/>
                </a:lnTo>
                <a:lnTo>
                  <a:pt x="28911" y="61422"/>
                </a:lnTo>
                <a:lnTo>
                  <a:pt x="7637" y="102606"/>
                </a:lnTo>
                <a:lnTo>
                  <a:pt x="0" y="150025"/>
                </a:lnTo>
                <a:lnTo>
                  <a:pt x="7637" y="197437"/>
                </a:lnTo>
                <a:lnTo>
                  <a:pt x="28911" y="238617"/>
                </a:lnTo>
                <a:lnTo>
                  <a:pt x="61365" y="271091"/>
                </a:lnTo>
                <a:lnTo>
                  <a:pt x="102542" y="292389"/>
                </a:lnTo>
                <a:lnTo>
                  <a:pt x="149987" y="300037"/>
                </a:lnTo>
                <a:lnTo>
                  <a:pt x="197382" y="292389"/>
                </a:lnTo>
                <a:lnTo>
                  <a:pt x="238553" y="271091"/>
                </a:lnTo>
                <a:lnTo>
                  <a:pt x="271026" y="238617"/>
                </a:lnTo>
                <a:lnTo>
                  <a:pt x="292324" y="197437"/>
                </a:lnTo>
                <a:lnTo>
                  <a:pt x="299974" y="150025"/>
                </a:lnTo>
                <a:lnTo>
                  <a:pt x="292324" y="102606"/>
                </a:lnTo>
                <a:lnTo>
                  <a:pt x="271026" y="61422"/>
                </a:lnTo>
                <a:lnTo>
                  <a:pt x="238553" y="28946"/>
                </a:lnTo>
                <a:lnTo>
                  <a:pt x="197382" y="7648"/>
                </a:lnTo>
                <a:lnTo>
                  <a:pt x="149987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847944" y="4496506"/>
            <a:ext cx="163195" cy="122555"/>
          </a:xfrm>
          <a:custGeom>
            <a:avLst/>
            <a:gdLst/>
            <a:ahLst/>
            <a:cxnLst/>
            <a:rect l="l" t="t" r="r" b="b"/>
            <a:pathLst>
              <a:path w="163194" h="122554">
                <a:moveTo>
                  <a:pt x="159412" y="0"/>
                </a:moveTo>
                <a:lnTo>
                  <a:pt x="3048" y="0"/>
                </a:lnTo>
                <a:lnTo>
                  <a:pt x="0" y="3475"/>
                </a:lnTo>
                <a:lnTo>
                  <a:pt x="0" y="118180"/>
                </a:lnTo>
                <a:lnTo>
                  <a:pt x="3048" y="122090"/>
                </a:lnTo>
                <a:lnTo>
                  <a:pt x="159412" y="122090"/>
                </a:lnTo>
                <a:lnTo>
                  <a:pt x="162896" y="118180"/>
                </a:lnTo>
                <a:lnTo>
                  <a:pt x="162896" y="112097"/>
                </a:lnTo>
                <a:lnTo>
                  <a:pt x="9146" y="112097"/>
                </a:lnTo>
                <a:lnTo>
                  <a:pt x="9146" y="9557"/>
                </a:lnTo>
                <a:lnTo>
                  <a:pt x="162896" y="9557"/>
                </a:lnTo>
                <a:lnTo>
                  <a:pt x="162896" y="3475"/>
                </a:lnTo>
                <a:lnTo>
                  <a:pt x="159412" y="0"/>
                </a:lnTo>
                <a:close/>
              </a:path>
              <a:path w="163194" h="122554">
                <a:moveTo>
                  <a:pt x="162896" y="9557"/>
                </a:moveTo>
                <a:lnTo>
                  <a:pt x="153311" y="9557"/>
                </a:lnTo>
                <a:lnTo>
                  <a:pt x="153311" y="112097"/>
                </a:lnTo>
                <a:lnTo>
                  <a:pt x="162896" y="112097"/>
                </a:lnTo>
                <a:lnTo>
                  <a:pt x="162896" y="95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861881" y="4599696"/>
            <a:ext cx="134620" cy="0"/>
          </a:xfrm>
          <a:custGeom>
            <a:avLst/>
            <a:gdLst/>
            <a:ahLst/>
            <a:cxnLst/>
            <a:rect l="l" t="t" r="r" b="b"/>
            <a:pathLst>
              <a:path w="134619" h="0">
                <a:moveTo>
                  <a:pt x="0" y="0"/>
                </a:moveTo>
                <a:lnTo>
                  <a:pt x="134583" y="0"/>
                </a:lnTo>
              </a:path>
            </a:pathLst>
          </a:custGeom>
          <a:ln w="912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861881" y="4515623"/>
            <a:ext cx="134620" cy="0"/>
          </a:xfrm>
          <a:custGeom>
            <a:avLst/>
            <a:gdLst/>
            <a:ahLst/>
            <a:cxnLst/>
            <a:rect l="l" t="t" r="r" b="b"/>
            <a:pathLst>
              <a:path w="134619" h="0">
                <a:moveTo>
                  <a:pt x="0" y="0"/>
                </a:moveTo>
                <a:lnTo>
                  <a:pt x="134583" y="0"/>
                </a:lnTo>
              </a:path>
            </a:pathLst>
          </a:custGeom>
          <a:ln w="868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830087" y="4476519"/>
            <a:ext cx="134620" cy="92710"/>
          </a:xfrm>
          <a:custGeom>
            <a:avLst/>
            <a:gdLst/>
            <a:ahLst/>
            <a:cxnLst/>
            <a:rect l="l" t="t" r="r" b="b"/>
            <a:pathLst>
              <a:path w="134619" h="92710">
                <a:moveTo>
                  <a:pt x="14372" y="83855"/>
                </a:moveTo>
                <a:lnTo>
                  <a:pt x="1742" y="83855"/>
                </a:lnTo>
                <a:lnTo>
                  <a:pt x="0" y="86029"/>
                </a:lnTo>
                <a:lnTo>
                  <a:pt x="0" y="90808"/>
                </a:lnTo>
                <a:lnTo>
                  <a:pt x="1742" y="92545"/>
                </a:lnTo>
                <a:lnTo>
                  <a:pt x="14372" y="92545"/>
                </a:lnTo>
                <a:lnTo>
                  <a:pt x="14372" y="83855"/>
                </a:lnTo>
                <a:close/>
              </a:path>
              <a:path w="134619" h="92710">
                <a:moveTo>
                  <a:pt x="27438" y="0"/>
                </a:moveTo>
                <a:lnTo>
                  <a:pt x="2177" y="0"/>
                </a:lnTo>
                <a:lnTo>
                  <a:pt x="0" y="1737"/>
                </a:lnTo>
                <a:lnTo>
                  <a:pt x="0" y="6516"/>
                </a:lnTo>
                <a:lnTo>
                  <a:pt x="2177" y="8689"/>
                </a:lnTo>
                <a:lnTo>
                  <a:pt x="27438" y="8689"/>
                </a:lnTo>
                <a:lnTo>
                  <a:pt x="29617" y="6516"/>
                </a:lnTo>
                <a:lnTo>
                  <a:pt x="29617" y="1737"/>
                </a:lnTo>
                <a:lnTo>
                  <a:pt x="27438" y="0"/>
                </a:lnTo>
                <a:close/>
              </a:path>
              <a:path w="134619" h="92710">
                <a:moveTo>
                  <a:pt x="62282" y="0"/>
                </a:moveTo>
                <a:lnTo>
                  <a:pt x="37021" y="0"/>
                </a:lnTo>
                <a:lnTo>
                  <a:pt x="34842" y="1737"/>
                </a:lnTo>
                <a:lnTo>
                  <a:pt x="34842" y="6516"/>
                </a:lnTo>
                <a:lnTo>
                  <a:pt x="37021" y="8689"/>
                </a:lnTo>
                <a:lnTo>
                  <a:pt x="62282" y="8689"/>
                </a:lnTo>
                <a:lnTo>
                  <a:pt x="64459" y="6516"/>
                </a:lnTo>
                <a:lnTo>
                  <a:pt x="64459" y="1737"/>
                </a:lnTo>
                <a:lnTo>
                  <a:pt x="62282" y="0"/>
                </a:lnTo>
                <a:close/>
              </a:path>
              <a:path w="134619" h="92710">
                <a:moveTo>
                  <a:pt x="97561" y="0"/>
                </a:moveTo>
                <a:lnTo>
                  <a:pt x="71865" y="0"/>
                </a:lnTo>
                <a:lnTo>
                  <a:pt x="70121" y="1737"/>
                </a:lnTo>
                <a:lnTo>
                  <a:pt x="70121" y="6516"/>
                </a:lnTo>
                <a:lnTo>
                  <a:pt x="71865" y="8689"/>
                </a:lnTo>
                <a:lnTo>
                  <a:pt x="97561" y="8689"/>
                </a:lnTo>
                <a:lnTo>
                  <a:pt x="99738" y="6516"/>
                </a:lnTo>
                <a:lnTo>
                  <a:pt x="99738" y="1737"/>
                </a:lnTo>
                <a:lnTo>
                  <a:pt x="97561" y="0"/>
                </a:lnTo>
                <a:close/>
              </a:path>
              <a:path w="134619" h="92710">
                <a:moveTo>
                  <a:pt x="132405" y="0"/>
                </a:moveTo>
                <a:lnTo>
                  <a:pt x="107144" y="0"/>
                </a:lnTo>
                <a:lnTo>
                  <a:pt x="104965" y="1737"/>
                </a:lnTo>
                <a:lnTo>
                  <a:pt x="104965" y="6516"/>
                </a:lnTo>
                <a:lnTo>
                  <a:pt x="107144" y="8689"/>
                </a:lnTo>
                <a:lnTo>
                  <a:pt x="132405" y="8689"/>
                </a:lnTo>
                <a:lnTo>
                  <a:pt x="134582" y="6516"/>
                </a:lnTo>
                <a:lnTo>
                  <a:pt x="134582" y="1737"/>
                </a:lnTo>
                <a:lnTo>
                  <a:pt x="1324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816149" y="4461751"/>
            <a:ext cx="162560" cy="121920"/>
          </a:xfrm>
          <a:custGeom>
            <a:avLst/>
            <a:gdLst/>
            <a:ahLst/>
            <a:cxnLst/>
            <a:rect l="l" t="t" r="r" b="b"/>
            <a:pathLst>
              <a:path w="162560" h="121920">
                <a:moveTo>
                  <a:pt x="159412" y="0"/>
                </a:moveTo>
                <a:lnTo>
                  <a:pt x="3048" y="0"/>
                </a:lnTo>
                <a:lnTo>
                  <a:pt x="0" y="3475"/>
                </a:lnTo>
                <a:lnTo>
                  <a:pt x="0" y="118175"/>
                </a:lnTo>
                <a:lnTo>
                  <a:pt x="3048" y="121652"/>
                </a:lnTo>
                <a:lnTo>
                  <a:pt x="28746" y="121652"/>
                </a:lnTo>
                <a:lnTo>
                  <a:pt x="28746" y="112092"/>
                </a:lnTo>
                <a:lnTo>
                  <a:pt x="9146" y="112092"/>
                </a:lnTo>
                <a:lnTo>
                  <a:pt x="9146" y="9560"/>
                </a:lnTo>
                <a:lnTo>
                  <a:pt x="162454" y="9560"/>
                </a:lnTo>
                <a:lnTo>
                  <a:pt x="162454" y="3475"/>
                </a:lnTo>
                <a:lnTo>
                  <a:pt x="159412" y="0"/>
                </a:lnTo>
                <a:close/>
              </a:path>
              <a:path w="162560" h="121920">
                <a:moveTo>
                  <a:pt x="162454" y="9560"/>
                </a:moveTo>
                <a:lnTo>
                  <a:pt x="153311" y="9560"/>
                </a:lnTo>
                <a:lnTo>
                  <a:pt x="153311" y="31278"/>
                </a:lnTo>
                <a:lnTo>
                  <a:pt x="162454" y="31278"/>
                </a:lnTo>
                <a:lnTo>
                  <a:pt x="162454" y="95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915454" y="4537782"/>
            <a:ext cx="34290" cy="39370"/>
          </a:xfrm>
          <a:custGeom>
            <a:avLst/>
            <a:gdLst/>
            <a:ahLst/>
            <a:cxnLst/>
            <a:rect l="l" t="t" r="r" b="b"/>
            <a:pathLst>
              <a:path w="34289" h="39370">
                <a:moveTo>
                  <a:pt x="0" y="0"/>
                </a:moveTo>
                <a:lnTo>
                  <a:pt x="0" y="39102"/>
                </a:lnTo>
                <a:lnTo>
                  <a:pt x="33972" y="195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169987" y="2619375"/>
            <a:ext cx="300355" cy="300355"/>
          </a:xfrm>
          <a:custGeom>
            <a:avLst/>
            <a:gdLst/>
            <a:ahLst/>
            <a:cxnLst/>
            <a:rect l="l" t="t" r="r" b="b"/>
            <a:pathLst>
              <a:path w="300355" h="300355">
                <a:moveTo>
                  <a:pt x="150050" y="0"/>
                </a:moveTo>
                <a:lnTo>
                  <a:pt x="102619" y="7649"/>
                </a:lnTo>
                <a:lnTo>
                  <a:pt x="61428" y="28947"/>
                </a:lnTo>
                <a:lnTo>
                  <a:pt x="28948" y="61420"/>
                </a:lnTo>
                <a:lnTo>
                  <a:pt x="7648" y="102591"/>
                </a:lnTo>
                <a:lnTo>
                  <a:pt x="0" y="149987"/>
                </a:lnTo>
                <a:lnTo>
                  <a:pt x="7648" y="197444"/>
                </a:lnTo>
                <a:lnTo>
                  <a:pt x="28948" y="238653"/>
                </a:lnTo>
                <a:lnTo>
                  <a:pt x="61428" y="271145"/>
                </a:lnTo>
                <a:lnTo>
                  <a:pt x="102619" y="292450"/>
                </a:lnTo>
                <a:lnTo>
                  <a:pt x="150050" y="300100"/>
                </a:lnTo>
                <a:lnTo>
                  <a:pt x="197445" y="292450"/>
                </a:lnTo>
                <a:lnTo>
                  <a:pt x="238617" y="271144"/>
                </a:lnTo>
                <a:lnTo>
                  <a:pt x="271089" y="238653"/>
                </a:lnTo>
                <a:lnTo>
                  <a:pt x="292388" y="197444"/>
                </a:lnTo>
                <a:lnTo>
                  <a:pt x="300037" y="149987"/>
                </a:lnTo>
                <a:lnTo>
                  <a:pt x="292388" y="102591"/>
                </a:lnTo>
                <a:lnTo>
                  <a:pt x="271089" y="61420"/>
                </a:lnTo>
                <a:lnTo>
                  <a:pt x="238617" y="28947"/>
                </a:lnTo>
                <a:lnTo>
                  <a:pt x="197445" y="7649"/>
                </a:lnTo>
                <a:lnTo>
                  <a:pt x="15005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215701" y="2691152"/>
            <a:ext cx="206375" cy="175260"/>
          </a:xfrm>
          <a:custGeom>
            <a:avLst/>
            <a:gdLst/>
            <a:ahLst/>
            <a:cxnLst/>
            <a:rect l="l" t="t" r="r" b="b"/>
            <a:pathLst>
              <a:path w="206375" h="175260">
                <a:moveTo>
                  <a:pt x="147563" y="18819"/>
                </a:moveTo>
                <a:lnTo>
                  <a:pt x="79271" y="18819"/>
                </a:lnTo>
                <a:lnTo>
                  <a:pt x="80697" y="20952"/>
                </a:lnTo>
                <a:lnTo>
                  <a:pt x="77728" y="27580"/>
                </a:lnTo>
                <a:lnTo>
                  <a:pt x="71597" y="37244"/>
                </a:lnTo>
                <a:lnTo>
                  <a:pt x="66624" y="47715"/>
                </a:lnTo>
                <a:lnTo>
                  <a:pt x="66277" y="58879"/>
                </a:lnTo>
                <a:lnTo>
                  <a:pt x="74026" y="70618"/>
                </a:lnTo>
                <a:lnTo>
                  <a:pt x="85071" y="80168"/>
                </a:lnTo>
                <a:lnTo>
                  <a:pt x="96649" y="90959"/>
                </a:lnTo>
                <a:lnTo>
                  <a:pt x="122146" y="128409"/>
                </a:lnTo>
                <a:lnTo>
                  <a:pt x="125950" y="166525"/>
                </a:lnTo>
                <a:lnTo>
                  <a:pt x="125933" y="169772"/>
                </a:lnTo>
                <a:lnTo>
                  <a:pt x="125848" y="175132"/>
                </a:lnTo>
                <a:lnTo>
                  <a:pt x="133944" y="173960"/>
                </a:lnTo>
                <a:lnTo>
                  <a:pt x="141578" y="172212"/>
                </a:lnTo>
                <a:lnTo>
                  <a:pt x="148750" y="169772"/>
                </a:lnTo>
                <a:lnTo>
                  <a:pt x="155459" y="166525"/>
                </a:lnTo>
                <a:lnTo>
                  <a:pt x="155323" y="155324"/>
                </a:lnTo>
                <a:lnTo>
                  <a:pt x="153453" y="142394"/>
                </a:lnTo>
                <a:lnTo>
                  <a:pt x="150427" y="128312"/>
                </a:lnTo>
                <a:lnTo>
                  <a:pt x="146822" y="113652"/>
                </a:lnTo>
                <a:lnTo>
                  <a:pt x="143833" y="98456"/>
                </a:lnTo>
                <a:lnTo>
                  <a:pt x="164788" y="66563"/>
                </a:lnTo>
                <a:lnTo>
                  <a:pt x="201584" y="64911"/>
                </a:lnTo>
                <a:lnTo>
                  <a:pt x="204732" y="64316"/>
                </a:lnTo>
                <a:lnTo>
                  <a:pt x="206043" y="61088"/>
                </a:lnTo>
                <a:lnTo>
                  <a:pt x="203652" y="57398"/>
                </a:lnTo>
                <a:lnTo>
                  <a:pt x="199872" y="54633"/>
                </a:lnTo>
                <a:lnTo>
                  <a:pt x="192701" y="51712"/>
                </a:lnTo>
                <a:lnTo>
                  <a:pt x="180441" y="46025"/>
                </a:lnTo>
                <a:lnTo>
                  <a:pt x="167063" y="37419"/>
                </a:lnTo>
                <a:lnTo>
                  <a:pt x="125848" y="37419"/>
                </a:lnTo>
                <a:lnTo>
                  <a:pt x="123379" y="34958"/>
                </a:lnTo>
                <a:lnTo>
                  <a:pt x="123379" y="28812"/>
                </a:lnTo>
                <a:lnTo>
                  <a:pt x="125848" y="26351"/>
                </a:lnTo>
                <a:lnTo>
                  <a:pt x="155478" y="26351"/>
                </a:lnTo>
                <a:lnTo>
                  <a:pt x="151757" y="22662"/>
                </a:lnTo>
                <a:lnTo>
                  <a:pt x="147563" y="18819"/>
                </a:lnTo>
                <a:close/>
              </a:path>
              <a:path w="206375" h="175260">
                <a:moveTo>
                  <a:pt x="100034" y="0"/>
                </a:moveTo>
                <a:lnTo>
                  <a:pt x="52786" y="17502"/>
                </a:lnTo>
                <a:lnTo>
                  <a:pt x="22823" y="48669"/>
                </a:lnTo>
                <a:lnTo>
                  <a:pt x="0" y="77996"/>
                </a:lnTo>
                <a:lnTo>
                  <a:pt x="0" y="81681"/>
                </a:lnTo>
                <a:lnTo>
                  <a:pt x="1349" y="89770"/>
                </a:lnTo>
                <a:lnTo>
                  <a:pt x="3393" y="97513"/>
                </a:lnTo>
                <a:lnTo>
                  <a:pt x="5899" y="105026"/>
                </a:lnTo>
                <a:lnTo>
                  <a:pt x="8636" y="112424"/>
                </a:lnTo>
                <a:lnTo>
                  <a:pt x="10949" y="105335"/>
                </a:lnTo>
                <a:lnTo>
                  <a:pt x="14188" y="97208"/>
                </a:lnTo>
                <a:lnTo>
                  <a:pt x="33158" y="63662"/>
                </a:lnTo>
                <a:lnTo>
                  <a:pt x="58142" y="32537"/>
                </a:lnTo>
                <a:lnTo>
                  <a:pt x="79271" y="18819"/>
                </a:lnTo>
                <a:lnTo>
                  <a:pt x="147563" y="18819"/>
                </a:lnTo>
                <a:lnTo>
                  <a:pt x="142676" y="14341"/>
                </a:lnTo>
                <a:lnTo>
                  <a:pt x="130633" y="7436"/>
                </a:lnTo>
                <a:lnTo>
                  <a:pt x="116222" y="2478"/>
                </a:lnTo>
                <a:lnTo>
                  <a:pt x="100034" y="0"/>
                </a:lnTo>
                <a:close/>
              </a:path>
              <a:path w="206375" h="175260">
                <a:moveTo>
                  <a:pt x="201584" y="64911"/>
                </a:moveTo>
                <a:lnTo>
                  <a:pt x="186689" y="64911"/>
                </a:lnTo>
                <a:lnTo>
                  <a:pt x="197407" y="65700"/>
                </a:lnTo>
                <a:lnTo>
                  <a:pt x="201584" y="64911"/>
                </a:lnTo>
                <a:close/>
              </a:path>
              <a:path w="206375" h="175260">
                <a:moveTo>
                  <a:pt x="155478" y="26351"/>
                </a:moveTo>
                <a:lnTo>
                  <a:pt x="133247" y="26351"/>
                </a:lnTo>
                <a:lnTo>
                  <a:pt x="136949" y="28812"/>
                </a:lnTo>
                <a:lnTo>
                  <a:pt x="136949" y="34958"/>
                </a:lnTo>
                <a:lnTo>
                  <a:pt x="133247" y="37419"/>
                </a:lnTo>
                <a:lnTo>
                  <a:pt x="167063" y="37419"/>
                </a:lnTo>
                <a:lnTo>
                  <a:pt x="165868" y="36650"/>
                </a:lnTo>
                <a:lnTo>
                  <a:pt x="155478" y="263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781925" y="4046537"/>
            <a:ext cx="320675" cy="320675"/>
          </a:xfrm>
          <a:custGeom>
            <a:avLst/>
            <a:gdLst/>
            <a:ahLst/>
            <a:cxnLst/>
            <a:rect l="l" t="t" r="r" b="b"/>
            <a:pathLst>
              <a:path w="320675" h="320675">
                <a:moveTo>
                  <a:pt x="160400" y="0"/>
                </a:moveTo>
                <a:lnTo>
                  <a:pt x="109679" y="8173"/>
                </a:lnTo>
                <a:lnTo>
                  <a:pt x="65644" y="30934"/>
                </a:lnTo>
                <a:lnTo>
                  <a:pt x="30931" y="65642"/>
                </a:lnTo>
                <a:lnTo>
                  <a:pt x="8171" y="109656"/>
                </a:lnTo>
                <a:lnTo>
                  <a:pt x="0" y="160337"/>
                </a:lnTo>
                <a:lnTo>
                  <a:pt x="8171" y="211018"/>
                </a:lnTo>
                <a:lnTo>
                  <a:pt x="30931" y="255032"/>
                </a:lnTo>
                <a:lnTo>
                  <a:pt x="65644" y="289740"/>
                </a:lnTo>
                <a:lnTo>
                  <a:pt x="109679" y="312501"/>
                </a:lnTo>
                <a:lnTo>
                  <a:pt x="160400" y="320675"/>
                </a:lnTo>
                <a:lnTo>
                  <a:pt x="211060" y="312501"/>
                </a:lnTo>
                <a:lnTo>
                  <a:pt x="255057" y="289740"/>
                </a:lnTo>
                <a:lnTo>
                  <a:pt x="289752" y="255032"/>
                </a:lnTo>
                <a:lnTo>
                  <a:pt x="312504" y="211018"/>
                </a:lnTo>
                <a:lnTo>
                  <a:pt x="320675" y="160337"/>
                </a:lnTo>
                <a:lnTo>
                  <a:pt x="312504" y="109656"/>
                </a:lnTo>
                <a:lnTo>
                  <a:pt x="289752" y="65642"/>
                </a:lnTo>
                <a:lnTo>
                  <a:pt x="255057" y="30934"/>
                </a:lnTo>
                <a:lnTo>
                  <a:pt x="211060" y="8173"/>
                </a:lnTo>
                <a:lnTo>
                  <a:pt x="1604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824345" y="4114435"/>
            <a:ext cx="234950" cy="183515"/>
          </a:xfrm>
          <a:custGeom>
            <a:avLst/>
            <a:gdLst/>
            <a:ahLst/>
            <a:cxnLst/>
            <a:rect l="l" t="t" r="r" b="b"/>
            <a:pathLst>
              <a:path w="234950" h="183514">
                <a:moveTo>
                  <a:pt x="72666" y="156935"/>
                </a:moveTo>
                <a:lnTo>
                  <a:pt x="61830" y="156935"/>
                </a:lnTo>
                <a:lnTo>
                  <a:pt x="61830" y="182986"/>
                </a:lnTo>
                <a:lnTo>
                  <a:pt x="179754" y="182986"/>
                </a:lnTo>
                <a:lnTo>
                  <a:pt x="179754" y="172820"/>
                </a:lnTo>
                <a:lnTo>
                  <a:pt x="72666" y="172820"/>
                </a:lnTo>
                <a:lnTo>
                  <a:pt x="72666" y="156935"/>
                </a:lnTo>
                <a:close/>
              </a:path>
              <a:path w="234950" h="183514">
                <a:moveTo>
                  <a:pt x="126210" y="162654"/>
                </a:moveTo>
                <a:lnTo>
                  <a:pt x="116011" y="162654"/>
                </a:lnTo>
                <a:lnTo>
                  <a:pt x="116011" y="172820"/>
                </a:lnTo>
                <a:lnTo>
                  <a:pt x="126210" y="172820"/>
                </a:lnTo>
                <a:lnTo>
                  <a:pt x="126210" y="162654"/>
                </a:lnTo>
                <a:close/>
              </a:path>
              <a:path w="234950" h="183514">
                <a:moveTo>
                  <a:pt x="179754" y="156935"/>
                </a:moveTo>
                <a:lnTo>
                  <a:pt x="169555" y="156935"/>
                </a:lnTo>
                <a:lnTo>
                  <a:pt x="169555" y="172820"/>
                </a:lnTo>
                <a:lnTo>
                  <a:pt x="179754" y="172820"/>
                </a:lnTo>
                <a:lnTo>
                  <a:pt x="179754" y="156935"/>
                </a:lnTo>
                <a:close/>
              </a:path>
              <a:path w="234950" h="183514">
                <a:moveTo>
                  <a:pt x="145333" y="59090"/>
                </a:moveTo>
                <a:lnTo>
                  <a:pt x="96890" y="59090"/>
                </a:lnTo>
                <a:lnTo>
                  <a:pt x="96890" y="162654"/>
                </a:lnTo>
                <a:lnTo>
                  <a:pt x="145333" y="162654"/>
                </a:lnTo>
                <a:lnTo>
                  <a:pt x="145333" y="148040"/>
                </a:lnTo>
                <a:lnTo>
                  <a:pt x="111549" y="148040"/>
                </a:lnTo>
                <a:lnTo>
                  <a:pt x="111549" y="138510"/>
                </a:lnTo>
                <a:lnTo>
                  <a:pt x="145333" y="138510"/>
                </a:lnTo>
                <a:lnTo>
                  <a:pt x="145333" y="133428"/>
                </a:lnTo>
                <a:lnTo>
                  <a:pt x="111549" y="133428"/>
                </a:lnTo>
                <a:lnTo>
                  <a:pt x="111549" y="123262"/>
                </a:lnTo>
                <a:lnTo>
                  <a:pt x="145333" y="123262"/>
                </a:lnTo>
                <a:lnTo>
                  <a:pt x="145333" y="118178"/>
                </a:lnTo>
                <a:lnTo>
                  <a:pt x="111549" y="118178"/>
                </a:lnTo>
                <a:lnTo>
                  <a:pt x="111549" y="108013"/>
                </a:lnTo>
                <a:lnTo>
                  <a:pt x="145333" y="108013"/>
                </a:lnTo>
                <a:lnTo>
                  <a:pt x="145333" y="83868"/>
                </a:lnTo>
                <a:lnTo>
                  <a:pt x="116011" y="83868"/>
                </a:lnTo>
                <a:lnTo>
                  <a:pt x="116011" y="73703"/>
                </a:lnTo>
                <a:lnTo>
                  <a:pt x="145333" y="73703"/>
                </a:lnTo>
                <a:lnTo>
                  <a:pt x="145333" y="59090"/>
                </a:lnTo>
                <a:close/>
              </a:path>
              <a:path w="234950" h="183514">
                <a:moveTo>
                  <a:pt x="91789" y="69256"/>
                </a:moveTo>
                <a:lnTo>
                  <a:pt x="48444" y="69256"/>
                </a:lnTo>
                <a:lnTo>
                  <a:pt x="48444" y="156935"/>
                </a:lnTo>
                <a:lnTo>
                  <a:pt x="91789" y="156935"/>
                </a:lnTo>
                <a:lnTo>
                  <a:pt x="91789" y="143593"/>
                </a:lnTo>
                <a:lnTo>
                  <a:pt x="62468" y="143593"/>
                </a:lnTo>
                <a:lnTo>
                  <a:pt x="62468" y="133428"/>
                </a:lnTo>
                <a:lnTo>
                  <a:pt x="91789" y="133428"/>
                </a:lnTo>
                <a:lnTo>
                  <a:pt x="91789" y="128344"/>
                </a:lnTo>
                <a:lnTo>
                  <a:pt x="62468" y="128344"/>
                </a:lnTo>
                <a:lnTo>
                  <a:pt x="62468" y="118178"/>
                </a:lnTo>
                <a:lnTo>
                  <a:pt x="91789" y="118178"/>
                </a:lnTo>
                <a:lnTo>
                  <a:pt x="91789" y="113095"/>
                </a:lnTo>
                <a:lnTo>
                  <a:pt x="62468" y="113095"/>
                </a:lnTo>
                <a:lnTo>
                  <a:pt x="62468" y="103566"/>
                </a:lnTo>
                <a:lnTo>
                  <a:pt x="91789" y="103566"/>
                </a:lnTo>
                <a:lnTo>
                  <a:pt x="91789" y="93399"/>
                </a:lnTo>
                <a:lnTo>
                  <a:pt x="72029" y="93399"/>
                </a:lnTo>
                <a:lnTo>
                  <a:pt x="72029" y="83868"/>
                </a:lnTo>
                <a:lnTo>
                  <a:pt x="91789" y="83868"/>
                </a:lnTo>
                <a:lnTo>
                  <a:pt x="91789" y="69256"/>
                </a:lnTo>
                <a:close/>
              </a:path>
              <a:path w="234950" h="183514">
                <a:moveTo>
                  <a:pt x="193779" y="69256"/>
                </a:moveTo>
                <a:lnTo>
                  <a:pt x="150432" y="69256"/>
                </a:lnTo>
                <a:lnTo>
                  <a:pt x="150432" y="156935"/>
                </a:lnTo>
                <a:lnTo>
                  <a:pt x="193779" y="156935"/>
                </a:lnTo>
                <a:lnTo>
                  <a:pt x="193779" y="143593"/>
                </a:lnTo>
                <a:lnTo>
                  <a:pt x="165093" y="143593"/>
                </a:lnTo>
                <a:lnTo>
                  <a:pt x="165093" y="133428"/>
                </a:lnTo>
                <a:lnTo>
                  <a:pt x="193779" y="133428"/>
                </a:lnTo>
                <a:lnTo>
                  <a:pt x="193779" y="128344"/>
                </a:lnTo>
                <a:lnTo>
                  <a:pt x="165093" y="128344"/>
                </a:lnTo>
                <a:lnTo>
                  <a:pt x="165093" y="118178"/>
                </a:lnTo>
                <a:lnTo>
                  <a:pt x="193779" y="118178"/>
                </a:lnTo>
                <a:lnTo>
                  <a:pt x="193779" y="113095"/>
                </a:lnTo>
                <a:lnTo>
                  <a:pt x="165093" y="113095"/>
                </a:lnTo>
                <a:lnTo>
                  <a:pt x="165093" y="103566"/>
                </a:lnTo>
                <a:lnTo>
                  <a:pt x="193779" y="103566"/>
                </a:lnTo>
                <a:lnTo>
                  <a:pt x="193779" y="93399"/>
                </a:lnTo>
                <a:lnTo>
                  <a:pt x="174017" y="93399"/>
                </a:lnTo>
                <a:lnTo>
                  <a:pt x="174017" y="83868"/>
                </a:lnTo>
                <a:lnTo>
                  <a:pt x="193779" y="83868"/>
                </a:lnTo>
                <a:lnTo>
                  <a:pt x="193779" y="69256"/>
                </a:lnTo>
                <a:close/>
              </a:path>
              <a:path w="234950" h="183514">
                <a:moveTo>
                  <a:pt x="145333" y="138510"/>
                </a:moveTo>
                <a:lnTo>
                  <a:pt x="130672" y="138510"/>
                </a:lnTo>
                <a:lnTo>
                  <a:pt x="130672" y="148040"/>
                </a:lnTo>
                <a:lnTo>
                  <a:pt x="145333" y="148040"/>
                </a:lnTo>
                <a:lnTo>
                  <a:pt x="145333" y="138510"/>
                </a:lnTo>
                <a:close/>
              </a:path>
              <a:path w="234950" h="183514">
                <a:moveTo>
                  <a:pt x="91789" y="133428"/>
                </a:moveTo>
                <a:lnTo>
                  <a:pt x="77767" y="133428"/>
                </a:lnTo>
                <a:lnTo>
                  <a:pt x="77767" y="143593"/>
                </a:lnTo>
                <a:lnTo>
                  <a:pt x="91789" y="143593"/>
                </a:lnTo>
                <a:lnTo>
                  <a:pt x="91789" y="133428"/>
                </a:lnTo>
                <a:close/>
              </a:path>
              <a:path w="234950" h="183514">
                <a:moveTo>
                  <a:pt x="193779" y="133428"/>
                </a:moveTo>
                <a:lnTo>
                  <a:pt x="179754" y="133428"/>
                </a:lnTo>
                <a:lnTo>
                  <a:pt x="179754" y="143593"/>
                </a:lnTo>
                <a:lnTo>
                  <a:pt x="193779" y="143593"/>
                </a:lnTo>
                <a:lnTo>
                  <a:pt x="193779" y="133428"/>
                </a:lnTo>
                <a:close/>
              </a:path>
              <a:path w="234950" h="183514">
                <a:moveTo>
                  <a:pt x="145333" y="123262"/>
                </a:moveTo>
                <a:lnTo>
                  <a:pt x="130672" y="123262"/>
                </a:lnTo>
                <a:lnTo>
                  <a:pt x="130672" y="133428"/>
                </a:lnTo>
                <a:lnTo>
                  <a:pt x="145333" y="133428"/>
                </a:lnTo>
                <a:lnTo>
                  <a:pt x="145333" y="123262"/>
                </a:lnTo>
                <a:close/>
              </a:path>
              <a:path w="234950" h="183514">
                <a:moveTo>
                  <a:pt x="98800" y="13979"/>
                </a:moveTo>
                <a:lnTo>
                  <a:pt x="90515" y="13979"/>
                </a:lnTo>
                <a:lnTo>
                  <a:pt x="82414" y="14642"/>
                </a:lnTo>
                <a:lnTo>
                  <a:pt x="47505" y="40840"/>
                </a:lnTo>
                <a:lnTo>
                  <a:pt x="43982" y="55277"/>
                </a:lnTo>
                <a:lnTo>
                  <a:pt x="41433" y="55277"/>
                </a:lnTo>
                <a:lnTo>
                  <a:pt x="7059" y="72278"/>
                </a:lnTo>
                <a:lnTo>
                  <a:pt x="0" y="94034"/>
                </a:lnTo>
                <a:lnTo>
                  <a:pt x="781" y="101694"/>
                </a:lnTo>
                <a:lnTo>
                  <a:pt x="30990" y="131804"/>
                </a:lnTo>
                <a:lnTo>
                  <a:pt x="38884" y="132791"/>
                </a:lnTo>
                <a:lnTo>
                  <a:pt x="43345" y="132791"/>
                </a:lnTo>
                <a:lnTo>
                  <a:pt x="43345" y="64172"/>
                </a:lnTo>
                <a:lnTo>
                  <a:pt x="92426" y="64172"/>
                </a:lnTo>
                <a:lnTo>
                  <a:pt x="92426" y="54642"/>
                </a:lnTo>
                <a:lnTo>
                  <a:pt x="207164" y="54642"/>
                </a:lnTo>
                <a:lnTo>
                  <a:pt x="207164" y="49558"/>
                </a:lnTo>
                <a:lnTo>
                  <a:pt x="206493" y="41532"/>
                </a:lnTo>
                <a:lnTo>
                  <a:pt x="204548" y="33913"/>
                </a:lnTo>
                <a:lnTo>
                  <a:pt x="201433" y="26806"/>
                </a:lnTo>
                <a:lnTo>
                  <a:pt x="197264" y="20332"/>
                </a:lnTo>
                <a:lnTo>
                  <a:pt x="114100" y="20332"/>
                </a:lnTo>
                <a:lnTo>
                  <a:pt x="107087" y="15885"/>
                </a:lnTo>
                <a:lnTo>
                  <a:pt x="98800" y="13979"/>
                </a:lnTo>
                <a:close/>
              </a:path>
              <a:path w="234950" h="183514">
                <a:moveTo>
                  <a:pt x="207164" y="54642"/>
                </a:moveTo>
                <a:lnTo>
                  <a:pt x="150432" y="54642"/>
                </a:lnTo>
                <a:lnTo>
                  <a:pt x="150432" y="63537"/>
                </a:lnTo>
                <a:lnTo>
                  <a:pt x="200153" y="63537"/>
                </a:lnTo>
                <a:lnTo>
                  <a:pt x="200153" y="132791"/>
                </a:lnTo>
                <a:lnTo>
                  <a:pt x="231200" y="109776"/>
                </a:lnTo>
                <a:lnTo>
                  <a:pt x="234566" y="94034"/>
                </a:lnTo>
                <a:lnTo>
                  <a:pt x="233640" y="85701"/>
                </a:lnTo>
                <a:lnTo>
                  <a:pt x="206528" y="57183"/>
                </a:lnTo>
                <a:lnTo>
                  <a:pt x="207164" y="54642"/>
                </a:lnTo>
                <a:close/>
              </a:path>
              <a:path w="234950" h="183514">
                <a:moveTo>
                  <a:pt x="91789" y="118178"/>
                </a:moveTo>
                <a:lnTo>
                  <a:pt x="77767" y="118178"/>
                </a:lnTo>
                <a:lnTo>
                  <a:pt x="77767" y="128344"/>
                </a:lnTo>
                <a:lnTo>
                  <a:pt x="91789" y="128344"/>
                </a:lnTo>
                <a:lnTo>
                  <a:pt x="91789" y="118178"/>
                </a:lnTo>
                <a:close/>
              </a:path>
              <a:path w="234950" h="183514">
                <a:moveTo>
                  <a:pt x="193779" y="118178"/>
                </a:moveTo>
                <a:lnTo>
                  <a:pt x="179754" y="118178"/>
                </a:lnTo>
                <a:lnTo>
                  <a:pt x="179754" y="128344"/>
                </a:lnTo>
                <a:lnTo>
                  <a:pt x="193779" y="128344"/>
                </a:lnTo>
                <a:lnTo>
                  <a:pt x="193779" y="118178"/>
                </a:lnTo>
                <a:close/>
              </a:path>
              <a:path w="234950" h="183514">
                <a:moveTo>
                  <a:pt x="145333" y="108013"/>
                </a:moveTo>
                <a:lnTo>
                  <a:pt x="130672" y="108013"/>
                </a:lnTo>
                <a:lnTo>
                  <a:pt x="130672" y="118178"/>
                </a:lnTo>
                <a:lnTo>
                  <a:pt x="145333" y="118178"/>
                </a:lnTo>
                <a:lnTo>
                  <a:pt x="145333" y="108013"/>
                </a:lnTo>
                <a:close/>
              </a:path>
              <a:path w="234950" h="183514">
                <a:moveTo>
                  <a:pt x="91789" y="103566"/>
                </a:moveTo>
                <a:lnTo>
                  <a:pt x="77767" y="103566"/>
                </a:lnTo>
                <a:lnTo>
                  <a:pt x="77767" y="113095"/>
                </a:lnTo>
                <a:lnTo>
                  <a:pt x="91789" y="113095"/>
                </a:lnTo>
                <a:lnTo>
                  <a:pt x="91789" y="103566"/>
                </a:lnTo>
                <a:close/>
              </a:path>
              <a:path w="234950" h="183514">
                <a:moveTo>
                  <a:pt x="193779" y="103566"/>
                </a:moveTo>
                <a:lnTo>
                  <a:pt x="179754" y="103566"/>
                </a:lnTo>
                <a:lnTo>
                  <a:pt x="179754" y="113095"/>
                </a:lnTo>
                <a:lnTo>
                  <a:pt x="193779" y="113095"/>
                </a:lnTo>
                <a:lnTo>
                  <a:pt x="193779" y="103566"/>
                </a:lnTo>
                <a:close/>
              </a:path>
              <a:path w="234950" h="183514">
                <a:moveTo>
                  <a:pt x="91789" y="83868"/>
                </a:moveTo>
                <a:lnTo>
                  <a:pt x="77767" y="83868"/>
                </a:lnTo>
                <a:lnTo>
                  <a:pt x="77767" y="93399"/>
                </a:lnTo>
                <a:lnTo>
                  <a:pt x="91789" y="93399"/>
                </a:lnTo>
                <a:lnTo>
                  <a:pt x="91789" y="83868"/>
                </a:lnTo>
                <a:close/>
              </a:path>
              <a:path w="234950" h="183514">
                <a:moveTo>
                  <a:pt x="193779" y="83868"/>
                </a:moveTo>
                <a:lnTo>
                  <a:pt x="179754" y="83868"/>
                </a:lnTo>
                <a:lnTo>
                  <a:pt x="179754" y="93399"/>
                </a:lnTo>
                <a:lnTo>
                  <a:pt x="193779" y="93399"/>
                </a:lnTo>
                <a:lnTo>
                  <a:pt x="193779" y="83868"/>
                </a:lnTo>
                <a:close/>
              </a:path>
              <a:path w="234950" h="183514">
                <a:moveTo>
                  <a:pt x="145333" y="73703"/>
                </a:moveTo>
                <a:lnTo>
                  <a:pt x="126210" y="73703"/>
                </a:lnTo>
                <a:lnTo>
                  <a:pt x="126210" y="83868"/>
                </a:lnTo>
                <a:lnTo>
                  <a:pt x="145333" y="83868"/>
                </a:lnTo>
                <a:lnTo>
                  <a:pt x="145333" y="73703"/>
                </a:lnTo>
                <a:close/>
              </a:path>
              <a:path w="234950" h="183514">
                <a:moveTo>
                  <a:pt x="155533" y="0"/>
                </a:moveTo>
                <a:lnTo>
                  <a:pt x="119073" y="14414"/>
                </a:lnTo>
                <a:lnTo>
                  <a:pt x="114100" y="20332"/>
                </a:lnTo>
                <a:lnTo>
                  <a:pt x="197264" y="20332"/>
                </a:lnTo>
                <a:lnTo>
                  <a:pt x="163948" y="650"/>
                </a:lnTo>
                <a:lnTo>
                  <a:pt x="1555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479650" y="1775428"/>
            <a:ext cx="123189" cy="125730"/>
          </a:xfrm>
          <a:custGeom>
            <a:avLst/>
            <a:gdLst/>
            <a:ahLst/>
            <a:cxnLst/>
            <a:rect l="l" t="t" r="r" b="b"/>
            <a:pathLst>
              <a:path w="123189" h="125730">
                <a:moveTo>
                  <a:pt x="63587" y="0"/>
                </a:moveTo>
                <a:lnTo>
                  <a:pt x="61467" y="0"/>
                </a:lnTo>
                <a:lnTo>
                  <a:pt x="37555" y="4940"/>
                </a:lnTo>
                <a:lnTo>
                  <a:pt x="18016" y="18409"/>
                </a:lnTo>
                <a:lnTo>
                  <a:pt x="4835" y="38375"/>
                </a:lnTo>
                <a:lnTo>
                  <a:pt x="0" y="62808"/>
                </a:lnTo>
                <a:lnTo>
                  <a:pt x="4835" y="87241"/>
                </a:lnTo>
                <a:lnTo>
                  <a:pt x="18016" y="107207"/>
                </a:lnTo>
                <a:lnTo>
                  <a:pt x="37555" y="120676"/>
                </a:lnTo>
                <a:lnTo>
                  <a:pt x="61467" y="125617"/>
                </a:lnTo>
                <a:lnTo>
                  <a:pt x="82431" y="121285"/>
                </a:lnTo>
                <a:lnTo>
                  <a:pt x="61467" y="121285"/>
                </a:lnTo>
                <a:lnTo>
                  <a:pt x="40337" y="116716"/>
                </a:lnTo>
                <a:lnTo>
                  <a:pt x="22785" y="104229"/>
                </a:lnTo>
                <a:lnTo>
                  <a:pt x="10796" y="85651"/>
                </a:lnTo>
                <a:lnTo>
                  <a:pt x="6358" y="62808"/>
                </a:lnTo>
                <a:lnTo>
                  <a:pt x="10796" y="39966"/>
                </a:lnTo>
                <a:lnTo>
                  <a:pt x="22785" y="21388"/>
                </a:lnTo>
                <a:lnTo>
                  <a:pt x="40337" y="8902"/>
                </a:lnTo>
                <a:lnTo>
                  <a:pt x="61467" y="4334"/>
                </a:lnTo>
                <a:lnTo>
                  <a:pt x="63587" y="4334"/>
                </a:lnTo>
                <a:lnTo>
                  <a:pt x="63587" y="0"/>
                </a:lnTo>
                <a:close/>
              </a:path>
              <a:path w="123189" h="125730">
                <a:moveTo>
                  <a:pt x="62792" y="121014"/>
                </a:moveTo>
                <a:lnTo>
                  <a:pt x="61467" y="121285"/>
                </a:lnTo>
                <a:lnTo>
                  <a:pt x="63587" y="121285"/>
                </a:lnTo>
                <a:lnTo>
                  <a:pt x="62792" y="121014"/>
                </a:lnTo>
                <a:close/>
              </a:path>
              <a:path w="123189" h="125730">
                <a:moveTo>
                  <a:pt x="69945" y="119552"/>
                </a:moveTo>
                <a:lnTo>
                  <a:pt x="63587" y="120852"/>
                </a:lnTo>
                <a:lnTo>
                  <a:pt x="63587" y="121285"/>
                </a:lnTo>
                <a:lnTo>
                  <a:pt x="69945" y="121285"/>
                </a:lnTo>
                <a:lnTo>
                  <a:pt x="69945" y="119552"/>
                </a:lnTo>
                <a:close/>
              </a:path>
              <a:path w="123189" h="125730">
                <a:moveTo>
                  <a:pt x="122936" y="60640"/>
                </a:moveTo>
                <a:lnTo>
                  <a:pt x="118694" y="60640"/>
                </a:lnTo>
                <a:lnTo>
                  <a:pt x="118694" y="62808"/>
                </a:lnTo>
                <a:lnTo>
                  <a:pt x="114223" y="85651"/>
                </a:lnTo>
                <a:lnTo>
                  <a:pt x="102004" y="104229"/>
                </a:lnTo>
                <a:lnTo>
                  <a:pt x="83822" y="116716"/>
                </a:lnTo>
                <a:lnTo>
                  <a:pt x="77361" y="118037"/>
                </a:lnTo>
                <a:lnTo>
                  <a:pt x="76302" y="119119"/>
                </a:lnTo>
                <a:lnTo>
                  <a:pt x="69945" y="121285"/>
                </a:lnTo>
                <a:lnTo>
                  <a:pt x="82431" y="121285"/>
                </a:lnTo>
                <a:lnTo>
                  <a:pt x="85379" y="120676"/>
                </a:lnTo>
                <a:lnTo>
                  <a:pt x="104919" y="107207"/>
                </a:lnTo>
                <a:lnTo>
                  <a:pt x="118100" y="87241"/>
                </a:lnTo>
                <a:lnTo>
                  <a:pt x="122936" y="62808"/>
                </a:lnTo>
                <a:lnTo>
                  <a:pt x="122936" y="60640"/>
                </a:lnTo>
                <a:close/>
              </a:path>
              <a:path w="123189" h="125730">
                <a:moveTo>
                  <a:pt x="63587" y="95295"/>
                </a:moveTo>
                <a:lnTo>
                  <a:pt x="42391" y="95295"/>
                </a:lnTo>
                <a:lnTo>
                  <a:pt x="44510" y="97461"/>
                </a:lnTo>
                <a:lnTo>
                  <a:pt x="44510" y="99627"/>
                </a:lnTo>
                <a:lnTo>
                  <a:pt x="50869" y="112622"/>
                </a:lnTo>
                <a:lnTo>
                  <a:pt x="57228" y="119119"/>
                </a:lnTo>
                <a:lnTo>
                  <a:pt x="62792" y="121014"/>
                </a:lnTo>
                <a:lnTo>
                  <a:pt x="63587" y="120852"/>
                </a:lnTo>
                <a:lnTo>
                  <a:pt x="63587" y="95295"/>
                </a:lnTo>
                <a:close/>
              </a:path>
              <a:path w="123189" h="125730">
                <a:moveTo>
                  <a:pt x="91138" y="95295"/>
                </a:moveTo>
                <a:lnTo>
                  <a:pt x="69945" y="95295"/>
                </a:lnTo>
                <a:lnTo>
                  <a:pt x="69945" y="119552"/>
                </a:lnTo>
                <a:lnTo>
                  <a:pt x="77361" y="118037"/>
                </a:lnTo>
                <a:lnTo>
                  <a:pt x="82661" y="112622"/>
                </a:lnTo>
                <a:lnTo>
                  <a:pt x="89021" y="99627"/>
                </a:lnTo>
                <a:lnTo>
                  <a:pt x="89021" y="97461"/>
                </a:lnTo>
                <a:lnTo>
                  <a:pt x="91138" y="95295"/>
                </a:lnTo>
                <a:close/>
              </a:path>
              <a:path w="123189" h="125730">
                <a:moveTo>
                  <a:pt x="36032" y="95295"/>
                </a:moveTo>
                <a:lnTo>
                  <a:pt x="19075" y="95295"/>
                </a:lnTo>
                <a:lnTo>
                  <a:pt x="25865" y="102977"/>
                </a:lnTo>
                <a:lnTo>
                  <a:pt x="33647" y="109644"/>
                </a:lnTo>
                <a:lnTo>
                  <a:pt x="42622" y="115092"/>
                </a:lnTo>
                <a:lnTo>
                  <a:pt x="52989" y="119119"/>
                </a:lnTo>
                <a:lnTo>
                  <a:pt x="48749" y="116953"/>
                </a:lnTo>
                <a:lnTo>
                  <a:pt x="44510" y="110456"/>
                </a:lnTo>
                <a:lnTo>
                  <a:pt x="40271" y="106124"/>
                </a:lnTo>
                <a:lnTo>
                  <a:pt x="40271" y="101792"/>
                </a:lnTo>
                <a:lnTo>
                  <a:pt x="38151" y="97461"/>
                </a:lnTo>
                <a:lnTo>
                  <a:pt x="36032" y="95295"/>
                </a:lnTo>
                <a:close/>
              </a:path>
              <a:path w="123189" h="125730">
                <a:moveTo>
                  <a:pt x="31793" y="64973"/>
                </a:moveTo>
                <a:lnTo>
                  <a:pt x="10598" y="64973"/>
                </a:lnTo>
                <a:lnTo>
                  <a:pt x="10995" y="71471"/>
                </a:lnTo>
                <a:lnTo>
                  <a:pt x="12187" y="77969"/>
                </a:lnTo>
                <a:lnTo>
                  <a:pt x="14174" y="84466"/>
                </a:lnTo>
                <a:lnTo>
                  <a:pt x="16956" y="90963"/>
                </a:lnTo>
                <a:lnTo>
                  <a:pt x="36032" y="90963"/>
                </a:lnTo>
                <a:lnTo>
                  <a:pt x="33581" y="84466"/>
                </a:lnTo>
                <a:lnTo>
                  <a:pt x="32323" y="77969"/>
                </a:lnTo>
                <a:lnTo>
                  <a:pt x="31859" y="71471"/>
                </a:lnTo>
                <a:lnTo>
                  <a:pt x="31793" y="64973"/>
                </a:lnTo>
                <a:close/>
              </a:path>
              <a:path w="123189" h="125730">
                <a:moveTo>
                  <a:pt x="63587" y="64973"/>
                </a:moveTo>
                <a:lnTo>
                  <a:pt x="36032" y="64973"/>
                </a:lnTo>
                <a:lnTo>
                  <a:pt x="36396" y="71471"/>
                </a:lnTo>
                <a:lnTo>
                  <a:pt x="37357" y="77969"/>
                </a:lnTo>
                <a:lnTo>
                  <a:pt x="38715" y="84466"/>
                </a:lnTo>
                <a:lnTo>
                  <a:pt x="40271" y="90963"/>
                </a:lnTo>
                <a:lnTo>
                  <a:pt x="63587" y="90963"/>
                </a:lnTo>
                <a:lnTo>
                  <a:pt x="63587" y="64973"/>
                </a:lnTo>
                <a:close/>
              </a:path>
              <a:path w="123189" h="125730">
                <a:moveTo>
                  <a:pt x="97498" y="64973"/>
                </a:moveTo>
                <a:lnTo>
                  <a:pt x="69945" y="64973"/>
                </a:lnTo>
                <a:lnTo>
                  <a:pt x="69945" y="90963"/>
                </a:lnTo>
                <a:lnTo>
                  <a:pt x="93263" y="90963"/>
                </a:lnTo>
                <a:lnTo>
                  <a:pt x="94818" y="84466"/>
                </a:lnTo>
                <a:lnTo>
                  <a:pt x="96174" y="77969"/>
                </a:lnTo>
                <a:lnTo>
                  <a:pt x="97134" y="71471"/>
                </a:lnTo>
                <a:lnTo>
                  <a:pt x="97498" y="64973"/>
                </a:lnTo>
                <a:close/>
              </a:path>
              <a:path w="123189" h="125730">
                <a:moveTo>
                  <a:pt x="33912" y="34654"/>
                </a:moveTo>
                <a:lnTo>
                  <a:pt x="19075" y="34654"/>
                </a:lnTo>
                <a:lnTo>
                  <a:pt x="15962" y="40238"/>
                </a:lnTo>
                <a:lnTo>
                  <a:pt x="13247" y="46836"/>
                </a:lnTo>
                <a:lnTo>
                  <a:pt x="11326" y="53839"/>
                </a:lnTo>
                <a:lnTo>
                  <a:pt x="10598" y="60640"/>
                </a:lnTo>
                <a:lnTo>
                  <a:pt x="31793" y="60640"/>
                </a:lnTo>
                <a:lnTo>
                  <a:pt x="31826" y="53839"/>
                </a:lnTo>
                <a:lnTo>
                  <a:pt x="32058" y="46836"/>
                </a:lnTo>
                <a:lnTo>
                  <a:pt x="32687" y="40238"/>
                </a:lnTo>
                <a:lnTo>
                  <a:pt x="33912" y="34654"/>
                </a:lnTo>
                <a:close/>
              </a:path>
              <a:path w="123189" h="125730">
                <a:moveTo>
                  <a:pt x="63587" y="34654"/>
                </a:moveTo>
                <a:lnTo>
                  <a:pt x="40271" y="34654"/>
                </a:lnTo>
                <a:lnTo>
                  <a:pt x="38715" y="40238"/>
                </a:lnTo>
                <a:lnTo>
                  <a:pt x="37357" y="46836"/>
                </a:lnTo>
                <a:lnTo>
                  <a:pt x="36396" y="53839"/>
                </a:lnTo>
                <a:lnTo>
                  <a:pt x="36032" y="60640"/>
                </a:lnTo>
                <a:lnTo>
                  <a:pt x="63587" y="60640"/>
                </a:lnTo>
                <a:lnTo>
                  <a:pt x="63587" y="34654"/>
                </a:lnTo>
                <a:close/>
              </a:path>
              <a:path w="123189" h="125730">
                <a:moveTo>
                  <a:pt x="93263" y="34654"/>
                </a:moveTo>
                <a:lnTo>
                  <a:pt x="69945" y="34654"/>
                </a:lnTo>
                <a:lnTo>
                  <a:pt x="69945" y="60640"/>
                </a:lnTo>
                <a:lnTo>
                  <a:pt x="97498" y="60640"/>
                </a:lnTo>
                <a:lnTo>
                  <a:pt x="97134" y="53839"/>
                </a:lnTo>
                <a:lnTo>
                  <a:pt x="96174" y="46836"/>
                </a:lnTo>
                <a:lnTo>
                  <a:pt x="94818" y="40238"/>
                </a:lnTo>
                <a:lnTo>
                  <a:pt x="93263" y="34654"/>
                </a:lnTo>
                <a:close/>
              </a:path>
              <a:path w="123189" h="125730">
                <a:moveTo>
                  <a:pt x="120811" y="43316"/>
                </a:moveTo>
                <a:lnTo>
                  <a:pt x="116576" y="43316"/>
                </a:lnTo>
                <a:lnTo>
                  <a:pt x="114459" y="45480"/>
                </a:lnTo>
                <a:lnTo>
                  <a:pt x="114459" y="49815"/>
                </a:lnTo>
                <a:lnTo>
                  <a:pt x="116576" y="51978"/>
                </a:lnTo>
                <a:lnTo>
                  <a:pt x="120811" y="51978"/>
                </a:lnTo>
                <a:lnTo>
                  <a:pt x="122936" y="49815"/>
                </a:lnTo>
                <a:lnTo>
                  <a:pt x="122936" y="45480"/>
                </a:lnTo>
                <a:lnTo>
                  <a:pt x="120811" y="43316"/>
                </a:lnTo>
                <a:close/>
              </a:path>
              <a:path w="123189" h="125730">
                <a:moveTo>
                  <a:pt x="118694" y="34654"/>
                </a:moveTo>
                <a:lnTo>
                  <a:pt x="112334" y="34654"/>
                </a:lnTo>
                <a:lnTo>
                  <a:pt x="112334" y="38982"/>
                </a:lnTo>
                <a:lnTo>
                  <a:pt x="114459" y="41153"/>
                </a:lnTo>
                <a:lnTo>
                  <a:pt x="116576" y="41153"/>
                </a:lnTo>
                <a:lnTo>
                  <a:pt x="118694" y="38982"/>
                </a:lnTo>
                <a:lnTo>
                  <a:pt x="118694" y="34654"/>
                </a:lnTo>
                <a:close/>
              </a:path>
              <a:path w="123189" h="125730">
                <a:moveTo>
                  <a:pt x="48749" y="8661"/>
                </a:moveTo>
                <a:lnTo>
                  <a:pt x="39973" y="12352"/>
                </a:lnTo>
                <a:lnTo>
                  <a:pt x="32588" y="17056"/>
                </a:lnTo>
                <a:lnTo>
                  <a:pt x="26394" y="22978"/>
                </a:lnTo>
                <a:lnTo>
                  <a:pt x="21195" y="30320"/>
                </a:lnTo>
                <a:lnTo>
                  <a:pt x="36032" y="30320"/>
                </a:lnTo>
                <a:lnTo>
                  <a:pt x="38151" y="25992"/>
                </a:lnTo>
                <a:lnTo>
                  <a:pt x="38151" y="21658"/>
                </a:lnTo>
                <a:lnTo>
                  <a:pt x="40271" y="19494"/>
                </a:lnTo>
                <a:lnTo>
                  <a:pt x="42391" y="15160"/>
                </a:lnTo>
                <a:lnTo>
                  <a:pt x="48749" y="8661"/>
                </a:lnTo>
                <a:close/>
              </a:path>
              <a:path w="123189" h="125730">
                <a:moveTo>
                  <a:pt x="63587" y="6498"/>
                </a:moveTo>
                <a:lnTo>
                  <a:pt x="57228" y="6498"/>
                </a:lnTo>
                <a:lnTo>
                  <a:pt x="50869" y="12996"/>
                </a:lnTo>
                <a:lnTo>
                  <a:pt x="46630" y="21658"/>
                </a:lnTo>
                <a:lnTo>
                  <a:pt x="44510" y="23822"/>
                </a:lnTo>
                <a:lnTo>
                  <a:pt x="42391" y="28156"/>
                </a:lnTo>
                <a:lnTo>
                  <a:pt x="42391" y="30320"/>
                </a:lnTo>
                <a:lnTo>
                  <a:pt x="63587" y="30320"/>
                </a:lnTo>
                <a:lnTo>
                  <a:pt x="63587" y="6498"/>
                </a:lnTo>
                <a:close/>
              </a:path>
              <a:path w="123189" h="125730">
                <a:moveTo>
                  <a:pt x="76302" y="6498"/>
                </a:moveTo>
                <a:lnTo>
                  <a:pt x="69945" y="6498"/>
                </a:lnTo>
                <a:lnTo>
                  <a:pt x="69945" y="30320"/>
                </a:lnTo>
                <a:lnTo>
                  <a:pt x="91138" y="30320"/>
                </a:lnTo>
                <a:lnTo>
                  <a:pt x="91138" y="28156"/>
                </a:lnTo>
                <a:lnTo>
                  <a:pt x="89021" y="23822"/>
                </a:lnTo>
                <a:lnTo>
                  <a:pt x="86903" y="21658"/>
                </a:lnTo>
                <a:lnTo>
                  <a:pt x="82661" y="12996"/>
                </a:lnTo>
                <a:lnTo>
                  <a:pt x="76302" y="6498"/>
                </a:lnTo>
                <a:close/>
              </a:path>
              <a:path w="123189" h="125730">
                <a:moveTo>
                  <a:pt x="112334" y="25992"/>
                </a:moveTo>
                <a:lnTo>
                  <a:pt x="105975" y="25992"/>
                </a:lnTo>
                <a:lnTo>
                  <a:pt x="105975" y="30320"/>
                </a:lnTo>
                <a:lnTo>
                  <a:pt x="112334" y="30320"/>
                </a:lnTo>
                <a:lnTo>
                  <a:pt x="112334" y="259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613525" y="3433698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129413" y="0"/>
                </a:moveTo>
                <a:lnTo>
                  <a:pt x="79027" y="10183"/>
                </a:lnTo>
                <a:lnTo>
                  <a:pt x="37893" y="37941"/>
                </a:lnTo>
                <a:lnTo>
                  <a:pt x="10165" y="79081"/>
                </a:lnTo>
                <a:lnTo>
                  <a:pt x="0" y="129412"/>
                </a:lnTo>
                <a:lnTo>
                  <a:pt x="10165" y="179798"/>
                </a:lnTo>
                <a:lnTo>
                  <a:pt x="37893" y="220932"/>
                </a:lnTo>
                <a:lnTo>
                  <a:pt x="79027" y="248660"/>
                </a:lnTo>
                <a:lnTo>
                  <a:pt x="129413" y="258825"/>
                </a:lnTo>
                <a:lnTo>
                  <a:pt x="179744" y="248660"/>
                </a:lnTo>
                <a:lnTo>
                  <a:pt x="220884" y="220932"/>
                </a:lnTo>
                <a:lnTo>
                  <a:pt x="248642" y="179798"/>
                </a:lnTo>
                <a:lnTo>
                  <a:pt x="258825" y="129412"/>
                </a:lnTo>
                <a:lnTo>
                  <a:pt x="248642" y="79081"/>
                </a:lnTo>
                <a:lnTo>
                  <a:pt x="220884" y="37941"/>
                </a:lnTo>
                <a:lnTo>
                  <a:pt x="179744" y="10183"/>
                </a:lnTo>
                <a:lnTo>
                  <a:pt x="129413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670955" y="3491047"/>
            <a:ext cx="142875" cy="136525"/>
          </a:xfrm>
          <a:custGeom>
            <a:avLst/>
            <a:gdLst/>
            <a:ahLst/>
            <a:cxnLst/>
            <a:rect l="l" t="t" r="r" b="b"/>
            <a:pathLst>
              <a:path w="142875" h="136525">
                <a:moveTo>
                  <a:pt x="58466" y="113723"/>
                </a:moveTo>
                <a:lnTo>
                  <a:pt x="45755" y="113723"/>
                </a:lnTo>
                <a:lnTo>
                  <a:pt x="40672" y="118777"/>
                </a:lnTo>
                <a:lnTo>
                  <a:pt x="40672" y="131413"/>
                </a:lnTo>
                <a:lnTo>
                  <a:pt x="45755" y="136467"/>
                </a:lnTo>
                <a:lnTo>
                  <a:pt x="58466" y="136467"/>
                </a:lnTo>
                <a:lnTo>
                  <a:pt x="63550" y="131413"/>
                </a:lnTo>
                <a:lnTo>
                  <a:pt x="63550" y="118777"/>
                </a:lnTo>
                <a:lnTo>
                  <a:pt x="58466" y="113723"/>
                </a:lnTo>
                <a:close/>
              </a:path>
              <a:path w="142875" h="136525">
                <a:moveTo>
                  <a:pt x="116928" y="113723"/>
                </a:moveTo>
                <a:lnTo>
                  <a:pt x="104222" y="113723"/>
                </a:lnTo>
                <a:lnTo>
                  <a:pt x="99135" y="118777"/>
                </a:lnTo>
                <a:lnTo>
                  <a:pt x="99135" y="131413"/>
                </a:lnTo>
                <a:lnTo>
                  <a:pt x="104222" y="136467"/>
                </a:lnTo>
                <a:lnTo>
                  <a:pt x="116928" y="136467"/>
                </a:lnTo>
                <a:lnTo>
                  <a:pt x="122016" y="131413"/>
                </a:lnTo>
                <a:lnTo>
                  <a:pt x="122016" y="118777"/>
                </a:lnTo>
                <a:lnTo>
                  <a:pt x="116928" y="113723"/>
                </a:lnTo>
                <a:close/>
              </a:path>
              <a:path w="142875" h="136525">
                <a:moveTo>
                  <a:pt x="25420" y="0"/>
                </a:moveTo>
                <a:lnTo>
                  <a:pt x="2542" y="0"/>
                </a:lnTo>
                <a:lnTo>
                  <a:pt x="0" y="2533"/>
                </a:lnTo>
                <a:lnTo>
                  <a:pt x="0" y="10106"/>
                </a:lnTo>
                <a:lnTo>
                  <a:pt x="2542" y="12640"/>
                </a:lnTo>
                <a:lnTo>
                  <a:pt x="15252" y="12640"/>
                </a:lnTo>
                <a:lnTo>
                  <a:pt x="38130" y="101087"/>
                </a:lnTo>
                <a:lnTo>
                  <a:pt x="38130" y="103614"/>
                </a:lnTo>
                <a:lnTo>
                  <a:pt x="40672" y="106141"/>
                </a:lnTo>
                <a:lnTo>
                  <a:pt x="124555" y="106141"/>
                </a:lnTo>
                <a:lnTo>
                  <a:pt x="127103" y="103614"/>
                </a:lnTo>
                <a:lnTo>
                  <a:pt x="127103" y="96033"/>
                </a:lnTo>
                <a:lnTo>
                  <a:pt x="124555" y="93506"/>
                </a:lnTo>
                <a:lnTo>
                  <a:pt x="48297" y="93506"/>
                </a:lnTo>
                <a:lnTo>
                  <a:pt x="45755" y="80871"/>
                </a:lnTo>
                <a:lnTo>
                  <a:pt x="124555" y="80871"/>
                </a:lnTo>
                <a:lnTo>
                  <a:pt x="129643" y="75815"/>
                </a:lnTo>
                <a:lnTo>
                  <a:pt x="129643" y="70761"/>
                </a:lnTo>
                <a:lnTo>
                  <a:pt x="130278" y="68234"/>
                </a:lnTo>
                <a:lnTo>
                  <a:pt x="81344" y="68234"/>
                </a:lnTo>
                <a:lnTo>
                  <a:pt x="72407" y="66812"/>
                </a:lnTo>
                <a:lnTo>
                  <a:pt x="65138" y="62548"/>
                </a:lnTo>
                <a:lnTo>
                  <a:pt x="60253" y="55442"/>
                </a:lnTo>
                <a:lnTo>
                  <a:pt x="58466" y="45494"/>
                </a:lnTo>
                <a:lnTo>
                  <a:pt x="60253" y="35542"/>
                </a:lnTo>
                <a:lnTo>
                  <a:pt x="65138" y="28433"/>
                </a:lnTo>
                <a:lnTo>
                  <a:pt x="72407" y="24168"/>
                </a:lnTo>
                <a:lnTo>
                  <a:pt x="81344" y="22747"/>
                </a:lnTo>
                <a:lnTo>
                  <a:pt x="141714" y="22747"/>
                </a:lnTo>
                <a:lnTo>
                  <a:pt x="142349" y="20222"/>
                </a:lnTo>
                <a:lnTo>
                  <a:pt x="142349" y="15164"/>
                </a:lnTo>
                <a:lnTo>
                  <a:pt x="27962" y="15164"/>
                </a:lnTo>
                <a:lnTo>
                  <a:pt x="25420" y="5057"/>
                </a:lnTo>
                <a:lnTo>
                  <a:pt x="25420" y="0"/>
                </a:lnTo>
                <a:close/>
              </a:path>
              <a:path w="142875" h="136525">
                <a:moveTo>
                  <a:pt x="134091" y="53067"/>
                </a:moveTo>
                <a:lnTo>
                  <a:pt x="101683" y="53067"/>
                </a:lnTo>
                <a:lnTo>
                  <a:pt x="104222" y="55601"/>
                </a:lnTo>
                <a:lnTo>
                  <a:pt x="99135" y="65708"/>
                </a:lnTo>
                <a:lnTo>
                  <a:pt x="91508" y="68234"/>
                </a:lnTo>
                <a:lnTo>
                  <a:pt x="130278" y="68234"/>
                </a:lnTo>
                <a:lnTo>
                  <a:pt x="134091" y="53067"/>
                </a:lnTo>
                <a:close/>
              </a:path>
              <a:path w="142875" h="136525">
                <a:moveTo>
                  <a:pt x="141714" y="22747"/>
                </a:moveTo>
                <a:lnTo>
                  <a:pt x="81344" y="22747"/>
                </a:lnTo>
                <a:lnTo>
                  <a:pt x="90282" y="24168"/>
                </a:lnTo>
                <a:lnTo>
                  <a:pt x="97550" y="28433"/>
                </a:lnTo>
                <a:lnTo>
                  <a:pt x="102435" y="35542"/>
                </a:lnTo>
                <a:lnTo>
                  <a:pt x="104222" y="45494"/>
                </a:lnTo>
                <a:lnTo>
                  <a:pt x="104222" y="48018"/>
                </a:lnTo>
                <a:lnTo>
                  <a:pt x="101683" y="50543"/>
                </a:lnTo>
                <a:lnTo>
                  <a:pt x="71176" y="50543"/>
                </a:lnTo>
                <a:lnTo>
                  <a:pt x="73718" y="55601"/>
                </a:lnTo>
                <a:lnTo>
                  <a:pt x="76260" y="58125"/>
                </a:lnTo>
                <a:lnTo>
                  <a:pt x="88968" y="58125"/>
                </a:lnTo>
                <a:lnTo>
                  <a:pt x="94056" y="55601"/>
                </a:lnTo>
                <a:lnTo>
                  <a:pt x="96595" y="53067"/>
                </a:lnTo>
                <a:lnTo>
                  <a:pt x="134091" y="53067"/>
                </a:lnTo>
                <a:lnTo>
                  <a:pt x="141714" y="22747"/>
                </a:lnTo>
                <a:close/>
              </a:path>
              <a:path w="142875" h="136525">
                <a:moveTo>
                  <a:pt x="86428" y="32854"/>
                </a:moveTo>
                <a:lnTo>
                  <a:pt x="76260" y="32854"/>
                </a:lnTo>
                <a:lnTo>
                  <a:pt x="71176" y="35378"/>
                </a:lnTo>
                <a:lnTo>
                  <a:pt x="71176" y="42961"/>
                </a:lnTo>
                <a:lnTo>
                  <a:pt x="91508" y="42961"/>
                </a:lnTo>
                <a:lnTo>
                  <a:pt x="91508" y="35378"/>
                </a:lnTo>
                <a:lnTo>
                  <a:pt x="86428" y="328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308850" y="912875"/>
            <a:ext cx="322580" cy="322580"/>
          </a:xfrm>
          <a:custGeom>
            <a:avLst/>
            <a:gdLst/>
            <a:ahLst/>
            <a:cxnLst/>
            <a:rect l="l" t="t" r="r" b="b"/>
            <a:pathLst>
              <a:path w="322579" h="322580">
                <a:moveTo>
                  <a:pt x="161163" y="0"/>
                </a:moveTo>
                <a:lnTo>
                  <a:pt x="118312" y="5754"/>
                </a:lnTo>
                <a:lnTo>
                  <a:pt x="79812" y="21994"/>
                </a:lnTo>
                <a:lnTo>
                  <a:pt x="47196" y="47180"/>
                </a:lnTo>
                <a:lnTo>
                  <a:pt x="21999" y="79774"/>
                </a:lnTo>
                <a:lnTo>
                  <a:pt x="5755" y="118239"/>
                </a:lnTo>
                <a:lnTo>
                  <a:pt x="0" y="161036"/>
                </a:lnTo>
                <a:lnTo>
                  <a:pt x="5755" y="203886"/>
                </a:lnTo>
                <a:lnTo>
                  <a:pt x="21999" y="242386"/>
                </a:lnTo>
                <a:lnTo>
                  <a:pt x="47196" y="275002"/>
                </a:lnTo>
                <a:lnTo>
                  <a:pt x="79812" y="300199"/>
                </a:lnTo>
                <a:lnTo>
                  <a:pt x="118312" y="316443"/>
                </a:lnTo>
                <a:lnTo>
                  <a:pt x="161163" y="322199"/>
                </a:lnTo>
                <a:lnTo>
                  <a:pt x="203969" y="316443"/>
                </a:lnTo>
                <a:lnTo>
                  <a:pt x="242457" y="300199"/>
                </a:lnTo>
                <a:lnTo>
                  <a:pt x="275082" y="275002"/>
                </a:lnTo>
                <a:lnTo>
                  <a:pt x="300298" y="242386"/>
                </a:lnTo>
                <a:lnTo>
                  <a:pt x="316561" y="203886"/>
                </a:lnTo>
                <a:lnTo>
                  <a:pt x="322325" y="161036"/>
                </a:lnTo>
                <a:lnTo>
                  <a:pt x="316561" y="118239"/>
                </a:lnTo>
                <a:lnTo>
                  <a:pt x="300298" y="79774"/>
                </a:lnTo>
                <a:lnTo>
                  <a:pt x="275082" y="47180"/>
                </a:lnTo>
                <a:lnTo>
                  <a:pt x="242457" y="21994"/>
                </a:lnTo>
                <a:lnTo>
                  <a:pt x="203969" y="5754"/>
                </a:lnTo>
                <a:lnTo>
                  <a:pt x="161163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368666" y="990136"/>
            <a:ext cx="195580" cy="160655"/>
          </a:xfrm>
          <a:custGeom>
            <a:avLst/>
            <a:gdLst/>
            <a:ahLst/>
            <a:cxnLst/>
            <a:rect l="l" t="t" r="r" b="b"/>
            <a:pathLst>
              <a:path w="195579" h="160655">
                <a:moveTo>
                  <a:pt x="174126" y="136179"/>
                </a:moveTo>
                <a:lnTo>
                  <a:pt x="167023" y="136179"/>
                </a:lnTo>
                <a:lnTo>
                  <a:pt x="167023" y="153638"/>
                </a:lnTo>
                <a:lnTo>
                  <a:pt x="152829" y="153638"/>
                </a:lnTo>
                <a:lnTo>
                  <a:pt x="152829" y="157130"/>
                </a:lnTo>
                <a:lnTo>
                  <a:pt x="174126" y="157130"/>
                </a:lnTo>
                <a:lnTo>
                  <a:pt x="174126" y="136179"/>
                </a:lnTo>
                <a:close/>
              </a:path>
              <a:path w="195579" h="160655">
                <a:moveTo>
                  <a:pt x="25061" y="136179"/>
                </a:moveTo>
                <a:lnTo>
                  <a:pt x="17962" y="136179"/>
                </a:lnTo>
                <a:lnTo>
                  <a:pt x="17962" y="160622"/>
                </a:lnTo>
                <a:lnTo>
                  <a:pt x="42806" y="160622"/>
                </a:lnTo>
                <a:lnTo>
                  <a:pt x="42806" y="153638"/>
                </a:lnTo>
                <a:lnTo>
                  <a:pt x="25061" y="153638"/>
                </a:lnTo>
                <a:lnTo>
                  <a:pt x="25061" y="136179"/>
                </a:lnTo>
                <a:close/>
              </a:path>
              <a:path w="195579" h="160655">
                <a:moveTo>
                  <a:pt x="174126" y="0"/>
                </a:moveTo>
                <a:lnTo>
                  <a:pt x="152829" y="0"/>
                </a:lnTo>
                <a:lnTo>
                  <a:pt x="152829" y="6976"/>
                </a:lnTo>
                <a:lnTo>
                  <a:pt x="167023" y="6976"/>
                </a:lnTo>
                <a:lnTo>
                  <a:pt x="167023" y="20953"/>
                </a:lnTo>
                <a:lnTo>
                  <a:pt x="174126" y="20953"/>
                </a:lnTo>
                <a:lnTo>
                  <a:pt x="174126" y="0"/>
                </a:lnTo>
                <a:close/>
              </a:path>
              <a:path w="195579" h="160655">
                <a:moveTo>
                  <a:pt x="42806" y="0"/>
                </a:moveTo>
                <a:lnTo>
                  <a:pt x="17962" y="0"/>
                </a:lnTo>
                <a:lnTo>
                  <a:pt x="17962" y="20953"/>
                </a:lnTo>
                <a:lnTo>
                  <a:pt x="25061" y="20953"/>
                </a:lnTo>
                <a:lnTo>
                  <a:pt x="25061" y="6976"/>
                </a:lnTo>
                <a:lnTo>
                  <a:pt x="42806" y="6976"/>
                </a:lnTo>
                <a:lnTo>
                  <a:pt x="42806" y="0"/>
                </a:lnTo>
                <a:close/>
              </a:path>
              <a:path w="195579" h="160655">
                <a:moveTo>
                  <a:pt x="113788" y="34918"/>
                </a:moveTo>
                <a:lnTo>
                  <a:pt x="81845" y="34918"/>
                </a:lnTo>
                <a:lnTo>
                  <a:pt x="70644" y="38681"/>
                </a:lnTo>
                <a:lnTo>
                  <a:pt x="58777" y="44082"/>
                </a:lnTo>
                <a:lnTo>
                  <a:pt x="35706" y="55868"/>
                </a:lnTo>
                <a:lnTo>
                  <a:pt x="26336" y="59032"/>
                </a:lnTo>
                <a:lnTo>
                  <a:pt x="19293" y="62851"/>
                </a:lnTo>
                <a:lnTo>
                  <a:pt x="14247" y="66671"/>
                </a:lnTo>
                <a:lnTo>
                  <a:pt x="10864" y="69836"/>
                </a:lnTo>
                <a:lnTo>
                  <a:pt x="0" y="75180"/>
                </a:lnTo>
                <a:lnTo>
                  <a:pt x="0" y="85441"/>
                </a:lnTo>
                <a:lnTo>
                  <a:pt x="10864" y="90786"/>
                </a:lnTo>
                <a:lnTo>
                  <a:pt x="14247" y="91986"/>
                </a:lnTo>
                <a:lnTo>
                  <a:pt x="26336" y="99624"/>
                </a:lnTo>
                <a:lnTo>
                  <a:pt x="72141" y="118993"/>
                </a:lnTo>
                <a:lnTo>
                  <a:pt x="85395" y="122213"/>
                </a:lnTo>
                <a:lnTo>
                  <a:pt x="88944" y="122213"/>
                </a:lnTo>
                <a:lnTo>
                  <a:pt x="92493" y="125703"/>
                </a:lnTo>
                <a:lnTo>
                  <a:pt x="106689" y="125703"/>
                </a:lnTo>
                <a:lnTo>
                  <a:pt x="110238" y="122213"/>
                </a:lnTo>
                <a:lnTo>
                  <a:pt x="123493" y="118993"/>
                </a:lnTo>
                <a:lnTo>
                  <a:pt x="135068" y="115229"/>
                </a:lnTo>
                <a:lnTo>
                  <a:pt x="85395" y="115229"/>
                </a:lnTo>
                <a:lnTo>
                  <a:pt x="73472" y="108791"/>
                </a:lnTo>
                <a:lnTo>
                  <a:pt x="72892" y="108245"/>
                </a:lnTo>
                <a:lnTo>
                  <a:pt x="60551" y="108245"/>
                </a:lnTo>
                <a:lnTo>
                  <a:pt x="44248" y="99952"/>
                </a:lnTo>
                <a:lnTo>
                  <a:pt x="30359" y="92586"/>
                </a:lnTo>
                <a:lnTo>
                  <a:pt x="15633" y="84675"/>
                </a:lnTo>
                <a:lnTo>
                  <a:pt x="7315" y="80310"/>
                </a:lnTo>
                <a:lnTo>
                  <a:pt x="15633" y="73927"/>
                </a:lnTo>
                <a:lnTo>
                  <a:pt x="28610" y="65906"/>
                </a:lnTo>
                <a:lnTo>
                  <a:pt x="44248" y="57231"/>
                </a:lnTo>
                <a:lnTo>
                  <a:pt x="60551" y="48883"/>
                </a:lnTo>
                <a:lnTo>
                  <a:pt x="72973" y="48883"/>
                </a:lnTo>
                <a:lnTo>
                  <a:pt x="74969" y="46919"/>
                </a:lnTo>
                <a:lnTo>
                  <a:pt x="85395" y="41895"/>
                </a:lnTo>
                <a:lnTo>
                  <a:pt x="134580" y="41895"/>
                </a:lnTo>
                <a:lnTo>
                  <a:pt x="124990" y="38190"/>
                </a:lnTo>
                <a:lnTo>
                  <a:pt x="113788" y="34918"/>
                </a:lnTo>
                <a:close/>
              </a:path>
              <a:path w="195579" h="160655">
                <a:moveTo>
                  <a:pt x="134580" y="41895"/>
                </a:moveTo>
                <a:lnTo>
                  <a:pt x="106689" y="41895"/>
                </a:lnTo>
                <a:lnTo>
                  <a:pt x="118609" y="46919"/>
                </a:lnTo>
                <a:lnTo>
                  <a:pt x="127536" y="55868"/>
                </a:lnTo>
                <a:lnTo>
                  <a:pt x="133137" y="67434"/>
                </a:lnTo>
                <a:lnTo>
                  <a:pt x="135078" y="80310"/>
                </a:lnTo>
                <a:lnTo>
                  <a:pt x="133192" y="92641"/>
                </a:lnTo>
                <a:lnTo>
                  <a:pt x="127979" y="103007"/>
                </a:lnTo>
                <a:lnTo>
                  <a:pt x="120106" y="110755"/>
                </a:lnTo>
                <a:lnTo>
                  <a:pt x="110238" y="115229"/>
                </a:lnTo>
                <a:lnTo>
                  <a:pt x="135068" y="115229"/>
                </a:lnTo>
                <a:lnTo>
                  <a:pt x="136412" y="114792"/>
                </a:lnTo>
                <a:lnTo>
                  <a:pt x="148665" y="109936"/>
                </a:lnTo>
                <a:lnTo>
                  <a:pt x="152336" y="108245"/>
                </a:lnTo>
                <a:lnTo>
                  <a:pt x="135078" y="108245"/>
                </a:lnTo>
                <a:lnTo>
                  <a:pt x="138242" y="102407"/>
                </a:lnTo>
                <a:lnTo>
                  <a:pt x="141736" y="95587"/>
                </a:lnTo>
                <a:lnTo>
                  <a:pt x="144563" y="88112"/>
                </a:lnTo>
                <a:lnTo>
                  <a:pt x="145726" y="80310"/>
                </a:lnTo>
                <a:lnTo>
                  <a:pt x="145061" y="70980"/>
                </a:lnTo>
                <a:lnTo>
                  <a:pt x="143066" y="63287"/>
                </a:lnTo>
                <a:lnTo>
                  <a:pt x="139738" y="56249"/>
                </a:lnTo>
                <a:lnTo>
                  <a:pt x="135078" y="48883"/>
                </a:lnTo>
                <a:lnTo>
                  <a:pt x="149058" y="48883"/>
                </a:lnTo>
                <a:lnTo>
                  <a:pt x="148721" y="48666"/>
                </a:lnTo>
                <a:lnTo>
                  <a:pt x="136856" y="42774"/>
                </a:lnTo>
                <a:lnTo>
                  <a:pt x="134580" y="41895"/>
                </a:lnTo>
                <a:close/>
              </a:path>
              <a:path w="195579" h="160655">
                <a:moveTo>
                  <a:pt x="96042" y="45395"/>
                </a:moveTo>
                <a:lnTo>
                  <a:pt x="83565" y="47904"/>
                </a:lnTo>
                <a:lnTo>
                  <a:pt x="73416" y="54996"/>
                </a:lnTo>
                <a:lnTo>
                  <a:pt x="66595" y="66016"/>
                </a:lnTo>
                <a:lnTo>
                  <a:pt x="64100" y="80310"/>
                </a:lnTo>
                <a:lnTo>
                  <a:pt x="66595" y="92586"/>
                </a:lnTo>
                <a:lnTo>
                  <a:pt x="73416" y="102571"/>
                </a:lnTo>
                <a:lnTo>
                  <a:pt x="83565" y="109282"/>
                </a:lnTo>
                <a:lnTo>
                  <a:pt x="96042" y="111737"/>
                </a:lnTo>
                <a:lnTo>
                  <a:pt x="110571" y="109282"/>
                </a:lnTo>
                <a:lnTo>
                  <a:pt x="118132" y="104752"/>
                </a:lnTo>
                <a:lnTo>
                  <a:pt x="96042" y="104752"/>
                </a:lnTo>
                <a:lnTo>
                  <a:pt x="86171" y="102897"/>
                </a:lnTo>
                <a:lnTo>
                  <a:pt x="78296" y="97769"/>
                </a:lnTo>
                <a:lnTo>
                  <a:pt x="73084" y="90022"/>
                </a:lnTo>
                <a:lnTo>
                  <a:pt x="71198" y="80310"/>
                </a:lnTo>
                <a:lnTo>
                  <a:pt x="73084" y="70053"/>
                </a:lnTo>
                <a:lnTo>
                  <a:pt x="78296" y="61105"/>
                </a:lnTo>
                <a:lnTo>
                  <a:pt x="86171" y="54777"/>
                </a:lnTo>
                <a:lnTo>
                  <a:pt x="96042" y="52376"/>
                </a:lnTo>
                <a:lnTo>
                  <a:pt x="117635" y="52376"/>
                </a:lnTo>
                <a:lnTo>
                  <a:pt x="110571" y="47904"/>
                </a:lnTo>
                <a:lnTo>
                  <a:pt x="96042" y="45395"/>
                </a:lnTo>
                <a:close/>
              </a:path>
              <a:path w="195579" h="160655">
                <a:moveTo>
                  <a:pt x="72973" y="48883"/>
                </a:moveTo>
                <a:lnTo>
                  <a:pt x="60551" y="48883"/>
                </a:lnTo>
                <a:lnTo>
                  <a:pt x="55893" y="56740"/>
                </a:lnTo>
                <a:lnTo>
                  <a:pt x="52566" y="64597"/>
                </a:lnTo>
                <a:lnTo>
                  <a:pt x="50570" y="72454"/>
                </a:lnTo>
                <a:lnTo>
                  <a:pt x="49905" y="80310"/>
                </a:lnTo>
                <a:lnTo>
                  <a:pt x="50570" y="88112"/>
                </a:lnTo>
                <a:lnTo>
                  <a:pt x="52566" y="95587"/>
                </a:lnTo>
                <a:lnTo>
                  <a:pt x="55893" y="102407"/>
                </a:lnTo>
                <a:lnTo>
                  <a:pt x="60551" y="108245"/>
                </a:lnTo>
                <a:lnTo>
                  <a:pt x="72892" y="108245"/>
                </a:lnTo>
                <a:lnTo>
                  <a:pt x="64544" y="100388"/>
                </a:lnTo>
                <a:lnTo>
                  <a:pt x="58944" y="90677"/>
                </a:lnTo>
                <a:lnTo>
                  <a:pt x="57003" y="80310"/>
                </a:lnTo>
                <a:lnTo>
                  <a:pt x="59443" y="67434"/>
                </a:lnTo>
                <a:lnTo>
                  <a:pt x="65876" y="55867"/>
                </a:lnTo>
                <a:lnTo>
                  <a:pt x="72973" y="48883"/>
                </a:lnTo>
                <a:close/>
              </a:path>
              <a:path w="195579" h="160655">
                <a:moveTo>
                  <a:pt x="149058" y="48883"/>
                </a:moveTo>
                <a:lnTo>
                  <a:pt x="135078" y="48883"/>
                </a:lnTo>
                <a:lnTo>
                  <a:pt x="151383" y="57231"/>
                </a:lnTo>
                <a:lnTo>
                  <a:pt x="167022" y="65906"/>
                </a:lnTo>
                <a:lnTo>
                  <a:pt x="180000" y="73927"/>
                </a:lnTo>
                <a:lnTo>
                  <a:pt x="188320" y="80310"/>
                </a:lnTo>
                <a:lnTo>
                  <a:pt x="180000" y="84675"/>
                </a:lnTo>
                <a:lnTo>
                  <a:pt x="165170" y="92641"/>
                </a:lnTo>
                <a:lnTo>
                  <a:pt x="151383" y="99952"/>
                </a:lnTo>
                <a:lnTo>
                  <a:pt x="135078" y="108245"/>
                </a:lnTo>
                <a:lnTo>
                  <a:pt x="152336" y="108245"/>
                </a:lnTo>
                <a:lnTo>
                  <a:pt x="184775" y="90786"/>
                </a:lnTo>
                <a:lnTo>
                  <a:pt x="195412" y="83802"/>
                </a:lnTo>
                <a:lnTo>
                  <a:pt x="195412" y="76818"/>
                </a:lnTo>
                <a:lnTo>
                  <a:pt x="184775" y="69836"/>
                </a:lnTo>
                <a:lnTo>
                  <a:pt x="180888" y="66671"/>
                </a:lnTo>
                <a:lnTo>
                  <a:pt x="175007" y="62851"/>
                </a:lnTo>
                <a:lnTo>
                  <a:pt x="167796" y="59032"/>
                </a:lnTo>
                <a:lnTo>
                  <a:pt x="159920" y="55867"/>
                </a:lnTo>
                <a:lnTo>
                  <a:pt x="149058" y="48883"/>
                </a:lnTo>
                <a:close/>
              </a:path>
              <a:path w="195579" h="160655">
                <a:moveTo>
                  <a:pt x="117635" y="52376"/>
                </a:moveTo>
                <a:lnTo>
                  <a:pt x="96042" y="52376"/>
                </a:lnTo>
                <a:lnTo>
                  <a:pt x="106467" y="54777"/>
                </a:lnTo>
                <a:lnTo>
                  <a:pt x="115559" y="61105"/>
                </a:lnTo>
                <a:lnTo>
                  <a:pt x="121990" y="70053"/>
                </a:lnTo>
                <a:lnTo>
                  <a:pt x="124429" y="80310"/>
                </a:lnTo>
                <a:lnTo>
                  <a:pt x="121990" y="90022"/>
                </a:lnTo>
                <a:lnTo>
                  <a:pt x="115559" y="97769"/>
                </a:lnTo>
                <a:lnTo>
                  <a:pt x="106467" y="102897"/>
                </a:lnTo>
                <a:lnTo>
                  <a:pt x="96042" y="104752"/>
                </a:lnTo>
                <a:lnTo>
                  <a:pt x="118132" y="104752"/>
                </a:lnTo>
                <a:lnTo>
                  <a:pt x="121773" y="102571"/>
                </a:lnTo>
                <a:lnTo>
                  <a:pt x="128981" y="92586"/>
                </a:lnTo>
                <a:lnTo>
                  <a:pt x="131532" y="80310"/>
                </a:lnTo>
                <a:lnTo>
                  <a:pt x="128981" y="66016"/>
                </a:lnTo>
                <a:lnTo>
                  <a:pt x="121773" y="54996"/>
                </a:lnTo>
                <a:lnTo>
                  <a:pt x="117635" y="52376"/>
                </a:lnTo>
                <a:close/>
              </a:path>
              <a:path w="195579" h="160655">
                <a:moveTo>
                  <a:pt x="99591" y="59359"/>
                </a:moveTo>
                <a:lnTo>
                  <a:pt x="85395" y="59359"/>
                </a:lnTo>
                <a:lnTo>
                  <a:pt x="78296" y="69836"/>
                </a:lnTo>
                <a:lnTo>
                  <a:pt x="78296" y="80310"/>
                </a:lnTo>
                <a:lnTo>
                  <a:pt x="81845" y="83802"/>
                </a:lnTo>
                <a:lnTo>
                  <a:pt x="85395" y="83802"/>
                </a:lnTo>
                <a:lnTo>
                  <a:pt x="85395" y="73326"/>
                </a:lnTo>
                <a:lnTo>
                  <a:pt x="92493" y="69836"/>
                </a:lnTo>
                <a:lnTo>
                  <a:pt x="99591" y="69836"/>
                </a:lnTo>
                <a:lnTo>
                  <a:pt x="99591" y="59359"/>
                </a:lnTo>
                <a:close/>
              </a:path>
              <a:path w="195579" h="160655">
                <a:moveTo>
                  <a:pt x="145726" y="0"/>
                </a:moveTo>
                <a:lnTo>
                  <a:pt x="49905" y="0"/>
                </a:lnTo>
                <a:lnTo>
                  <a:pt x="49905" y="6976"/>
                </a:lnTo>
                <a:lnTo>
                  <a:pt x="145726" y="6976"/>
                </a:lnTo>
                <a:lnTo>
                  <a:pt x="145726" y="0"/>
                </a:lnTo>
                <a:close/>
              </a:path>
              <a:path w="195579" h="160655">
                <a:moveTo>
                  <a:pt x="145726" y="153638"/>
                </a:moveTo>
                <a:lnTo>
                  <a:pt x="49905" y="153638"/>
                </a:lnTo>
                <a:lnTo>
                  <a:pt x="49905" y="157130"/>
                </a:lnTo>
                <a:lnTo>
                  <a:pt x="145726" y="157130"/>
                </a:lnTo>
                <a:lnTo>
                  <a:pt x="145726" y="15363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>
            <a:spLocks noGrp="1"/>
          </p:cNvSpPr>
          <p:nvPr>
            <p:ph type="title"/>
          </p:nvPr>
        </p:nvSpPr>
        <p:spPr>
          <a:xfrm>
            <a:off x="3294126" y="2247264"/>
            <a:ext cx="2557145" cy="56070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600" spc="-5">
                <a:solidFill>
                  <a:srgbClr val="252525"/>
                </a:solidFill>
              </a:rPr>
              <a:t>Emmet</a:t>
            </a:r>
            <a:r>
              <a:rPr dirty="0" sz="3600" spc="-5">
                <a:solidFill>
                  <a:srgbClr val="252525"/>
                </a:solidFill>
                <a:latin typeface="微软雅黑"/>
                <a:cs typeface="微软雅黑"/>
              </a:rPr>
              <a:t>语法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2449660" y="1285874"/>
            <a:ext cx="4244668" cy="25717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7751" y="5049837"/>
            <a:ext cx="976630" cy="93980"/>
          </a:xfrm>
          <a:custGeom>
            <a:avLst/>
            <a:gdLst/>
            <a:ahLst/>
            <a:cxnLst/>
            <a:rect l="l" t="t" r="r" b="b"/>
            <a:pathLst>
              <a:path w="976629" h="93979">
                <a:moveTo>
                  <a:pt x="0" y="93662"/>
                </a:moveTo>
                <a:lnTo>
                  <a:pt x="976312" y="93662"/>
                </a:lnTo>
                <a:lnTo>
                  <a:pt x="976312" y="0"/>
                </a:lnTo>
                <a:lnTo>
                  <a:pt x="0" y="0"/>
                </a:lnTo>
                <a:lnTo>
                  <a:pt x="0" y="93662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375525" y="0"/>
            <a:ext cx="1281430" cy="627380"/>
          </a:xfrm>
          <a:custGeom>
            <a:avLst/>
            <a:gdLst/>
            <a:ahLst/>
            <a:cxnLst/>
            <a:rect l="l" t="t" r="r" b="b"/>
            <a:pathLst>
              <a:path w="1281429" h="627380">
                <a:moveTo>
                  <a:pt x="1281176" y="0"/>
                </a:moveTo>
                <a:lnTo>
                  <a:pt x="0" y="0"/>
                </a:lnTo>
                <a:lnTo>
                  <a:pt x="0" y="501650"/>
                </a:lnTo>
                <a:lnTo>
                  <a:pt x="9852" y="550455"/>
                </a:lnTo>
                <a:lnTo>
                  <a:pt x="36718" y="590343"/>
                </a:lnTo>
                <a:lnTo>
                  <a:pt x="76563" y="617253"/>
                </a:lnTo>
                <a:lnTo>
                  <a:pt x="125349" y="627126"/>
                </a:lnTo>
                <a:lnTo>
                  <a:pt x="1155700" y="627126"/>
                </a:lnTo>
                <a:lnTo>
                  <a:pt x="1204559" y="617253"/>
                </a:lnTo>
                <a:lnTo>
                  <a:pt x="1244441" y="590343"/>
                </a:lnTo>
                <a:lnTo>
                  <a:pt x="1271321" y="550455"/>
                </a:lnTo>
                <a:lnTo>
                  <a:pt x="1281176" y="501650"/>
                </a:lnTo>
                <a:lnTo>
                  <a:pt x="1281176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383398" y="69850"/>
            <a:ext cx="1265237" cy="52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5049837"/>
            <a:ext cx="8114030" cy="93980"/>
          </a:xfrm>
          <a:custGeom>
            <a:avLst/>
            <a:gdLst/>
            <a:ahLst/>
            <a:cxnLst/>
            <a:rect l="l" t="t" r="r" b="b"/>
            <a:pathLst>
              <a:path w="8114030" h="93979">
                <a:moveTo>
                  <a:pt x="0" y="93662"/>
                </a:moveTo>
                <a:lnTo>
                  <a:pt x="8113776" y="93662"/>
                </a:lnTo>
                <a:lnTo>
                  <a:pt x="8113776" y="0"/>
                </a:lnTo>
                <a:lnTo>
                  <a:pt x="0" y="0"/>
                </a:lnTo>
                <a:lnTo>
                  <a:pt x="0" y="93662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31597" y="130606"/>
            <a:ext cx="412115" cy="462280"/>
          </a:xfrm>
          <a:custGeom>
            <a:avLst/>
            <a:gdLst/>
            <a:ahLst/>
            <a:cxnLst/>
            <a:rect l="l" t="t" r="r" b="b"/>
            <a:pathLst>
              <a:path w="412115" h="462280">
                <a:moveTo>
                  <a:pt x="0" y="462229"/>
                </a:moveTo>
                <a:lnTo>
                  <a:pt x="411988" y="462229"/>
                </a:lnTo>
                <a:lnTo>
                  <a:pt x="411988" y="0"/>
                </a:lnTo>
                <a:lnTo>
                  <a:pt x="0" y="0"/>
                </a:lnTo>
                <a:lnTo>
                  <a:pt x="0" y="4622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976263" y="1939798"/>
            <a:ext cx="482600" cy="199517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3704"/>
              </a:lnSpc>
            </a:pPr>
            <a:r>
              <a:rPr dirty="0" sz="3600">
                <a:solidFill>
                  <a:srgbClr val="FF0000"/>
                </a:solidFill>
                <a:latin typeface="微软雅黑"/>
                <a:cs typeface="微软雅黑"/>
              </a:rPr>
              <a:t>Con</a:t>
            </a:r>
            <a:r>
              <a:rPr dirty="0" sz="3600" spc="-15">
                <a:solidFill>
                  <a:srgbClr val="FF0000"/>
                </a:solidFill>
                <a:latin typeface="微软雅黑"/>
                <a:cs typeface="微软雅黑"/>
              </a:rPr>
              <a:t>t</a:t>
            </a:r>
            <a:r>
              <a:rPr dirty="0" sz="3600" spc="-5">
                <a:solidFill>
                  <a:srgbClr val="FF0000"/>
                </a:solidFill>
                <a:latin typeface="微软雅黑"/>
                <a:cs typeface="微软雅黑"/>
              </a:rPr>
              <a:t>ents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98625" y="916050"/>
            <a:ext cx="936625" cy="935355"/>
          </a:xfrm>
          <a:custGeom>
            <a:avLst/>
            <a:gdLst/>
            <a:ahLst/>
            <a:cxnLst/>
            <a:rect l="l" t="t" r="r" b="b"/>
            <a:pathLst>
              <a:path w="936625" h="935355">
                <a:moveTo>
                  <a:pt x="468375" y="0"/>
                </a:moveTo>
                <a:lnTo>
                  <a:pt x="420483" y="2413"/>
                </a:lnTo>
                <a:lnTo>
                  <a:pt x="373975" y="9497"/>
                </a:lnTo>
                <a:lnTo>
                  <a:pt x="329087" y="21016"/>
                </a:lnTo>
                <a:lnTo>
                  <a:pt x="286053" y="36736"/>
                </a:lnTo>
                <a:lnTo>
                  <a:pt x="245110" y="56422"/>
                </a:lnTo>
                <a:lnTo>
                  <a:pt x="206492" y="79838"/>
                </a:lnTo>
                <a:lnTo>
                  <a:pt x="170436" y="106749"/>
                </a:lnTo>
                <a:lnTo>
                  <a:pt x="137175" y="136921"/>
                </a:lnTo>
                <a:lnTo>
                  <a:pt x="106947" y="170119"/>
                </a:lnTo>
                <a:lnTo>
                  <a:pt x="79985" y="206108"/>
                </a:lnTo>
                <a:lnTo>
                  <a:pt x="56526" y="244652"/>
                </a:lnTo>
                <a:lnTo>
                  <a:pt x="36804" y="285517"/>
                </a:lnTo>
                <a:lnTo>
                  <a:pt x="21055" y="328468"/>
                </a:lnTo>
                <a:lnTo>
                  <a:pt x="9514" y="373270"/>
                </a:lnTo>
                <a:lnTo>
                  <a:pt x="2417" y="419688"/>
                </a:lnTo>
                <a:lnTo>
                  <a:pt x="0" y="467487"/>
                </a:lnTo>
                <a:lnTo>
                  <a:pt x="2417" y="515285"/>
                </a:lnTo>
                <a:lnTo>
                  <a:pt x="9514" y="561703"/>
                </a:lnTo>
                <a:lnTo>
                  <a:pt x="21055" y="606505"/>
                </a:lnTo>
                <a:lnTo>
                  <a:pt x="36804" y="649456"/>
                </a:lnTo>
                <a:lnTo>
                  <a:pt x="56526" y="690321"/>
                </a:lnTo>
                <a:lnTo>
                  <a:pt x="79985" y="728865"/>
                </a:lnTo>
                <a:lnTo>
                  <a:pt x="106947" y="764854"/>
                </a:lnTo>
                <a:lnTo>
                  <a:pt x="137175" y="798052"/>
                </a:lnTo>
                <a:lnTo>
                  <a:pt x="170436" y="828224"/>
                </a:lnTo>
                <a:lnTo>
                  <a:pt x="206492" y="855135"/>
                </a:lnTo>
                <a:lnTo>
                  <a:pt x="245110" y="878551"/>
                </a:lnTo>
                <a:lnTo>
                  <a:pt x="286053" y="898237"/>
                </a:lnTo>
                <a:lnTo>
                  <a:pt x="329087" y="913957"/>
                </a:lnTo>
                <a:lnTo>
                  <a:pt x="373975" y="925476"/>
                </a:lnTo>
                <a:lnTo>
                  <a:pt x="420483" y="932560"/>
                </a:lnTo>
                <a:lnTo>
                  <a:pt x="468375" y="934974"/>
                </a:lnTo>
                <a:lnTo>
                  <a:pt x="516246" y="932560"/>
                </a:lnTo>
                <a:lnTo>
                  <a:pt x="562734" y="925476"/>
                </a:lnTo>
                <a:lnTo>
                  <a:pt x="607606" y="913957"/>
                </a:lnTo>
                <a:lnTo>
                  <a:pt x="650624" y="898237"/>
                </a:lnTo>
                <a:lnTo>
                  <a:pt x="691555" y="878551"/>
                </a:lnTo>
                <a:lnTo>
                  <a:pt x="730163" y="855135"/>
                </a:lnTo>
                <a:lnTo>
                  <a:pt x="766211" y="828224"/>
                </a:lnTo>
                <a:lnTo>
                  <a:pt x="799465" y="798052"/>
                </a:lnTo>
                <a:lnTo>
                  <a:pt x="829688" y="764854"/>
                </a:lnTo>
                <a:lnTo>
                  <a:pt x="856646" y="728865"/>
                </a:lnTo>
                <a:lnTo>
                  <a:pt x="880102" y="690321"/>
                </a:lnTo>
                <a:lnTo>
                  <a:pt x="899822" y="649456"/>
                </a:lnTo>
                <a:lnTo>
                  <a:pt x="915570" y="606505"/>
                </a:lnTo>
                <a:lnTo>
                  <a:pt x="927110" y="561703"/>
                </a:lnTo>
                <a:lnTo>
                  <a:pt x="934207" y="515285"/>
                </a:lnTo>
                <a:lnTo>
                  <a:pt x="936625" y="467487"/>
                </a:lnTo>
                <a:lnTo>
                  <a:pt x="934207" y="419688"/>
                </a:lnTo>
                <a:lnTo>
                  <a:pt x="927110" y="373270"/>
                </a:lnTo>
                <a:lnTo>
                  <a:pt x="915570" y="328468"/>
                </a:lnTo>
                <a:lnTo>
                  <a:pt x="899822" y="285517"/>
                </a:lnTo>
                <a:lnTo>
                  <a:pt x="880102" y="244652"/>
                </a:lnTo>
                <a:lnTo>
                  <a:pt x="856646" y="206108"/>
                </a:lnTo>
                <a:lnTo>
                  <a:pt x="829688" y="170119"/>
                </a:lnTo>
                <a:lnTo>
                  <a:pt x="799464" y="136921"/>
                </a:lnTo>
                <a:lnTo>
                  <a:pt x="766211" y="106749"/>
                </a:lnTo>
                <a:lnTo>
                  <a:pt x="730163" y="79838"/>
                </a:lnTo>
                <a:lnTo>
                  <a:pt x="691555" y="56422"/>
                </a:lnTo>
                <a:lnTo>
                  <a:pt x="650624" y="36736"/>
                </a:lnTo>
                <a:lnTo>
                  <a:pt x="607606" y="21016"/>
                </a:lnTo>
                <a:lnTo>
                  <a:pt x="562734" y="9497"/>
                </a:lnTo>
                <a:lnTo>
                  <a:pt x="516246" y="2413"/>
                </a:lnTo>
                <a:lnTo>
                  <a:pt x="468375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875282" y="997839"/>
            <a:ext cx="585470" cy="6826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400" spc="5" b="1">
                <a:solidFill>
                  <a:srgbClr val="FFFFFF"/>
                </a:solidFill>
                <a:latin typeface="微软雅黑"/>
                <a:cs typeface="微软雅黑"/>
              </a:rPr>
              <a:t>目</a:t>
            </a:r>
            <a:endParaRPr sz="4400">
              <a:latin typeface="微软雅黑"/>
              <a:cs typeface="微软雅黑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27607" y="1886330"/>
            <a:ext cx="542925" cy="519430"/>
          </a:xfrm>
          <a:custGeom>
            <a:avLst/>
            <a:gdLst/>
            <a:ahLst/>
            <a:cxnLst/>
            <a:rect l="l" t="t" r="r" b="b"/>
            <a:pathLst>
              <a:path w="542925" h="519430">
                <a:moveTo>
                  <a:pt x="143637" y="449580"/>
                </a:moveTo>
                <a:lnTo>
                  <a:pt x="147732" y="464744"/>
                </a:lnTo>
                <a:lnTo>
                  <a:pt x="151828" y="481457"/>
                </a:lnTo>
                <a:lnTo>
                  <a:pt x="155924" y="499693"/>
                </a:lnTo>
                <a:lnTo>
                  <a:pt x="160020" y="519430"/>
                </a:lnTo>
                <a:lnTo>
                  <a:pt x="183570" y="519049"/>
                </a:lnTo>
                <a:lnTo>
                  <a:pt x="224528" y="517715"/>
                </a:lnTo>
                <a:lnTo>
                  <a:pt x="271845" y="510162"/>
                </a:lnTo>
                <a:lnTo>
                  <a:pt x="305996" y="467578"/>
                </a:lnTo>
                <a:lnTo>
                  <a:pt x="307862" y="451812"/>
                </a:lnTo>
                <a:lnTo>
                  <a:pt x="191214" y="451812"/>
                </a:lnTo>
                <a:lnTo>
                  <a:pt x="177546" y="451469"/>
                </a:lnTo>
                <a:lnTo>
                  <a:pt x="161686" y="450721"/>
                </a:lnTo>
                <a:lnTo>
                  <a:pt x="143637" y="449580"/>
                </a:lnTo>
                <a:close/>
              </a:path>
              <a:path w="542925" h="519430">
                <a:moveTo>
                  <a:pt x="422482" y="371983"/>
                </a:moveTo>
                <a:lnTo>
                  <a:pt x="310261" y="371983"/>
                </a:lnTo>
                <a:lnTo>
                  <a:pt x="349623" y="411942"/>
                </a:lnTo>
                <a:lnTo>
                  <a:pt x="393414" y="446103"/>
                </a:lnTo>
                <a:lnTo>
                  <a:pt x="441634" y="474477"/>
                </a:lnTo>
                <a:lnTo>
                  <a:pt x="494284" y="497078"/>
                </a:lnTo>
                <a:lnTo>
                  <a:pt x="503259" y="483580"/>
                </a:lnTo>
                <a:lnTo>
                  <a:pt x="514437" y="467578"/>
                </a:lnTo>
                <a:lnTo>
                  <a:pt x="527591" y="449393"/>
                </a:lnTo>
                <a:lnTo>
                  <a:pt x="542925" y="428752"/>
                </a:lnTo>
                <a:lnTo>
                  <a:pt x="507442" y="418796"/>
                </a:lnTo>
                <a:lnTo>
                  <a:pt x="474138" y="407019"/>
                </a:lnTo>
                <a:lnTo>
                  <a:pt x="443001" y="393408"/>
                </a:lnTo>
                <a:lnTo>
                  <a:pt x="414019" y="377952"/>
                </a:lnTo>
                <a:lnTo>
                  <a:pt x="422482" y="371983"/>
                </a:lnTo>
                <a:close/>
              </a:path>
              <a:path w="542925" h="519430">
                <a:moveTo>
                  <a:pt x="101092" y="261620"/>
                </a:moveTo>
                <a:lnTo>
                  <a:pt x="72643" y="261620"/>
                </a:lnTo>
                <a:lnTo>
                  <a:pt x="41529" y="297688"/>
                </a:lnTo>
                <a:lnTo>
                  <a:pt x="61079" y="313021"/>
                </a:lnTo>
                <a:lnTo>
                  <a:pt x="81438" y="330057"/>
                </a:lnTo>
                <a:lnTo>
                  <a:pt x="102608" y="348783"/>
                </a:lnTo>
                <a:lnTo>
                  <a:pt x="124587" y="369189"/>
                </a:lnTo>
                <a:lnTo>
                  <a:pt x="94654" y="383125"/>
                </a:lnTo>
                <a:lnTo>
                  <a:pt x="63912" y="396954"/>
                </a:lnTo>
                <a:lnTo>
                  <a:pt x="32361" y="410712"/>
                </a:lnTo>
                <a:lnTo>
                  <a:pt x="0" y="424434"/>
                </a:lnTo>
                <a:lnTo>
                  <a:pt x="36068" y="496443"/>
                </a:lnTo>
                <a:lnTo>
                  <a:pt x="76973" y="473366"/>
                </a:lnTo>
                <a:lnTo>
                  <a:pt x="123856" y="447754"/>
                </a:lnTo>
                <a:lnTo>
                  <a:pt x="176692" y="419594"/>
                </a:lnTo>
                <a:lnTo>
                  <a:pt x="235457" y="388874"/>
                </a:lnTo>
                <a:lnTo>
                  <a:pt x="310261" y="388874"/>
                </a:lnTo>
                <a:lnTo>
                  <a:pt x="310261" y="371983"/>
                </a:lnTo>
                <a:lnTo>
                  <a:pt x="422482" y="371983"/>
                </a:lnTo>
                <a:lnTo>
                  <a:pt x="429505" y="367030"/>
                </a:lnTo>
                <a:lnTo>
                  <a:pt x="128905" y="367030"/>
                </a:lnTo>
                <a:lnTo>
                  <a:pt x="173736" y="318389"/>
                </a:lnTo>
                <a:lnTo>
                  <a:pt x="154420" y="302768"/>
                </a:lnTo>
                <a:lnTo>
                  <a:pt x="135890" y="288099"/>
                </a:lnTo>
                <a:lnTo>
                  <a:pt x="118121" y="274383"/>
                </a:lnTo>
                <a:lnTo>
                  <a:pt x="101092" y="261620"/>
                </a:lnTo>
                <a:close/>
              </a:path>
              <a:path w="542925" h="519430">
                <a:moveTo>
                  <a:pt x="310261" y="388874"/>
                </a:moveTo>
                <a:lnTo>
                  <a:pt x="235457" y="388874"/>
                </a:lnTo>
                <a:lnTo>
                  <a:pt x="235457" y="416687"/>
                </a:lnTo>
                <a:lnTo>
                  <a:pt x="233410" y="432022"/>
                </a:lnTo>
                <a:lnTo>
                  <a:pt x="227266" y="442976"/>
                </a:lnTo>
                <a:lnTo>
                  <a:pt x="217027" y="449548"/>
                </a:lnTo>
                <a:lnTo>
                  <a:pt x="202692" y="451739"/>
                </a:lnTo>
                <a:lnTo>
                  <a:pt x="191214" y="451812"/>
                </a:lnTo>
                <a:lnTo>
                  <a:pt x="307862" y="451812"/>
                </a:lnTo>
                <a:lnTo>
                  <a:pt x="310204" y="432022"/>
                </a:lnTo>
                <a:lnTo>
                  <a:pt x="310261" y="388874"/>
                </a:lnTo>
                <a:close/>
              </a:path>
              <a:path w="542925" h="519430">
                <a:moveTo>
                  <a:pt x="310261" y="261620"/>
                </a:moveTo>
                <a:lnTo>
                  <a:pt x="235457" y="261620"/>
                </a:lnTo>
                <a:lnTo>
                  <a:pt x="235457" y="313563"/>
                </a:lnTo>
                <a:lnTo>
                  <a:pt x="209932" y="327114"/>
                </a:lnTo>
                <a:lnTo>
                  <a:pt x="183657" y="340534"/>
                </a:lnTo>
                <a:lnTo>
                  <a:pt x="156644" y="353835"/>
                </a:lnTo>
                <a:lnTo>
                  <a:pt x="128905" y="367030"/>
                </a:lnTo>
                <a:lnTo>
                  <a:pt x="429505" y="367030"/>
                </a:lnTo>
                <a:lnTo>
                  <a:pt x="436161" y="362334"/>
                </a:lnTo>
                <a:lnTo>
                  <a:pt x="458946" y="346551"/>
                </a:lnTo>
                <a:lnTo>
                  <a:pt x="472896" y="337058"/>
                </a:lnTo>
                <a:lnTo>
                  <a:pt x="357759" y="337058"/>
                </a:lnTo>
                <a:lnTo>
                  <a:pt x="344783" y="324887"/>
                </a:lnTo>
                <a:lnTo>
                  <a:pt x="332533" y="311991"/>
                </a:lnTo>
                <a:lnTo>
                  <a:pt x="321022" y="298356"/>
                </a:lnTo>
                <a:lnTo>
                  <a:pt x="310261" y="283972"/>
                </a:lnTo>
                <a:lnTo>
                  <a:pt x="310261" y="261620"/>
                </a:lnTo>
                <a:close/>
              </a:path>
              <a:path w="542925" h="519430">
                <a:moveTo>
                  <a:pt x="455549" y="261620"/>
                </a:moveTo>
                <a:lnTo>
                  <a:pt x="449580" y="261620"/>
                </a:lnTo>
                <a:lnTo>
                  <a:pt x="426624" y="282694"/>
                </a:lnTo>
                <a:lnTo>
                  <a:pt x="403669" y="302291"/>
                </a:lnTo>
                <a:lnTo>
                  <a:pt x="380714" y="320413"/>
                </a:lnTo>
                <a:lnTo>
                  <a:pt x="357759" y="337058"/>
                </a:lnTo>
                <a:lnTo>
                  <a:pt x="472896" y="337058"/>
                </a:lnTo>
                <a:lnTo>
                  <a:pt x="482349" y="330624"/>
                </a:lnTo>
                <a:lnTo>
                  <a:pt x="506349" y="314579"/>
                </a:lnTo>
                <a:lnTo>
                  <a:pt x="455549" y="261620"/>
                </a:lnTo>
                <a:close/>
              </a:path>
              <a:path w="542925" h="519430">
                <a:moveTo>
                  <a:pt x="541782" y="197739"/>
                </a:moveTo>
                <a:lnTo>
                  <a:pt x="2159" y="197739"/>
                </a:lnTo>
                <a:lnTo>
                  <a:pt x="2159" y="261620"/>
                </a:lnTo>
                <a:lnTo>
                  <a:pt x="541782" y="261620"/>
                </a:lnTo>
                <a:lnTo>
                  <a:pt x="541782" y="197739"/>
                </a:lnTo>
                <a:close/>
              </a:path>
              <a:path w="542925" h="519430">
                <a:moveTo>
                  <a:pt x="465963" y="0"/>
                </a:moveTo>
                <a:lnTo>
                  <a:pt x="47498" y="0"/>
                </a:lnTo>
                <a:lnTo>
                  <a:pt x="47498" y="63881"/>
                </a:lnTo>
                <a:lnTo>
                  <a:pt x="391032" y="63881"/>
                </a:lnTo>
                <a:lnTo>
                  <a:pt x="391032" y="100457"/>
                </a:lnTo>
                <a:lnTo>
                  <a:pt x="66675" y="100457"/>
                </a:lnTo>
                <a:lnTo>
                  <a:pt x="66675" y="161163"/>
                </a:lnTo>
                <a:lnTo>
                  <a:pt x="391032" y="161163"/>
                </a:lnTo>
                <a:lnTo>
                  <a:pt x="391032" y="197739"/>
                </a:lnTo>
                <a:lnTo>
                  <a:pt x="465963" y="197739"/>
                </a:lnTo>
                <a:lnTo>
                  <a:pt x="465963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737867" y="2147951"/>
            <a:ext cx="139700" cy="75565"/>
          </a:xfrm>
          <a:custGeom>
            <a:avLst/>
            <a:gdLst/>
            <a:ahLst/>
            <a:cxnLst/>
            <a:rect l="l" t="t" r="r" b="b"/>
            <a:pathLst>
              <a:path w="139700" h="75564">
                <a:moveTo>
                  <a:pt x="0" y="0"/>
                </a:moveTo>
                <a:lnTo>
                  <a:pt x="0" y="22351"/>
                </a:lnTo>
                <a:lnTo>
                  <a:pt x="10761" y="36736"/>
                </a:lnTo>
                <a:lnTo>
                  <a:pt x="22272" y="50371"/>
                </a:lnTo>
                <a:lnTo>
                  <a:pt x="34522" y="63267"/>
                </a:lnTo>
                <a:lnTo>
                  <a:pt x="47498" y="75437"/>
                </a:lnTo>
                <a:lnTo>
                  <a:pt x="70453" y="58793"/>
                </a:lnTo>
                <a:lnTo>
                  <a:pt x="93408" y="40671"/>
                </a:lnTo>
                <a:lnTo>
                  <a:pt x="116363" y="21074"/>
                </a:lnTo>
                <a:lnTo>
                  <a:pt x="13931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528699" y="2147951"/>
            <a:ext cx="134620" cy="105410"/>
          </a:xfrm>
          <a:custGeom>
            <a:avLst/>
            <a:gdLst/>
            <a:ahLst/>
            <a:cxnLst/>
            <a:rect l="l" t="t" r="r" b="b"/>
            <a:pathLst>
              <a:path w="134619" h="105410">
                <a:moveTo>
                  <a:pt x="0" y="0"/>
                </a:moveTo>
                <a:lnTo>
                  <a:pt x="17029" y="12763"/>
                </a:lnTo>
                <a:lnTo>
                  <a:pt x="34797" y="26479"/>
                </a:lnTo>
                <a:lnTo>
                  <a:pt x="53328" y="41148"/>
                </a:lnTo>
                <a:lnTo>
                  <a:pt x="72643" y="56768"/>
                </a:lnTo>
                <a:lnTo>
                  <a:pt x="27812" y="105410"/>
                </a:lnTo>
                <a:lnTo>
                  <a:pt x="55552" y="92215"/>
                </a:lnTo>
                <a:lnTo>
                  <a:pt x="82565" y="78914"/>
                </a:lnTo>
                <a:lnTo>
                  <a:pt x="108840" y="65494"/>
                </a:lnTo>
                <a:lnTo>
                  <a:pt x="134365" y="51943"/>
                </a:lnTo>
                <a:lnTo>
                  <a:pt x="134365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502533" y="1875027"/>
            <a:ext cx="1303655" cy="22606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81305" indent="-268605">
              <a:lnSpc>
                <a:spcPct val="100000"/>
              </a:lnSpc>
              <a:buFont typeface="Wingdings"/>
              <a:buChar char=""/>
              <a:tabLst>
                <a:tab pos="281305" algn="l"/>
              </a:tabLst>
            </a:pPr>
            <a:r>
              <a:rPr dirty="0" sz="1400" b="0">
                <a:solidFill>
                  <a:srgbClr val="252525"/>
                </a:solidFill>
                <a:latin typeface="微软雅黑"/>
                <a:cs typeface="微软雅黑"/>
              </a:rPr>
              <a:t>Emmet</a:t>
            </a:r>
            <a:r>
              <a:rPr dirty="0" sz="1400" spc="-105" b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dirty="0" sz="1400" spc="5" b="0">
                <a:solidFill>
                  <a:srgbClr val="252525"/>
                </a:solidFill>
                <a:latin typeface="微软雅黑"/>
                <a:cs typeface="微软雅黑"/>
              </a:rPr>
              <a:t>语法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449660" y="1285874"/>
            <a:ext cx="4244668" cy="2571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7751" y="5049837"/>
            <a:ext cx="976630" cy="93980"/>
          </a:xfrm>
          <a:custGeom>
            <a:avLst/>
            <a:gdLst/>
            <a:ahLst/>
            <a:cxnLst/>
            <a:rect l="l" t="t" r="r" b="b"/>
            <a:pathLst>
              <a:path w="976629" h="93979">
                <a:moveTo>
                  <a:pt x="0" y="93662"/>
                </a:moveTo>
                <a:lnTo>
                  <a:pt x="976312" y="93662"/>
                </a:lnTo>
                <a:lnTo>
                  <a:pt x="976312" y="0"/>
                </a:lnTo>
                <a:lnTo>
                  <a:pt x="0" y="0"/>
                </a:lnTo>
                <a:lnTo>
                  <a:pt x="0" y="93662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375525" y="0"/>
            <a:ext cx="1281430" cy="627380"/>
          </a:xfrm>
          <a:custGeom>
            <a:avLst/>
            <a:gdLst/>
            <a:ahLst/>
            <a:cxnLst/>
            <a:rect l="l" t="t" r="r" b="b"/>
            <a:pathLst>
              <a:path w="1281429" h="627380">
                <a:moveTo>
                  <a:pt x="1281176" y="0"/>
                </a:moveTo>
                <a:lnTo>
                  <a:pt x="0" y="0"/>
                </a:lnTo>
                <a:lnTo>
                  <a:pt x="0" y="501650"/>
                </a:lnTo>
                <a:lnTo>
                  <a:pt x="9852" y="550455"/>
                </a:lnTo>
                <a:lnTo>
                  <a:pt x="36718" y="590343"/>
                </a:lnTo>
                <a:lnTo>
                  <a:pt x="76563" y="617253"/>
                </a:lnTo>
                <a:lnTo>
                  <a:pt x="125349" y="627126"/>
                </a:lnTo>
                <a:lnTo>
                  <a:pt x="1155700" y="627126"/>
                </a:lnTo>
                <a:lnTo>
                  <a:pt x="1204559" y="617253"/>
                </a:lnTo>
                <a:lnTo>
                  <a:pt x="1244441" y="590343"/>
                </a:lnTo>
                <a:lnTo>
                  <a:pt x="1271321" y="550455"/>
                </a:lnTo>
                <a:lnTo>
                  <a:pt x="1281176" y="501650"/>
                </a:lnTo>
                <a:lnTo>
                  <a:pt x="1281176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383398" y="69850"/>
            <a:ext cx="1265237" cy="52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5049837"/>
            <a:ext cx="8114030" cy="93980"/>
          </a:xfrm>
          <a:custGeom>
            <a:avLst/>
            <a:gdLst/>
            <a:ahLst/>
            <a:cxnLst/>
            <a:rect l="l" t="t" r="r" b="b"/>
            <a:pathLst>
              <a:path w="8114030" h="93979">
                <a:moveTo>
                  <a:pt x="0" y="93662"/>
                </a:moveTo>
                <a:lnTo>
                  <a:pt x="8113776" y="93662"/>
                </a:lnTo>
                <a:lnTo>
                  <a:pt x="8113776" y="0"/>
                </a:lnTo>
                <a:lnTo>
                  <a:pt x="0" y="0"/>
                </a:lnTo>
                <a:lnTo>
                  <a:pt x="0" y="93662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1. </a:t>
            </a:r>
            <a:r>
              <a:rPr dirty="0" spc="-10"/>
              <a:t>Emmet</a:t>
            </a:r>
            <a:r>
              <a:rPr dirty="0" spc="-55"/>
              <a:t> </a:t>
            </a:r>
            <a:r>
              <a:rPr dirty="0" spc="-5">
                <a:latin typeface="微软雅黑"/>
                <a:cs typeface="微软雅黑"/>
              </a:rPr>
              <a:t>语法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56589" y="1071498"/>
            <a:ext cx="6107430" cy="855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>
                <a:solidFill>
                  <a:srgbClr val="252525"/>
                </a:solidFill>
                <a:latin typeface="微软雅黑"/>
                <a:cs typeface="微软雅黑"/>
              </a:rPr>
              <a:t>Emmet</a:t>
            </a:r>
            <a:r>
              <a:rPr dirty="0" sz="1050">
                <a:solidFill>
                  <a:srgbClr val="252525"/>
                </a:solidFill>
                <a:latin typeface="微软雅黑"/>
                <a:cs typeface="微软雅黑"/>
              </a:rPr>
              <a:t>语法的前身是</a:t>
            </a:r>
            <a:r>
              <a:rPr dirty="0" sz="1050">
                <a:solidFill>
                  <a:srgbClr val="252525"/>
                </a:solidFill>
                <a:latin typeface="微软雅黑"/>
                <a:cs typeface="微软雅黑"/>
              </a:rPr>
              <a:t>Zen </a:t>
            </a:r>
            <a:r>
              <a:rPr dirty="0" sz="1050" spc="-5">
                <a:solidFill>
                  <a:srgbClr val="252525"/>
                </a:solidFill>
                <a:latin typeface="微软雅黑"/>
                <a:cs typeface="微软雅黑"/>
              </a:rPr>
              <a:t>coding,</a:t>
            </a:r>
            <a:r>
              <a:rPr dirty="0" sz="1050" spc="-5">
                <a:solidFill>
                  <a:srgbClr val="252525"/>
                </a:solidFill>
                <a:latin typeface="微软雅黑"/>
                <a:cs typeface="微软雅黑"/>
              </a:rPr>
              <a:t>它使用缩写</a:t>
            </a:r>
            <a:r>
              <a:rPr dirty="0" sz="1050" spc="-5">
                <a:solidFill>
                  <a:srgbClr val="252525"/>
                </a:solidFill>
                <a:latin typeface="微软雅黑"/>
                <a:cs typeface="微软雅黑"/>
              </a:rPr>
              <a:t>,</a:t>
            </a:r>
            <a:r>
              <a:rPr dirty="0" sz="1050" spc="-5">
                <a:solidFill>
                  <a:srgbClr val="252525"/>
                </a:solidFill>
                <a:latin typeface="微软雅黑"/>
                <a:cs typeface="微软雅黑"/>
              </a:rPr>
              <a:t>来提高</a:t>
            </a:r>
            <a:r>
              <a:rPr dirty="0" sz="1050" spc="-5">
                <a:solidFill>
                  <a:srgbClr val="252525"/>
                </a:solidFill>
                <a:latin typeface="微软雅黑"/>
                <a:cs typeface="微软雅黑"/>
              </a:rPr>
              <a:t>html/css</a:t>
            </a:r>
            <a:r>
              <a:rPr dirty="0" sz="1050" spc="-5">
                <a:solidFill>
                  <a:srgbClr val="252525"/>
                </a:solidFill>
                <a:latin typeface="微软雅黑"/>
                <a:cs typeface="微软雅黑"/>
              </a:rPr>
              <a:t>的编写速度</a:t>
            </a:r>
            <a:r>
              <a:rPr dirty="0" sz="1050" spc="-5">
                <a:solidFill>
                  <a:srgbClr val="252525"/>
                </a:solidFill>
                <a:latin typeface="微软雅黑"/>
                <a:cs typeface="微软雅黑"/>
              </a:rPr>
              <a:t>,</a:t>
            </a:r>
            <a:r>
              <a:rPr dirty="0" sz="1050" spc="5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dirty="0" sz="1050">
                <a:solidFill>
                  <a:srgbClr val="252525"/>
                </a:solidFill>
                <a:latin typeface="微软雅黑"/>
                <a:cs typeface="微软雅黑"/>
              </a:rPr>
              <a:t>Vscode</a:t>
            </a:r>
            <a:r>
              <a:rPr dirty="0" sz="1050">
                <a:solidFill>
                  <a:srgbClr val="252525"/>
                </a:solidFill>
                <a:latin typeface="微软雅黑"/>
                <a:cs typeface="微软雅黑"/>
              </a:rPr>
              <a:t>内部已经集成该语法</a:t>
            </a:r>
            <a:r>
              <a:rPr dirty="0" sz="1050">
                <a:solidFill>
                  <a:srgbClr val="252525"/>
                </a:solidFill>
                <a:latin typeface="微软雅黑"/>
                <a:cs typeface="微软雅黑"/>
              </a:rPr>
              <a:t>.</a:t>
            </a:r>
            <a:endParaRPr sz="105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50">
                <a:solidFill>
                  <a:srgbClr val="252525"/>
                </a:solidFill>
                <a:latin typeface="微软雅黑"/>
                <a:cs typeface="微软雅黑"/>
              </a:rPr>
              <a:t>1.</a:t>
            </a:r>
            <a:r>
              <a:rPr dirty="0" sz="1050" spc="-95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dirty="0" sz="1050">
                <a:solidFill>
                  <a:srgbClr val="252525"/>
                </a:solidFill>
                <a:latin typeface="微软雅黑"/>
                <a:cs typeface="微软雅黑"/>
              </a:rPr>
              <a:t>快速生成</a:t>
            </a:r>
            <a:r>
              <a:rPr dirty="0" sz="1050">
                <a:solidFill>
                  <a:srgbClr val="252525"/>
                </a:solidFill>
                <a:latin typeface="微软雅黑"/>
                <a:cs typeface="微软雅黑"/>
              </a:rPr>
              <a:t>HTML</a:t>
            </a:r>
            <a:r>
              <a:rPr dirty="0" sz="1050">
                <a:solidFill>
                  <a:srgbClr val="252525"/>
                </a:solidFill>
                <a:latin typeface="微软雅黑"/>
                <a:cs typeface="微软雅黑"/>
              </a:rPr>
              <a:t>结构语法</a:t>
            </a:r>
            <a:endParaRPr sz="105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50">
                <a:solidFill>
                  <a:srgbClr val="252525"/>
                </a:solidFill>
                <a:latin typeface="微软雅黑"/>
                <a:cs typeface="微软雅黑"/>
              </a:rPr>
              <a:t>2.</a:t>
            </a:r>
            <a:r>
              <a:rPr dirty="0" sz="1050" spc="-9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dirty="0" sz="1050">
                <a:solidFill>
                  <a:srgbClr val="252525"/>
                </a:solidFill>
                <a:latin typeface="微软雅黑"/>
                <a:cs typeface="微软雅黑"/>
              </a:rPr>
              <a:t>快速生成</a:t>
            </a:r>
            <a:r>
              <a:rPr dirty="0" sz="1050">
                <a:solidFill>
                  <a:srgbClr val="252525"/>
                </a:solidFill>
                <a:latin typeface="微软雅黑"/>
                <a:cs typeface="微软雅黑"/>
              </a:rPr>
              <a:t>CSS</a:t>
            </a:r>
            <a:r>
              <a:rPr dirty="0" sz="1050">
                <a:solidFill>
                  <a:srgbClr val="252525"/>
                </a:solidFill>
                <a:latin typeface="微软雅黑"/>
                <a:cs typeface="微软雅黑"/>
              </a:rPr>
              <a:t>样式语法</a:t>
            </a:r>
            <a:endParaRPr sz="105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49660" y="1285874"/>
            <a:ext cx="4244668" cy="2571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7751" y="5049837"/>
            <a:ext cx="976630" cy="93980"/>
          </a:xfrm>
          <a:custGeom>
            <a:avLst/>
            <a:gdLst/>
            <a:ahLst/>
            <a:cxnLst/>
            <a:rect l="l" t="t" r="r" b="b"/>
            <a:pathLst>
              <a:path w="976629" h="93979">
                <a:moveTo>
                  <a:pt x="0" y="93662"/>
                </a:moveTo>
                <a:lnTo>
                  <a:pt x="976312" y="93662"/>
                </a:lnTo>
                <a:lnTo>
                  <a:pt x="976312" y="0"/>
                </a:lnTo>
                <a:lnTo>
                  <a:pt x="0" y="0"/>
                </a:lnTo>
                <a:lnTo>
                  <a:pt x="0" y="93662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375525" y="0"/>
            <a:ext cx="1281430" cy="627380"/>
          </a:xfrm>
          <a:custGeom>
            <a:avLst/>
            <a:gdLst/>
            <a:ahLst/>
            <a:cxnLst/>
            <a:rect l="l" t="t" r="r" b="b"/>
            <a:pathLst>
              <a:path w="1281429" h="627380">
                <a:moveTo>
                  <a:pt x="1281176" y="0"/>
                </a:moveTo>
                <a:lnTo>
                  <a:pt x="0" y="0"/>
                </a:lnTo>
                <a:lnTo>
                  <a:pt x="0" y="501650"/>
                </a:lnTo>
                <a:lnTo>
                  <a:pt x="9852" y="550455"/>
                </a:lnTo>
                <a:lnTo>
                  <a:pt x="36718" y="590343"/>
                </a:lnTo>
                <a:lnTo>
                  <a:pt x="76563" y="617253"/>
                </a:lnTo>
                <a:lnTo>
                  <a:pt x="125349" y="627126"/>
                </a:lnTo>
                <a:lnTo>
                  <a:pt x="1155700" y="627126"/>
                </a:lnTo>
                <a:lnTo>
                  <a:pt x="1204559" y="617253"/>
                </a:lnTo>
                <a:lnTo>
                  <a:pt x="1244441" y="590343"/>
                </a:lnTo>
                <a:lnTo>
                  <a:pt x="1271321" y="550455"/>
                </a:lnTo>
                <a:lnTo>
                  <a:pt x="1281176" y="501650"/>
                </a:lnTo>
                <a:lnTo>
                  <a:pt x="1281176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383398" y="69850"/>
            <a:ext cx="1265237" cy="52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5049837"/>
            <a:ext cx="8114030" cy="93980"/>
          </a:xfrm>
          <a:custGeom>
            <a:avLst/>
            <a:gdLst/>
            <a:ahLst/>
            <a:cxnLst/>
            <a:rect l="l" t="t" r="r" b="b"/>
            <a:pathLst>
              <a:path w="8114030" h="93979">
                <a:moveTo>
                  <a:pt x="0" y="93662"/>
                </a:moveTo>
                <a:lnTo>
                  <a:pt x="8113776" y="93662"/>
                </a:lnTo>
                <a:lnTo>
                  <a:pt x="8113776" y="0"/>
                </a:lnTo>
                <a:lnTo>
                  <a:pt x="0" y="0"/>
                </a:lnTo>
                <a:lnTo>
                  <a:pt x="0" y="93662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63879" y="1527175"/>
            <a:ext cx="3197860" cy="172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>
                <a:solidFill>
                  <a:srgbClr val="252525"/>
                </a:solidFill>
                <a:latin typeface="微软雅黑"/>
                <a:cs typeface="微软雅黑"/>
              </a:rPr>
              <a:t>1.   </a:t>
            </a:r>
            <a:r>
              <a:rPr dirty="0" sz="1050" spc="5">
                <a:solidFill>
                  <a:srgbClr val="252525"/>
                </a:solidFill>
                <a:latin typeface="微软雅黑"/>
                <a:cs typeface="微软雅黑"/>
              </a:rPr>
              <a:t>生成标签 直接输入标签名 </a:t>
            </a:r>
            <a:r>
              <a:rPr dirty="0" sz="1050">
                <a:solidFill>
                  <a:srgbClr val="252525"/>
                </a:solidFill>
                <a:latin typeface="微软雅黑"/>
                <a:cs typeface="微软雅黑"/>
              </a:rPr>
              <a:t>按</a:t>
            </a:r>
            <a:r>
              <a:rPr dirty="0" sz="1050">
                <a:solidFill>
                  <a:srgbClr val="252525"/>
                </a:solidFill>
                <a:latin typeface="微软雅黑"/>
                <a:cs typeface="微软雅黑"/>
              </a:rPr>
              <a:t>tab</a:t>
            </a:r>
            <a:r>
              <a:rPr dirty="0" sz="1050">
                <a:solidFill>
                  <a:srgbClr val="252525"/>
                </a:solidFill>
                <a:latin typeface="微软雅黑"/>
                <a:cs typeface="微软雅黑"/>
              </a:rPr>
              <a:t>键即可   </a:t>
            </a:r>
            <a:r>
              <a:rPr dirty="0" sz="1050" spc="5">
                <a:solidFill>
                  <a:srgbClr val="252525"/>
                </a:solidFill>
                <a:latin typeface="微软雅黑"/>
                <a:cs typeface="微软雅黑"/>
              </a:rPr>
              <a:t>比如</a:t>
            </a:r>
            <a:r>
              <a:rPr dirty="0" sz="1050" spc="13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dirty="0" sz="1050" spc="-5">
                <a:solidFill>
                  <a:srgbClr val="252525"/>
                </a:solidFill>
                <a:latin typeface="微软雅黑"/>
                <a:cs typeface="微软雅黑"/>
              </a:rPr>
              <a:t>div</a:t>
            </a:r>
            <a:endParaRPr sz="105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54753" y="1527175"/>
            <a:ext cx="2388870" cy="172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5">
                <a:solidFill>
                  <a:srgbClr val="252525"/>
                </a:solidFill>
                <a:latin typeface="微软雅黑"/>
                <a:cs typeface="微软雅黑"/>
              </a:rPr>
              <a:t>然后</a:t>
            </a:r>
            <a:r>
              <a:rPr dirty="0" sz="1050" spc="5">
                <a:solidFill>
                  <a:srgbClr val="252525"/>
                </a:solidFill>
                <a:latin typeface="微软雅黑"/>
                <a:cs typeface="微软雅黑"/>
              </a:rPr>
              <a:t>tab </a:t>
            </a:r>
            <a:r>
              <a:rPr dirty="0" sz="1050" spc="5">
                <a:solidFill>
                  <a:srgbClr val="252525"/>
                </a:solidFill>
                <a:latin typeface="微软雅黑"/>
                <a:cs typeface="微软雅黑"/>
              </a:rPr>
              <a:t>键， 就可以生成</a:t>
            </a:r>
            <a:r>
              <a:rPr dirty="0" sz="1050" spc="-14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dirty="0" sz="1050" spc="-5">
                <a:solidFill>
                  <a:srgbClr val="252525"/>
                </a:solidFill>
                <a:latin typeface="微软雅黑"/>
                <a:cs typeface="微软雅黑"/>
              </a:rPr>
              <a:t>&lt;div&gt;&lt;/div&gt;</a:t>
            </a:r>
            <a:endParaRPr sz="105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3879" y="1868551"/>
            <a:ext cx="5048250" cy="1882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>
                <a:solidFill>
                  <a:srgbClr val="252525"/>
                </a:solidFill>
                <a:latin typeface="微软雅黑"/>
                <a:cs typeface="微软雅黑"/>
              </a:rPr>
              <a:t>2.   </a:t>
            </a:r>
            <a:r>
              <a:rPr dirty="0" sz="1050">
                <a:solidFill>
                  <a:srgbClr val="252525"/>
                </a:solidFill>
                <a:latin typeface="微软雅黑"/>
                <a:cs typeface="微软雅黑"/>
              </a:rPr>
              <a:t>如果想要生成多个相同标签  </a:t>
            </a:r>
            <a:r>
              <a:rPr dirty="0" sz="1050" spc="5">
                <a:solidFill>
                  <a:srgbClr val="252525"/>
                </a:solidFill>
                <a:latin typeface="微软雅黑"/>
                <a:cs typeface="微软雅黑"/>
              </a:rPr>
              <a:t>加上 </a:t>
            </a:r>
            <a:r>
              <a:rPr dirty="0" sz="1050">
                <a:solidFill>
                  <a:srgbClr val="252525"/>
                </a:solidFill>
                <a:latin typeface="微软雅黑"/>
                <a:cs typeface="微软雅黑"/>
              </a:rPr>
              <a:t>* </a:t>
            </a:r>
            <a:r>
              <a:rPr dirty="0" sz="1050" spc="5">
                <a:solidFill>
                  <a:srgbClr val="252525"/>
                </a:solidFill>
                <a:latin typeface="微软雅黑"/>
                <a:cs typeface="微软雅黑"/>
              </a:rPr>
              <a:t>就可以了 比如 </a:t>
            </a:r>
            <a:r>
              <a:rPr dirty="0" sz="1050" spc="32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dirty="0" sz="1050">
                <a:solidFill>
                  <a:srgbClr val="252525"/>
                </a:solidFill>
                <a:latin typeface="微软雅黑"/>
                <a:cs typeface="微软雅黑"/>
              </a:rPr>
              <a:t>div*3</a:t>
            </a:r>
            <a:r>
              <a:rPr dirty="0" sz="1050" spc="14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dirty="0" sz="1050">
                <a:solidFill>
                  <a:srgbClr val="252525"/>
                </a:solidFill>
                <a:latin typeface="微软雅黑"/>
                <a:cs typeface="微软雅黑"/>
              </a:rPr>
              <a:t>就可以快速生成</a:t>
            </a:r>
            <a:r>
              <a:rPr dirty="0" sz="1050">
                <a:solidFill>
                  <a:srgbClr val="252525"/>
                </a:solidFill>
                <a:latin typeface="微软雅黑"/>
                <a:cs typeface="微软雅黑"/>
              </a:rPr>
              <a:t>3</a:t>
            </a:r>
            <a:r>
              <a:rPr dirty="0" sz="1050">
                <a:solidFill>
                  <a:srgbClr val="252525"/>
                </a:solidFill>
                <a:latin typeface="微软雅黑"/>
                <a:cs typeface="微软雅黑"/>
              </a:rPr>
              <a:t>个</a:t>
            </a:r>
            <a:r>
              <a:rPr dirty="0" sz="1050">
                <a:solidFill>
                  <a:srgbClr val="252525"/>
                </a:solidFill>
                <a:latin typeface="微软雅黑"/>
                <a:cs typeface="微软雅黑"/>
              </a:rPr>
              <a:t>div</a:t>
            </a:r>
            <a:endParaRPr sz="105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50">
                <a:solidFill>
                  <a:srgbClr val="252525"/>
                </a:solidFill>
                <a:latin typeface="微软雅黑"/>
                <a:cs typeface="微软雅黑"/>
              </a:rPr>
              <a:t>3.   </a:t>
            </a:r>
            <a:r>
              <a:rPr dirty="0" sz="1050">
                <a:solidFill>
                  <a:srgbClr val="252525"/>
                </a:solidFill>
                <a:latin typeface="微软雅黑"/>
                <a:cs typeface="微软雅黑"/>
              </a:rPr>
              <a:t>如果有父子级关系的标签，可以用 </a:t>
            </a:r>
            <a:r>
              <a:rPr dirty="0" sz="1050" spc="5">
                <a:solidFill>
                  <a:srgbClr val="252525"/>
                </a:solidFill>
                <a:latin typeface="微软雅黑"/>
                <a:cs typeface="微软雅黑"/>
              </a:rPr>
              <a:t>&gt;  </a:t>
            </a:r>
            <a:r>
              <a:rPr dirty="0" sz="1050" spc="5">
                <a:solidFill>
                  <a:srgbClr val="252525"/>
                </a:solidFill>
                <a:latin typeface="微软雅黑"/>
                <a:cs typeface="微软雅黑"/>
              </a:rPr>
              <a:t>比如 </a:t>
            </a:r>
            <a:r>
              <a:rPr dirty="0" sz="1050" spc="32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dirty="0" sz="1050">
                <a:solidFill>
                  <a:srgbClr val="252525"/>
                </a:solidFill>
                <a:latin typeface="微软雅黑"/>
                <a:cs typeface="微软雅黑"/>
              </a:rPr>
              <a:t>ul </a:t>
            </a:r>
            <a:r>
              <a:rPr dirty="0" sz="1050" spc="5">
                <a:solidFill>
                  <a:srgbClr val="252525"/>
                </a:solidFill>
                <a:latin typeface="微软雅黑"/>
                <a:cs typeface="微软雅黑"/>
              </a:rPr>
              <a:t>&gt;</a:t>
            </a:r>
            <a:r>
              <a:rPr dirty="0" sz="1050" spc="-18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dirty="0" sz="1050">
                <a:solidFill>
                  <a:srgbClr val="252525"/>
                </a:solidFill>
                <a:latin typeface="微软雅黑"/>
                <a:cs typeface="微软雅黑"/>
              </a:rPr>
              <a:t>li</a:t>
            </a:r>
            <a:r>
              <a:rPr dirty="0" sz="1050">
                <a:solidFill>
                  <a:srgbClr val="252525"/>
                </a:solidFill>
                <a:latin typeface="微软雅黑"/>
                <a:cs typeface="微软雅黑"/>
              </a:rPr>
              <a:t>就可以了</a:t>
            </a:r>
            <a:endParaRPr sz="105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50">
                <a:solidFill>
                  <a:srgbClr val="252525"/>
                </a:solidFill>
                <a:latin typeface="微软雅黑"/>
                <a:cs typeface="微软雅黑"/>
              </a:rPr>
              <a:t>4.   </a:t>
            </a:r>
            <a:r>
              <a:rPr dirty="0" sz="1050">
                <a:solidFill>
                  <a:srgbClr val="252525"/>
                </a:solidFill>
                <a:latin typeface="微软雅黑"/>
                <a:cs typeface="微软雅黑"/>
              </a:rPr>
              <a:t>如果有兄弟关系的标签，用  </a:t>
            </a:r>
            <a:r>
              <a:rPr dirty="0" sz="1050">
                <a:solidFill>
                  <a:srgbClr val="252525"/>
                </a:solidFill>
                <a:latin typeface="微软雅黑"/>
                <a:cs typeface="微软雅黑"/>
              </a:rPr>
              <a:t>+  </a:t>
            </a:r>
            <a:r>
              <a:rPr dirty="0" sz="1050" spc="5">
                <a:solidFill>
                  <a:srgbClr val="252525"/>
                </a:solidFill>
                <a:latin typeface="微软雅黑"/>
                <a:cs typeface="微软雅黑"/>
              </a:rPr>
              <a:t>就可以了 比如</a:t>
            </a:r>
            <a:r>
              <a:rPr dirty="0" sz="1050" spc="-145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dirty="0" sz="1050" spc="-5">
                <a:solidFill>
                  <a:srgbClr val="252525"/>
                </a:solidFill>
                <a:latin typeface="微软雅黑"/>
                <a:cs typeface="微软雅黑"/>
              </a:rPr>
              <a:t>div+p</a:t>
            </a:r>
            <a:endParaRPr sz="105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50">
                <a:solidFill>
                  <a:srgbClr val="252525"/>
                </a:solidFill>
                <a:latin typeface="微软雅黑"/>
                <a:cs typeface="微软雅黑"/>
              </a:rPr>
              <a:t>5.   </a:t>
            </a:r>
            <a:r>
              <a:rPr dirty="0" sz="1050">
                <a:solidFill>
                  <a:srgbClr val="252525"/>
                </a:solidFill>
                <a:latin typeface="微软雅黑"/>
                <a:cs typeface="微软雅黑"/>
              </a:rPr>
              <a:t>如果生成带有类名或者</a:t>
            </a:r>
            <a:r>
              <a:rPr dirty="0" sz="1050">
                <a:solidFill>
                  <a:srgbClr val="252525"/>
                </a:solidFill>
                <a:latin typeface="微软雅黑"/>
                <a:cs typeface="微软雅黑"/>
              </a:rPr>
              <a:t>id</a:t>
            </a:r>
            <a:r>
              <a:rPr dirty="0" sz="1050">
                <a:solidFill>
                  <a:srgbClr val="252525"/>
                </a:solidFill>
                <a:latin typeface="微软雅黑"/>
                <a:cs typeface="微软雅黑"/>
              </a:rPr>
              <a:t>名字的，  </a:t>
            </a:r>
            <a:r>
              <a:rPr dirty="0" sz="1050" spc="5">
                <a:solidFill>
                  <a:srgbClr val="252525"/>
                </a:solidFill>
                <a:latin typeface="微软雅黑"/>
                <a:cs typeface="微软雅黑"/>
              </a:rPr>
              <a:t>直接写  </a:t>
            </a:r>
            <a:r>
              <a:rPr dirty="0" sz="1050" spc="-5">
                <a:solidFill>
                  <a:srgbClr val="252525"/>
                </a:solidFill>
                <a:latin typeface="微软雅黑"/>
                <a:cs typeface="微软雅黑"/>
              </a:rPr>
              <a:t>.demo  </a:t>
            </a:r>
            <a:r>
              <a:rPr dirty="0" sz="1050" spc="5">
                <a:solidFill>
                  <a:srgbClr val="252525"/>
                </a:solidFill>
                <a:latin typeface="微软雅黑"/>
                <a:cs typeface="微软雅黑"/>
              </a:rPr>
              <a:t>或者  </a:t>
            </a:r>
            <a:r>
              <a:rPr dirty="0" sz="1050" spc="-5">
                <a:solidFill>
                  <a:srgbClr val="252525"/>
                </a:solidFill>
                <a:latin typeface="微软雅黑"/>
                <a:cs typeface="微软雅黑"/>
              </a:rPr>
              <a:t>#two   </a:t>
            </a:r>
            <a:r>
              <a:rPr dirty="0" sz="1050">
                <a:solidFill>
                  <a:srgbClr val="252525"/>
                </a:solidFill>
                <a:latin typeface="微软雅黑"/>
                <a:cs typeface="微软雅黑"/>
              </a:rPr>
              <a:t>tab</a:t>
            </a:r>
            <a:r>
              <a:rPr dirty="0" sz="1050" spc="-114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dirty="0" sz="1050" spc="5">
                <a:solidFill>
                  <a:srgbClr val="252525"/>
                </a:solidFill>
                <a:latin typeface="微软雅黑"/>
                <a:cs typeface="微软雅黑"/>
              </a:rPr>
              <a:t>键就可以了</a:t>
            </a:r>
            <a:endParaRPr sz="105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50">
                <a:solidFill>
                  <a:srgbClr val="252525"/>
                </a:solidFill>
                <a:latin typeface="微软雅黑"/>
                <a:cs typeface="微软雅黑"/>
              </a:rPr>
              <a:t>6.   </a:t>
            </a:r>
            <a:r>
              <a:rPr dirty="0" sz="1050">
                <a:solidFill>
                  <a:srgbClr val="252525"/>
                </a:solidFill>
                <a:latin typeface="微软雅黑"/>
                <a:cs typeface="微软雅黑"/>
              </a:rPr>
              <a:t>如果生成的</a:t>
            </a:r>
            <a:r>
              <a:rPr dirty="0" sz="1050">
                <a:solidFill>
                  <a:srgbClr val="252525"/>
                </a:solidFill>
                <a:latin typeface="微软雅黑"/>
                <a:cs typeface="微软雅黑"/>
              </a:rPr>
              <a:t>div </a:t>
            </a:r>
            <a:r>
              <a:rPr dirty="0" sz="1050">
                <a:solidFill>
                  <a:srgbClr val="252525"/>
                </a:solidFill>
                <a:latin typeface="微软雅黑"/>
                <a:cs typeface="微软雅黑"/>
              </a:rPr>
              <a:t>类名是有顺序的， </a:t>
            </a:r>
            <a:r>
              <a:rPr dirty="0" sz="1050" spc="5">
                <a:solidFill>
                  <a:srgbClr val="252525"/>
                </a:solidFill>
                <a:latin typeface="微软雅黑"/>
                <a:cs typeface="微软雅黑"/>
              </a:rPr>
              <a:t>可以用 </a:t>
            </a:r>
            <a:r>
              <a:rPr dirty="0" sz="1050">
                <a:solidFill>
                  <a:srgbClr val="252525"/>
                </a:solidFill>
                <a:latin typeface="微软雅黑"/>
                <a:cs typeface="微软雅黑"/>
              </a:rPr>
              <a:t>自增符号</a:t>
            </a:r>
            <a:r>
              <a:rPr dirty="0" sz="1050" spc="135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dirty="0" sz="1050" spc="5">
                <a:solidFill>
                  <a:srgbClr val="252525"/>
                </a:solidFill>
                <a:latin typeface="微软雅黑"/>
                <a:cs typeface="微软雅黑"/>
              </a:rPr>
              <a:t>$</a:t>
            </a:r>
            <a:endParaRPr sz="105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50">
                <a:solidFill>
                  <a:srgbClr val="252525"/>
                </a:solidFill>
                <a:latin typeface="微软雅黑"/>
                <a:cs typeface="微软雅黑"/>
              </a:rPr>
              <a:t>7.   </a:t>
            </a:r>
            <a:r>
              <a:rPr dirty="0" sz="1050">
                <a:solidFill>
                  <a:srgbClr val="252525"/>
                </a:solidFill>
                <a:latin typeface="微软雅黑"/>
                <a:cs typeface="微软雅黑"/>
              </a:rPr>
              <a:t>如果想要在生成的标签内部写内容可以用  </a:t>
            </a:r>
            <a:r>
              <a:rPr dirty="0" sz="1050">
                <a:solidFill>
                  <a:srgbClr val="252525"/>
                </a:solidFill>
                <a:latin typeface="微软雅黑"/>
                <a:cs typeface="微软雅黑"/>
              </a:rPr>
              <a:t>{ }</a:t>
            </a:r>
            <a:r>
              <a:rPr dirty="0" sz="1050" spc="195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dirty="0" sz="1050" spc="5">
                <a:solidFill>
                  <a:srgbClr val="252525"/>
                </a:solidFill>
                <a:latin typeface="微软雅黑"/>
                <a:cs typeface="微软雅黑"/>
              </a:rPr>
              <a:t>表示</a:t>
            </a:r>
            <a:endParaRPr sz="105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6589" y="877570"/>
            <a:ext cx="2961005" cy="287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585858"/>
                </a:solidFill>
                <a:latin typeface="微软雅黑"/>
                <a:cs typeface="微软雅黑"/>
              </a:rPr>
              <a:t>1.1</a:t>
            </a:r>
            <a:r>
              <a:rPr dirty="0" sz="1800" spc="-60" b="1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dirty="0" sz="1800" spc="-5" b="1">
                <a:solidFill>
                  <a:srgbClr val="585858"/>
                </a:solidFill>
                <a:latin typeface="微软雅黑"/>
                <a:cs typeface="微软雅黑"/>
              </a:rPr>
              <a:t>快速生成</a:t>
            </a:r>
            <a:r>
              <a:rPr dirty="0" sz="1800" spc="-5" b="1">
                <a:solidFill>
                  <a:srgbClr val="585858"/>
                </a:solidFill>
                <a:latin typeface="微软雅黑"/>
                <a:cs typeface="微软雅黑"/>
              </a:rPr>
              <a:t>HTML</a:t>
            </a:r>
            <a:r>
              <a:rPr dirty="0" sz="1800" spc="-5" b="1">
                <a:solidFill>
                  <a:srgbClr val="585858"/>
                </a:solidFill>
                <a:latin typeface="微软雅黑"/>
                <a:cs typeface="微软雅黑"/>
              </a:rPr>
              <a:t>结构语法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1. </a:t>
            </a:r>
            <a:r>
              <a:rPr dirty="0" spc="-10"/>
              <a:t>Emmet</a:t>
            </a:r>
            <a:r>
              <a:rPr dirty="0" spc="-55"/>
              <a:t> </a:t>
            </a:r>
            <a:r>
              <a:rPr dirty="0" spc="-5">
                <a:latin typeface="微软雅黑"/>
                <a:cs typeface="微软雅黑"/>
              </a:rPr>
              <a:t>语法</a:t>
            </a:r>
          </a:p>
        </p:txBody>
      </p:sp>
      <p:sp>
        <p:nvSpPr>
          <p:cNvPr id="11" name="object 11"/>
          <p:cNvSpPr/>
          <p:nvPr/>
        </p:nvSpPr>
        <p:spPr>
          <a:xfrm>
            <a:off x="2449660" y="1285874"/>
            <a:ext cx="4244668" cy="2571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7751" y="5049837"/>
            <a:ext cx="976630" cy="93980"/>
          </a:xfrm>
          <a:custGeom>
            <a:avLst/>
            <a:gdLst/>
            <a:ahLst/>
            <a:cxnLst/>
            <a:rect l="l" t="t" r="r" b="b"/>
            <a:pathLst>
              <a:path w="976629" h="93979">
                <a:moveTo>
                  <a:pt x="0" y="93662"/>
                </a:moveTo>
                <a:lnTo>
                  <a:pt x="976312" y="93662"/>
                </a:lnTo>
                <a:lnTo>
                  <a:pt x="976312" y="0"/>
                </a:lnTo>
                <a:lnTo>
                  <a:pt x="0" y="0"/>
                </a:lnTo>
                <a:lnTo>
                  <a:pt x="0" y="93662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375525" y="0"/>
            <a:ext cx="1281430" cy="627380"/>
          </a:xfrm>
          <a:custGeom>
            <a:avLst/>
            <a:gdLst/>
            <a:ahLst/>
            <a:cxnLst/>
            <a:rect l="l" t="t" r="r" b="b"/>
            <a:pathLst>
              <a:path w="1281429" h="627380">
                <a:moveTo>
                  <a:pt x="1281176" y="0"/>
                </a:moveTo>
                <a:lnTo>
                  <a:pt x="0" y="0"/>
                </a:lnTo>
                <a:lnTo>
                  <a:pt x="0" y="501650"/>
                </a:lnTo>
                <a:lnTo>
                  <a:pt x="9852" y="550455"/>
                </a:lnTo>
                <a:lnTo>
                  <a:pt x="36718" y="590343"/>
                </a:lnTo>
                <a:lnTo>
                  <a:pt x="76563" y="617253"/>
                </a:lnTo>
                <a:lnTo>
                  <a:pt x="125349" y="627126"/>
                </a:lnTo>
                <a:lnTo>
                  <a:pt x="1155700" y="627126"/>
                </a:lnTo>
                <a:lnTo>
                  <a:pt x="1204559" y="617253"/>
                </a:lnTo>
                <a:lnTo>
                  <a:pt x="1244441" y="590343"/>
                </a:lnTo>
                <a:lnTo>
                  <a:pt x="1271321" y="550455"/>
                </a:lnTo>
                <a:lnTo>
                  <a:pt x="1281176" y="501650"/>
                </a:lnTo>
                <a:lnTo>
                  <a:pt x="1281176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383398" y="69850"/>
            <a:ext cx="1265237" cy="52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5049837"/>
            <a:ext cx="8114030" cy="93980"/>
          </a:xfrm>
          <a:custGeom>
            <a:avLst/>
            <a:gdLst/>
            <a:ahLst/>
            <a:cxnLst/>
            <a:rect l="l" t="t" r="r" b="b"/>
            <a:pathLst>
              <a:path w="8114030" h="93979">
                <a:moveTo>
                  <a:pt x="0" y="93662"/>
                </a:moveTo>
                <a:lnTo>
                  <a:pt x="8113776" y="93662"/>
                </a:lnTo>
                <a:lnTo>
                  <a:pt x="8113776" y="0"/>
                </a:lnTo>
                <a:lnTo>
                  <a:pt x="0" y="0"/>
                </a:lnTo>
                <a:lnTo>
                  <a:pt x="0" y="93662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63879" y="1527175"/>
            <a:ext cx="3253740" cy="855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>
                <a:solidFill>
                  <a:srgbClr val="252525"/>
                </a:solidFill>
                <a:latin typeface="微软雅黑"/>
                <a:cs typeface="微软雅黑"/>
              </a:rPr>
              <a:t>CSS</a:t>
            </a:r>
            <a:r>
              <a:rPr dirty="0" sz="1050" spc="-9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dirty="0" sz="1050">
                <a:solidFill>
                  <a:srgbClr val="252525"/>
                </a:solidFill>
                <a:latin typeface="微软雅黑"/>
                <a:cs typeface="微软雅黑"/>
              </a:rPr>
              <a:t>基本采取简写形式即可</a:t>
            </a:r>
            <a:r>
              <a:rPr dirty="0" sz="1050">
                <a:solidFill>
                  <a:srgbClr val="252525"/>
                </a:solidFill>
                <a:latin typeface="微软雅黑"/>
                <a:cs typeface="微软雅黑"/>
              </a:rPr>
              <a:t>.</a:t>
            </a:r>
            <a:endParaRPr sz="105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50">
                <a:solidFill>
                  <a:srgbClr val="252525"/>
                </a:solidFill>
                <a:latin typeface="微软雅黑"/>
                <a:cs typeface="微软雅黑"/>
              </a:rPr>
              <a:t>1.   </a:t>
            </a:r>
            <a:r>
              <a:rPr dirty="0" sz="1050" spc="5">
                <a:solidFill>
                  <a:srgbClr val="252525"/>
                </a:solidFill>
                <a:latin typeface="微软雅黑"/>
                <a:cs typeface="微软雅黑"/>
              </a:rPr>
              <a:t>比如 </a:t>
            </a:r>
            <a:r>
              <a:rPr dirty="0" sz="1050">
                <a:solidFill>
                  <a:srgbClr val="252525"/>
                </a:solidFill>
                <a:latin typeface="微软雅黑"/>
                <a:cs typeface="微软雅黑"/>
              </a:rPr>
              <a:t>w200   </a:t>
            </a:r>
            <a:r>
              <a:rPr dirty="0" sz="1050" spc="5">
                <a:solidFill>
                  <a:srgbClr val="252525"/>
                </a:solidFill>
                <a:latin typeface="微软雅黑"/>
                <a:cs typeface="微软雅黑"/>
              </a:rPr>
              <a:t>按</a:t>
            </a:r>
            <a:r>
              <a:rPr dirty="0" sz="1050" spc="5">
                <a:solidFill>
                  <a:srgbClr val="252525"/>
                </a:solidFill>
                <a:latin typeface="微软雅黑"/>
                <a:cs typeface="微软雅黑"/>
              </a:rPr>
              <a:t>tab  </a:t>
            </a:r>
            <a:r>
              <a:rPr dirty="0" sz="1050" spc="5">
                <a:solidFill>
                  <a:srgbClr val="252525"/>
                </a:solidFill>
                <a:latin typeface="微软雅黑"/>
                <a:cs typeface="微软雅黑"/>
              </a:rPr>
              <a:t>可以 生成  </a:t>
            </a:r>
            <a:r>
              <a:rPr dirty="0" sz="1050" spc="-5">
                <a:solidFill>
                  <a:srgbClr val="252525"/>
                </a:solidFill>
                <a:latin typeface="微软雅黑"/>
                <a:cs typeface="微软雅黑"/>
              </a:rPr>
              <a:t>width:</a:t>
            </a:r>
            <a:r>
              <a:rPr dirty="0" sz="1050" spc="-195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dirty="0" sz="1050">
                <a:solidFill>
                  <a:srgbClr val="252525"/>
                </a:solidFill>
                <a:latin typeface="微软雅黑"/>
                <a:cs typeface="微软雅黑"/>
              </a:rPr>
              <a:t>200px;</a:t>
            </a:r>
            <a:endParaRPr sz="105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50">
                <a:solidFill>
                  <a:srgbClr val="252525"/>
                </a:solidFill>
                <a:latin typeface="微软雅黑"/>
                <a:cs typeface="微软雅黑"/>
              </a:rPr>
              <a:t>2.   </a:t>
            </a:r>
            <a:r>
              <a:rPr dirty="0" sz="1050" spc="5">
                <a:solidFill>
                  <a:srgbClr val="252525"/>
                </a:solidFill>
                <a:latin typeface="微软雅黑"/>
                <a:cs typeface="微软雅黑"/>
              </a:rPr>
              <a:t>比如 </a:t>
            </a:r>
            <a:r>
              <a:rPr dirty="0" sz="1050">
                <a:solidFill>
                  <a:srgbClr val="252525"/>
                </a:solidFill>
                <a:latin typeface="微软雅黑"/>
                <a:cs typeface="微软雅黑"/>
              </a:rPr>
              <a:t>lh26px   </a:t>
            </a:r>
            <a:r>
              <a:rPr dirty="0" sz="1050">
                <a:solidFill>
                  <a:srgbClr val="252525"/>
                </a:solidFill>
                <a:latin typeface="微软雅黑"/>
                <a:cs typeface="微软雅黑"/>
              </a:rPr>
              <a:t>按</a:t>
            </a:r>
            <a:r>
              <a:rPr dirty="0" sz="1050">
                <a:solidFill>
                  <a:srgbClr val="252525"/>
                </a:solidFill>
                <a:latin typeface="微软雅黑"/>
                <a:cs typeface="微软雅黑"/>
              </a:rPr>
              <a:t>tab  </a:t>
            </a:r>
            <a:r>
              <a:rPr dirty="0" sz="1050">
                <a:solidFill>
                  <a:srgbClr val="252525"/>
                </a:solidFill>
                <a:latin typeface="微软雅黑"/>
                <a:cs typeface="微软雅黑"/>
              </a:rPr>
              <a:t>可以生成  </a:t>
            </a:r>
            <a:r>
              <a:rPr dirty="0" sz="1050" spc="-5">
                <a:solidFill>
                  <a:srgbClr val="252525"/>
                </a:solidFill>
                <a:latin typeface="微软雅黑"/>
                <a:cs typeface="微软雅黑"/>
              </a:rPr>
              <a:t>line-height:</a:t>
            </a:r>
            <a:r>
              <a:rPr dirty="0" sz="1050" spc="-10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dirty="0" sz="1050">
                <a:solidFill>
                  <a:srgbClr val="252525"/>
                </a:solidFill>
                <a:latin typeface="微软雅黑"/>
                <a:cs typeface="微软雅黑"/>
              </a:rPr>
              <a:t>26px;</a:t>
            </a:r>
            <a:endParaRPr sz="105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6589" y="877570"/>
            <a:ext cx="2699385" cy="287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585858"/>
                </a:solidFill>
                <a:latin typeface="微软雅黑"/>
                <a:cs typeface="微软雅黑"/>
              </a:rPr>
              <a:t>1.2</a:t>
            </a:r>
            <a:r>
              <a:rPr dirty="0" sz="1800" spc="-60" b="1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dirty="0" sz="1800" spc="-5" b="1">
                <a:solidFill>
                  <a:srgbClr val="585858"/>
                </a:solidFill>
                <a:latin typeface="微软雅黑"/>
                <a:cs typeface="微软雅黑"/>
              </a:rPr>
              <a:t>快速生成</a:t>
            </a:r>
            <a:r>
              <a:rPr dirty="0" sz="1800" spc="-5" b="1">
                <a:solidFill>
                  <a:srgbClr val="585858"/>
                </a:solidFill>
                <a:latin typeface="微软雅黑"/>
                <a:cs typeface="微软雅黑"/>
              </a:rPr>
              <a:t>CSS</a:t>
            </a:r>
            <a:r>
              <a:rPr dirty="0" sz="1800" spc="-5" b="1">
                <a:solidFill>
                  <a:srgbClr val="585858"/>
                </a:solidFill>
                <a:latin typeface="微软雅黑"/>
                <a:cs typeface="微软雅黑"/>
              </a:rPr>
              <a:t>样式语法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1. </a:t>
            </a:r>
            <a:r>
              <a:rPr dirty="0" spc="-10"/>
              <a:t>Emmet</a:t>
            </a:r>
            <a:r>
              <a:rPr dirty="0" spc="-55"/>
              <a:t> </a:t>
            </a:r>
            <a:r>
              <a:rPr dirty="0" spc="-5">
                <a:latin typeface="微软雅黑"/>
                <a:cs typeface="微软雅黑"/>
              </a:rPr>
              <a:t>语法</a:t>
            </a:r>
          </a:p>
        </p:txBody>
      </p:sp>
      <p:sp>
        <p:nvSpPr>
          <p:cNvPr id="9" name="object 9"/>
          <p:cNvSpPr/>
          <p:nvPr/>
        </p:nvSpPr>
        <p:spPr>
          <a:xfrm>
            <a:off x="2449660" y="1285874"/>
            <a:ext cx="4244668" cy="2571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7751" y="5049837"/>
            <a:ext cx="976630" cy="93980"/>
          </a:xfrm>
          <a:custGeom>
            <a:avLst/>
            <a:gdLst/>
            <a:ahLst/>
            <a:cxnLst/>
            <a:rect l="l" t="t" r="r" b="b"/>
            <a:pathLst>
              <a:path w="976629" h="93979">
                <a:moveTo>
                  <a:pt x="0" y="93662"/>
                </a:moveTo>
                <a:lnTo>
                  <a:pt x="976312" y="93662"/>
                </a:lnTo>
                <a:lnTo>
                  <a:pt x="976312" y="0"/>
                </a:lnTo>
                <a:lnTo>
                  <a:pt x="0" y="0"/>
                </a:lnTo>
                <a:lnTo>
                  <a:pt x="0" y="93662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375525" y="0"/>
            <a:ext cx="1281430" cy="627380"/>
          </a:xfrm>
          <a:custGeom>
            <a:avLst/>
            <a:gdLst/>
            <a:ahLst/>
            <a:cxnLst/>
            <a:rect l="l" t="t" r="r" b="b"/>
            <a:pathLst>
              <a:path w="1281429" h="627380">
                <a:moveTo>
                  <a:pt x="1281176" y="0"/>
                </a:moveTo>
                <a:lnTo>
                  <a:pt x="0" y="0"/>
                </a:lnTo>
                <a:lnTo>
                  <a:pt x="0" y="501650"/>
                </a:lnTo>
                <a:lnTo>
                  <a:pt x="9852" y="550455"/>
                </a:lnTo>
                <a:lnTo>
                  <a:pt x="36718" y="590343"/>
                </a:lnTo>
                <a:lnTo>
                  <a:pt x="76563" y="617253"/>
                </a:lnTo>
                <a:lnTo>
                  <a:pt x="125349" y="627126"/>
                </a:lnTo>
                <a:lnTo>
                  <a:pt x="1155700" y="627126"/>
                </a:lnTo>
                <a:lnTo>
                  <a:pt x="1204559" y="617253"/>
                </a:lnTo>
                <a:lnTo>
                  <a:pt x="1244441" y="590343"/>
                </a:lnTo>
                <a:lnTo>
                  <a:pt x="1271321" y="550455"/>
                </a:lnTo>
                <a:lnTo>
                  <a:pt x="1281176" y="501650"/>
                </a:lnTo>
                <a:lnTo>
                  <a:pt x="1281176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383398" y="69850"/>
            <a:ext cx="1265237" cy="52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5049837"/>
            <a:ext cx="8114030" cy="93980"/>
          </a:xfrm>
          <a:custGeom>
            <a:avLst/>
            <a:gdLst/>
            <a:ahLst/>
            <a:cxnLst/>
            <a:rect l="l" t="t" r="r" b="b"/>
            <a:pathLst>
              <a:path w="8114030" h="93979">
                <a:moveTo>
                  <a:pt x="0" y="93662"/>
                </a:moveTo>
                <a:lnTo>
                  <a:pt x="8113776" y="93662"/>
                </a:lnTo>
                <a:lnTo>
                  <a:pt x="8113776" y="0"/>
                </a:lnTo>
                <a:lnTo>
                  <a:pt x="0" y="0"/>
                </a:lnTo>
                <a:lnTo>
                  <a:pt x="0" y="93662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63879" y="1527175"/>
            <a:ext cx="3439795" cy="2223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>
                <a:solidFill>
                  <a:srgbClr val="252525"/>
                </a:solidFill>
                <a:latin typeface="微软雅黑"/>
                <a:cs typeface="微软雅黑"/>
              </a:rPr>
              <a:t>Vscode  </a:t>
            </a:r>
            <a:r>
              <a:rPr dirty="0" sz="1050" spc="5">
                <a:solidFill>
                  <a:srgbClr val="252525"/>
                </a:solidFill>
                <a:latin typeface="微软雅黑"/>
                <a:cs typeface="微软雅黑"/>
              </a:rPr>
              <a:t>快速格式化代码</a:t>
            </a:r>
            <a:r>
              <a:rPr dirty="0" sz="1050" spc="5">
                <a:solidFill>
                  <a:srgbClr val="252525"/>
                </a:solidFill>
                <a:latin typeface="微软雅黑"/>
                <a:cs typeface="微软雅黑"/>
              </a:rPr>
              <a:t>: </a:t>
            </a:r>
            <a:r>
              <a:rPr dirty="0" sz="1050" spc="22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dirty="0" sz="1050" spc="-5">
                <a:solidFill>
                  <a:srgbClr val="252525"/>
                </a:solidFill>
                <a:latin typeface="微软雅黑"/>
                <a:cs typeface="微软雅黑"/>
              </a:rPr>
              <a:t>shift+alt+f</a:t>
            </a:r>
            <a:endParaRPr sz="105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50" spc="5" b="1">
                <a:solidFill>
                  <a:srgbClr val="252525"/>
                </a:solidFill>
                <a:latin typeface="微软雅黑"/>
                <a:cs typeface="微软雅黑"/>
              </a:rPr>
              <a:t>也可以设置 当我们</a:t>
            </a:r>
            <a:r>
              <a:rPr dirty="0" sz="1050" spc="-125" b="1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dirty="0" sz="1050" b="1">
                <a:solidFill>
                  <a:srgbClr val="252525"/>
                </a:solidFill>
                <a:latin typeface="微软雅黑"/>
                <a:cs typeface="微软雅黑"/>
              </a:rPr>
              <a:t>保存页面的时候自动格式化代码</a:t>
            </a:r>
            <a:r>
              <a:rPr dirty="0" sz="1050" b="1">
                <a:solidFill>
                  <a:srgbClr val="252525"/>
                </a:solidFill>
                <a:latin typeface="微软雅黑"/>
                <a:cs typeface="微软雅黑"/>
              </a:rPr>
              <a:t>:</a:t>
            </a:r>
            <a:endParaRPr sz="105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50" spc="5">
                <a:solidFill>
                  <a:srgbClr val="252525"/>
                </a:solidFill>
                <a:latin typeface="微软雅黑"/>
                <a:cs typeface="微软雅黑"/>
              </a:rPr>
              <a:t>1</a:t>
            </a:r>
            <a:r>
              <a:rPr dirty="0" sz="1050" spc="5">
                <a:solidFill>
                  <a:srgbClr val="252525"/>
                </a:solidFill>
                <a:latin typeface="微软雅黑"/>
                <a:cs typeface="微软雅黑"/>
              </a:rPr>
              <a:t>）文件</a:t>
            </a:r>
            <a:r>
              <a:rPr dirty="0" sz="1050" spc="-8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dirty="0" sz="1050" spc="-5">
                <a:solidFill>
                  <a:srgbClr val="252525"/>
                </a:solidFill>
                <a:latin typeface="微软雅黑"/>
                <a:cs typeface="微软雅黑"/>
              </a:rPr>
              <a:t>------.&gt;</a:t>
            </a:r>
            <a:r>
              <a:rPr dirty="0" sz="1050" spc="-5">
                <a:solidFill>
                  <a:srgbClr val="252525"/>
                </a:solidFill>
                <a:latin typeface="微软雅黑"/>
                <a:cs typeface="微软雅黑"/>
              </a:rPr>
              <a:t>【首选项】</a:t>
            </a:r>
            <a:r>
              <a:rPr dirty="0" sz="1050" spc="-5">
                <a:solidFill>
                  <a:srgbClr val="252525"/>
                </a:solidFill>
                <a:latin typeface="微软雅黑"/>
                <a:cs typeface="微软雅黑"/>
              </a:rPr>
              <a:t>----------&gt;</a:t>
            </a:r>
            <a:r>
              <a:rPr dirty="0" sz="1050" spc="-5">
                <a:solidFill>
                  <a:srgbClr val="252525"/>
                </a:solidFill>
                <a:latin typeface="微软雅黑"/>
                <a:cs typeface="微软雅黑"/>
              </a:rPr>
              <a:t>【设置】；</a:t>
            </a:r>
            <a:endParaRPr sz="1050">
              <a:latin typeface="微软雅黑"/>
              <a:cs typeface="微软雅黑"/>
            </a:endParaRPr>
          </a:p>
          <a:p>
            <a:pPr marL="12700" marR="5080">
              <a:lnSpc>
                <a:spcPct val="213400"/>
              </a:lnSpc>
              <a:spcBef>
                <a:spcPts val="10"/>
              </a:spcBef>
            </a:pPr>
            <a:r>
              <a:rPr dirty="0" sz="1050" spc="-5">
                <a:solidFill>
                  <a:srgbClr val="252525"/>
                </a:solidFill>
                <a:latin typeface="微软雅黑"/>
                <a:cs typeface="微软雅黑"/>
              </a:rPr>
              <a:t>2</a:t>
            </a:r>
            <a:r>
              <a:rPr dirty="0" sz="1050" spc="-5">
                <a:solidFill>
                  <a:srgbClr val="252525"/>
                </a:solidFill>
                <a:latin typeface="微软雅黑"/>
                <a:cs typeface="微软雅黑"/>
              </a:rPr>
              <a:t>）搜索</a:t>
            </a:r>
            <a:r>
              <a:rPr dirty="0" sz="1050" spc="-5">
                <a:solidFill>
                  <a:srgbClr val="252525"/>
                </a:solidFill>
                <a:latin typeface="微软雅黑"/>
                <a:cs typeface="微软雅黑"/>
              </a:rPr>
              <a:t>emmet.include; </a:t>
            </a:r>
            <a:r>
              <a:rPr dirty="0" sz="1050" spc="-225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dirty="0" sz="1050" spc="-5">
                <a:solidFill>
                  <a:srgbClr val="252525"/>
                </a:solidFill>
                <a:latin typeface="微软雅黑"/>
                <a:cs typeface="微软雅黑"/>
              </a:rPr>
              <a:t>3</a:t>
            </a:r>
            <a:r>
              <a:rPr dirty="0" sz="1050" spc="-5">
                <a:solidFill>
                  <a:srgbClr val="252525"/>
                </a:solidFill>
                <a:latin typeface="微软雅黑"/>
                <a:cs typeface="微软雅黑"/>
              </a:rPr>
              <a:t>）在</a:t>
            </a:r>
            <a:r>
              <a:rPr dirty="0" sz="1050" spc="-5">
                <a:solidFill>
                  <a:srgbClr val="252525"/>
                </a:solidFill>
                <a:latin typeface="微软雅黑"/>
                <a:cs typeface="微软雅黑"/>
              </a:rPr>
              <a:t>settings.json</a:t>
            </a:r>
            <a:r>
              <a:rPr dirty="0" sz="1050" spc="-5">
                <a:solidFill>
                  <a:srgbClr val="252525"/>
                </a:solidFill>
                <a:latin typeface="微软雅黑"/>
                <a:cs typeface="微软雅黑"/>
              </a:rPr>
              <a:t>下的【工作区设置】中添加以下语句： </a:t>
            </a:r>
            <a:r>
              <a:rPr dirty="0" sz="1050" spc="-175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dirty="0" sz="1050" spc="-5">
                <a:solidFill>
                  <a:srgbClr val="252525"/>
                </a:solidFill>
                <a:latin typeface="微软雅黑"/>
                <a:cs typeface="微软雅黑"/>
              </a:rPr>
              <a:t>"editor.formatOnType":</a:t>
            </a:r>
            <a:r>
              <a:rPr dirty="0" sz="1050" spc="-35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dirty="0" sz="1050">
                <a:solidFill>
                  <a:srgbClr val="252525"/>
                </a:solidFill>
                <a:latin typeface="微软雅黑"/>
                <a:cs typeface="微软雅黑"/>
              </a:rPr>
              <a:t>true,</a:t>
            </a:r>
            <a:endParaRPr sz="105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50" spc="-5">
                <a:solidFill>
                  <a:srgbClr val="252525"/>
                </a:solidFill>
                <a:latin typeface="微软雅黑"/>
                <a:cs typeface="微软雅黑"/>
              </a:rPr>
              <a:t>"editor.formatOnSave":</a:t>
            </a:r>
            <a:r>
              <a:rPr dirty="0" sz="1050" spc="-5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dirty="0" sz="1050">
                <a:solidFill>
                  <a:srgbClr val="252525"/>
                </a:solidFill>
                <a:latin typeface="微软雅黑"/>
                <a:cs typeface="微软雅黑"/>
              </a:rPr>
              <a:t>true</a:t>
            </a:r>
            <a:endParaRPr sz="105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6589" y="877570"/>
            <a:ext cx="2042160" cy="287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585858"/>
                </a:solidFill>
                <a:latin typeface="微软雅黑"/>
                <a:cs typeface="微软雅黑"/>
              </a:rPr>
              <a:t>1.3</a:t>
            </a:r>
            <a:r>
              <a:rPr dirty="0" sz="1800" spc="-100" b="1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dirty="0" sz="1800" b="1">
                <a:solidFill>
                  <a:srgbClr val="585858"/>
                </a:solidFill>
                <a:latin typeface="微软雅黑"/>
                <a:cs typeface="微软雅黑"/>
              </a:rPr>
              <a:t>快速格式化代码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1. </a:t>
            </a:r>
            <a:r>
              <a:rPr dirty="0" spc="-10"/>
              <a:t>Emmet</a:t>
            </a:r>
            <a:r>
              <a:rPr dirty="0" spc="-55"/>
              <a:t> </a:t>
            </a:r>
            <a:r>
              <a:rPr dirty="0" spc="-5">
                <a:latin typeface="微软雅黑"/>
                <a:cs typeface="微软雅黑"/>
              </a:rPr>
              <a:t>语法</a:t>
            </a:r>
          </a:p>
        </p:txBody>
      </p:sp>
      <p:sp>
        <p:nvSpPr>
          <p:cNvPr id="9" name="object 9"/>
          <p:cNvSpPr/>
          <p:nvPr/>
        </p:nvSpPr>
        <p:spPr>
          <a:xfrm>
            <a:off x="2449660" y="1285874"/>
            <a:ext cx="4244668" cy="2571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Liu Fan</dc:creator>
  <dc:title>PowerPoint 演示文稿</dc:title>
  <dcterms:created xsi:type="dcterms:W3CDTF">2020-10-08T22:51:34Z</dcterms:created>
  <dcterms:modified xsi:type="dcterms:W3CDTF">2020-10-08T22:51:34Z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2019-10-22T00:00:00Z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2020-10-08T00:00:00Z</vt:filetime>
  </property>
</Properties>
</file>