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E92E-A881-A34E-09AB-A775C300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66B1B-0844-EE02-2907-748D0185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36F12-6C93-551E-902E-5177796F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32701-49D3-5CA9-6B1F-22ED1323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A13E0-B5F1-D129-DA0A-BDD47AF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16E4-39E2-54D1-7BAA-39E5A859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B4B09-BDB6-A90D-D189-67C9816B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BA7EC-33FC-7101-28B7-079704F2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9D5B0-9041-0555-F17B-136E0B95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7EDD2-58CC-9C8C-7867-E586414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6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CCCA6-ABF9-3B0E-3F51-60646D257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787E5-6424-4259-CAB1-52E92240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144FC-1FA7-A850-D150-B71D7554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041F4-D3A5-9471-BAFE-BF001E2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2FC66-EB4E-255B-86B5-3661FAB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DB01B-1A74-181B-810F-87D4D6F5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97821-2AC5-B4A9-4B5C-4BC5410F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4D14F-A003-E297-7367-1CB4C42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83020-FEFC-C15E-F483-2EB1CD65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03C7-F52D-96A7-9922-83ED6B3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C5FA-2019-7A4A-2C97-A77FB76D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65E35-26D9-27B5-F6D4-B6DDB00F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C421-3E7C-28B2-9D07-1BD8DD14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23FE5-19F7-F728-9C09-65B4FC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BD609-E8AD-42A7-91AD-02483484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C3BC-9FA3-3DCD-F2A7-55D7C3D7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36483-6A1D-BEE1-5D62-448C9C8F8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FBED9-D03F-7B23-C4B5-5568CD57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4F832-F74A-8AC5-631A-2375C57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C2A45-0003-0690-051A-7BF0DC0D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38836-EBBD-4D4F-2C49-63D255B4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E0F2-DE19-3E68-D47A-E84C34F3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47D85-8BE8-6EBD-00C4-5E8D29BD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BDFF9-1811-9B55-E0E0-11D4B247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7E301-16F2-A7BF-F59E-20D29E45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A2F51F-5BE3-1229-6457-8AF6491D0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1579D-FB8E-18DB-DE0F-1A1FB247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6B79C-0294-06AB-6B20-95BF2FD6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4567B-C4E2-3D18-FE31-11873D3B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93C5-A00B-9E44-2310-9912F521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F87E2-6A84-7B8C-430E-3CC5BA08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56E1A-0EDF-B4E0-2D43-B5BE3CB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F91AB-0FEF-60CD-F4CD-3C21DA5B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3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C4453-67D8-03C7-8CA1-C9B05700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75328-0131-9150-0714-1B087903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8557F-8CDF-1762-ACB0-D2F8335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B2AC-BD2C-75E3-1F1E-77587F3C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F3059-87E8-527A-8982-3F84626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B8AFC-ABDA-E52F-DD7D-8A7FDB63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12AD0-12D8-E3EE-E288-3E056770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1C946-9B68-DE94-EA03-C3B6A163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A5443-37FE-EB32-F918-1FFB367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0E8FE-0273-F48C-0281-7A3AEDAE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61696-3EED-711D-4736-70406BF7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FC28-7090-1AB7-75B6-A6FA3375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15822-CC53-DEFC-67BE-DEDFDBBE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D4823-01A0-699E-2A20-53CF62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06B-EE19-A4C4-8693-0145EF4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23D5C5-CF30-B4F1-CFE9-489E2E4B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4DABF-B30A-93FE-14A9-89A68B03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703F4-9C0D-C841-EEC4-CFD7D5AEB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92BE-B548-416C-8EE5-318E56F423E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44AE-99F1-4B14-2346-6263F64A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6FE0F-C8E3-AD53-BF76-D6A9DCD8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19EC0C54-2DF7-09B8-CAC7-34DEEA0C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" y="0"/>
            <a:ext cx="11922297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0541BA2-0412-A22D-B4AB-A4CA06D4879C}"/>
              </a:ext>
            </a:extLst>
          </p:cNvPr>
          <p:cNvSpPr/>
          <p:nvPr/>
        </p:nvSpPr>
        <p:spPr>
          <a:xfrm>
            <a:off x="455319" y="5660877"/>
            <a:ext cx="2363735" cy="90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6C1FC1-998A-6AA9-9EE0-FD6D66F5317E}"/>
              </a:ext>
            </a:extLst>
          </p:cNvPr>
          <p:cNvSpPr txBox="1"/>
          <p:nvPr/>
        </p:nvSpPr>
        <p:spPr>
          <a:xfrm>
            <a:off x="2814713" y="374507"/>
            <a:ext cx="438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points of interest by clicking here first, then annotate the images (viewers). The annotation points will record their coordinates and timestamps.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A7F973D1-4134-E61D-9FD3-4FCFD705026D}"/>
              </a:ext>
            </a:extLst>
          </p:cNvPr>
          <p:cNvCxnSpPr>
            <a:cxnSpLocks/>
          </p:cNvCxnSpPr>
          <p:nvPr/>
        </p:nvCxnSpPr>
        <p:spPr>
          <a:xfrm rot="10800000">
            <a:off x="810072" y="6424234"/>
            <a:ext cx="2071728" cy="7153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EBCE7C8-EE5D-AC05-207B-EE4A29D7F0DA}"/>
              </a:ext>
            </a:extLst>
          </p:cNvPr>
          <p:cNvCxnSpPr>
            <a:cxnSpLocks/>
          </p:cNvCxnSpPr>
          <p:nvPr/>
        </p:nvCxnSpPr>
        <p:spPr>
          <a:xfrm flipV="1">
            <a:off x="5355654" y="1162614"/>
            <a:ext cx="5188354" cy="5101790"/>
          </a:xfrm>
          <a:prstGeom prst="curvedConnector3">
            <a:avLst>
              <a:gd name="adj1" fmla="val 781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8A1759-A503-A3C8-C998-3ACCB0720F2E}"/>
              </a:ext>
            </a:extLst>
          </p:cNvPr>
          <p:cNvSpPr txBox="1"/>
          <p:nvPr/>
        </p:nvSpPr>
        <p:spPr>
          <a:xfrm>
            <a:off x="7805619" y="372700"/>
            <a:ext cx="172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the x, y, and z slice index by dragging the slider here.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21DF40-5A56-1021-7479-141137D6FF3C}"/>
              </a:ext>
            </a:extLst>
          </p:cNvPr>
          <p:cNvSpPr txBox="1"/>
          <p:nvPr/>
        </p:nvSpPr>
        <p:spPr>
          <a:xfrm>
            <a:off x="9780034" y="392202"/>
            <a:ext cx="3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6A4583-67CB-8CF0-DAFE-E4B318E40EC7}"/>
              </a:ext>
            </a:extLst>
          </p:cNvPr>
          <p:cNvSpPr txBox="1"/>
          <p:nvPr/>
        </p:nvSpPr>
        <p:spPr>
          <a:xfrm>
            <a:off x="9780033" y="549412"/>
            <a:ext cx="3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F2DF41-0AE8-5B48-8FEB-03D4B427DF3A}"/>
              </a:ext>
            </a:extLst>
          </p:cNvPr>
          <p:cNvSpPr txBox="1"/>
          <p:nvPr/>
        </p:nvSpPr>
        <p:spPr>
          <a:xfrm>
            <a:off x="9780032" y="743698"/>
            <a:ext cx="3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D04D63-AC1F-729C-00E0-FE111494A39B}"/>
              </a:ext>
            </a:extLst>
          </p:cNvPr>
          <p:cNvSpPr/>
          <p:nvPr/>
        </p:nvSpPr>
        <p:spPr>
          <a:xfrm>
            <a:off x="1547014" y="521339"/>
            <a:ext cx="423693" cy="32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DA5735-F629-F63C-44E2-B3315B7CAD70}"/>
              </a:ext>
            </a:extLst>
          </p:cNvPr>
          <p:cNvSpPr txBox="1"/>
          <p:nvPr/>
        </p:nvSpPr>
        <p:spPr>
          <a:xfrm>
            <a:off x="2841356" y="5861795"/>
            <a:ext cx="253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viewers. You can toggle visibility by clicking here (for coronal view, you can click here as well).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67C711-CC33-7B2C-DB64-9E738D3AA8E2}"/>
              </a:ext>
            </a:extLst>
          </p:cNvPr>
          <p:cNvSpPr txBox="1"/>
          <p:nvPr/>
        </p:nvSpPr>
        <p:spPr>
          <a:xfrm>
            <a:off x="9926531" y="3756394"/>
            <a:ext cx="2130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RECORDING OPERATIONS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"R" key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enter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during which all audio will be recorded.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"R" again to exit recording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recorded video and audio will be saved automatically as follows for example.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B82B77-CD79-836F-1381-B308AEF2EF43}"/>
              </a:ext>
            </a:extLst>
          </p:cNvPr>
          <p:cNvSpPr txBox="1"/>
          <p:nvPr/>
        </p:nvSpPr>
        <p:spPr>
          <a:xfrm>
            <a:off x="9974516" y="154061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text here, and its content along with the timestamp will be recorded.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632419-2C10-5F13-ECAB-D0656CD827B9}"/>
              </a:ext>
            </a:extLst>
          </p:cNvPr>
          <p:cNvSpPr/>
          <p:nvPr/>
        </p:nvSpPr>
        <p:spPr>
          <a:xfrm>
            <a:off x="450978" y="3431913"/>
            <a:ext cx="2363735" cy="2151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ED240B-88F6-E7B7-4721-23AE7471FFE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814713" y="3426087"/>
            <a:ext cx="973721" cy="108136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32DAA7-8C16-4814-D9BC-C4DE958D3260}"/>
              </a:ext>
            </a:extLst>
          </p:cNvPr>
          <p:cNvSpPr txBox="1"/>
          <p:nvPr/>
        </p:nvSpPr>
        <p:spPr>
          <a:xfrm>
            <a:off x="2837525" y="4722051"/>
            <a:ext cx="19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lines can move as the x, y, z slicing index change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4C80EA8A-B938-183E-FD8A-10E2021332DD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1758862" y="521339"/>
            <a:ext cx="1082495" cy="2"/>
          </a:xfrm>
          <a:prstGeom prst="curvedConnector4">
            <a:avLst>
              <a:gd name="adj1" fmla="val 40215"/>
              <a:gd name="adj2" fmla="val 114301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96D6496-0680-F481-3C5B-B9A7B1DD221B}"/>
              </a:ext>
            </a:extLst>
          </p:cNvPr>
          <p:cNvSpPr txBox="1"/>
          <p:nvPr/>
        </p:nvSpPr>
        <p:spPr>
          <a:xfrm>
            <a:off x="2837525" y="1309783"/>
            <a:ext cx="253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point size, symbol shape and color here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23C3C3C-3211-CBD5-6939-EB024191BC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534387" y="687912"/>
            <a:ext cx="2456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id="{B0D0C19F-5FB4-8F15-A2B1-8E7D6249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29" y="5837553"/>
            <a:ext cx="4337688" cy="83099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37B4B6D-DF5E-7AA7-BFB5-00A1D5CA1FFA}"/>
              </a:ext>
            </a:extLst>
          </p:cNvPr>
          <p:cNvCxnSpPr>
            <a:cxnSpLocks/>
          </p:cNvCxnSpPr>
          <p:nvPr/>
        </p:nvCxnSpPr>
        <p:spPr>
          <a:xfrm flipH="1">
            <a:off x="11490064" y="5648103"/>
            <a:ext cx="124086" cy="2985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Wenxin Che</dc:creator>
  <cp:lastModifiedBy>Wenxin Che</cp:lastModifiedBy>
  <cp:revision>47</cp:revision>
  <dcterms:created xsi:type="dcterms:W3CDTF">2025-03-12T09:22:53Z</dcterms:created>
  <dcterms:modified xsi:type="dcterms:W3CDTF">2025-03-12T10:09:29Z</dcterms:modified>
</cp:coreProperties>
</file>