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9AAB"/>
    <a:srgbClr val="039BAB"/>
    <a:srgbClr val="262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63E92E-A881-A34E-09AB-A775C3001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066B1B-0844-EE02-2907-748D018572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36F12-6C93-551E-902E-5177796F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32701-49D3-5CA9-6B1F-22ED1323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A13E0-B5F1-D129-DA0A-BDD47AFB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3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DF16E4-39E2-54D1-7BAA-39E5A859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DB4B09-BDB6-A90D-D189-67C9816B3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1BA7EC-33FC-7101-28B7-079704F29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9D5B0-9041-0555-F17B-136E0B95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7EDD2-58CC-9C8C-7867-E5864143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764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F4CCCA6-ABF9-3B0E-3F51-60646D257E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787E5-6424-4259-CAB1-52E92240A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144FC-1FA7-A850-D150-B71D75544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7041F4-D3A5-9471-BAFE-BF001E22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2FC66-EB4E-255B-86B5-3661FAB9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89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DB01B-1A74-181B-810F-87D4D6F5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697821-2AC5-B4A9-4B5C-4BC5410F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44D14F-A003-E297-7367-1CB4C42E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83020-FEFC-C15E-F483-2EB1CD656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0003C7-F52D-96A7-9922-83ED6B31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915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7C5FA-2019-7A4A-2C97-A77FB76D5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D65E35-26D9-27B5-F6D4-B6DDB00F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2C421-3E7C-28B2-9D07-1BD8DD14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23FE5-19F7-F728-9C09-65B4FC94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EBD609-E8AD-42A7-91AD-02483484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0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3C3BC-9FA3-3DCD-F2A7-55D7C3D77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36483-6A1D-BEE1-5D62-448C9C8F8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FBED9-D03F-7B23-C4B5-5568CD576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4F832-F74A-8AC5-631A-2375C57C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2C2A45-0003-0690-051A-7BF0DC0D8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B38836-EBBD-4D4F-2C49-63D255B4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0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DE0F2-DE19-3E68-D47A-E84C34F3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F47D85-8BE8-6EBD-00C4-5E8D29BD0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CBDFF9-1811-9B55-E0E0-11D4B2473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37E301-16F2-A7BF-F59E-20D29E450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A2F51F-5BE3-1229-6457-8AF6491D0F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1579D-FB8E-18DB-DE0F-1A1FB2471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D6B79C-0294-06AB-6B20-95BF2FD6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04567B-C4E2-3D18-FE31-11873D3B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4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F93C5-A00B-9E44-2310-9912F521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3F87E2-6A84-7B8C-430E-3CC5BA08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456E1A-0EDF-B4E0-2D43-B5BE3CBA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F91AB-0FEF-60CD-F4CD-3C21DA5B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33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3C4453-67D8-03C7-8CA1-C9B057004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675328-0131-9150-0714-1B087903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D8557F-8CDF-1762-ACB0-D2F8335D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0B2AC-BD2C-75E3-1F1E-77587F3C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F3059-87E8-527A-8982-3F84626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9B8AFC-ABDA-E52F-DD7D-8A7FDB63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712AD0-12D8-E3EE-E288-3E056770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1C946-9B68-DE94-EA03-C3B6A163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1A5443-37FE-EB32-F918-1FFB367C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56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0E8FE-0273-F48C-0281-7A3AEDAEE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C61696-3EED-711D-4736-70406BF7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1EFC28-7090-1AB7-75B6-A6FA33755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D15822-CC53-DEFC-67BE-DEDFDBBEE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D4823-01A0-699E-2A20-53CF62C3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66E06B-EE19-A4C4-8693-0145EF465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4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23D5C5-CF30-B4F1-CFE9-489E2E4B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24DABF-B30A-93FE-14A9-89A68B03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D703F4-9C0D-C841-EEC4-CFD7D5AEB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E992BE-B548-416C-8EE5-318E56F423E8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FE44AE-99F1-4B14-2346-6263F64A9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6FE0F-C8E3-AD53-BF76-D6A9DCD8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D6C2B-4047-4D73-9034-C8BBA02FE9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07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>
            <a:extLst>
              <a:ext uri="{FF2B5EF4-FFF2-40B4-BE49-F238E27FC236}">
                <a16:creationId xmlns:a16="http://schemas.microsoft.com/office/drawing/2014/main" id="{19EC0C54-2DF7-09B8-CAC7-34DEEA0C6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51" y="0"/>
            <a:ext cx="11922297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0541BA2-0412-A22D-B4AB-A4CA06D4879C}"/>
              </a:ext>
            </a:extLst>
          </p:cNvPr>
          <p:cNvSpPr/>
          <p:nvPr/>
        </p:nvSpPr>
        <p:spPr>
          <a:xfrm>
            <a:off x="455319" y="5660877"/>
            <a:ext cx="2363735" cy="90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26C1FC1-998A-6AA9-9EE0-FD6D66F5317E}"/>
              </a:ext>
            </a:extLst>
          </p:cNvPr>
          <p:cNvSpPr txBox="1"/>
          <p:nvPr/>
        </p:nvSpPr>
        <p:spPr>
          <a:xfrm>
            <a:off x="2814713" y="374507"/>
            <a:ext cx="438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points of interest by clicking here first, then annotate the images (viewers). The annotation points will record their coordinates and timestamps.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A7F973D1-4134-E61D-9FD3-4FCFD705026D}"/>
              </a:ext>
            </a:extLst>
          </p:cNvPr>
          <p:cNvCxnSpPr>
            <a:cxnSpLocks/>
          </p:cNvCxnSpPr>
          <p:nvPr/>
        </p:nvCxnSpPr>
        <p:spPr>
          <a:xfrm rot="10800000">
            <a:off x="810072" y="6424234"/>
            <a:ext cx="2071728" cy="71533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8EBCE7C8-EE5D-AC05-207B-EE4A29D7F0DA}"/>
              </a:ext>
            </a:extLst>
          </p:cNvPr>
          <p:cNvCxnSpPr>
            <a:cxnSpLocks/>
          </p:cNvCxnSpPr>
          <p:nvPr/>
        </p:nvCxnSpPr>
        <p:spPr>
          <a:xfrm flipV="1">
            <a:off x="5355654" y="1162614"/>
            <a:ext cx="5188354" cy="5101790"/>
          </a:xfrm>
          <a:prstGeom prst="curvedConnector3">
            <a:avLst>
              <a:gd name="adj1" fmla="val 78151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68A1759-A503-A3C8-C998-3ACCB0720F2E}"/>
              </a:ext>
            </a:extLst>
          </p:cNvPr>
          <p:cNvSpPr txBox="1"/>
          <p:nvPr/>
        </p:nvSpPr>
        <p:spPr>
          <a:xfrm>
            <a:off x="7805619" y="372700"/>
            <a:ext cx="1728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 the x, y, and z slice index by dragging the slider here.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921DF40-5A56-1021-7479-141137D6FF3C}"/>
              </a:ext>
            </a:extLst>
          </p:cNvPr>
          <p:cNvSpPr txBox="1"/>
          <p:nvPr/>
        </p:nvSpPr>
        <p:spPr>
          <a:xfrm>
            <a:off x="9780034" y="392202"/>
            <a:ext cx="32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6A4583-67CB-8CF0-DAFE-E4B318E40EC7}"/>
              </a:ext>
            </a:extLst>
          </p:cNvPr>
          <p:cNvSpPr txBox="1"/>
          <p:nvPr/>
        </p:nvSpPr>
        <p:spPr>
          <a:xfrm>
            <a:off x="9780033" y="549412"/>
            <a:ext cx="32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1F2DF41-0AE8-5B48-8FEB-03D4B427DF3A}"/>
              </a:ext>
            </a:extLst>
          </p:cNvPr>
          <p:cNvSpPr txBox="1"/>
          <p:nvPr/>
        </p:nvSpPr>
        <p:spPr>
          <a:xfrm>
            <a:off x="9780032" y="743698"/>
            <a:ext cx="324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6D04D63-AC1F-729C-00E0-FE111494A39B}"/>
              </a:ext>
            </a:extLst>
          </p:cNvPr>
          <p:cNvSpPr/>
          <p:nvPr/>
        </p:nvSpPr>
        <p:spPr>
          <a:xfrm>
            <a:off x="1547014" y="521339"/>
            <a:ext cx="423693" cy="320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EDA5735-F629-F63C-44E2-B3315B7CAD70}"/>
              </a:ext>
            </a:extLst>
          </p:cNvPr>
          <p:cNvSpPr txBox="1"/>
          <p:nvPr/>
        </p:nvSpPr>
        <p:spPr>
          <a:xfrm>
            <a:off x="2841356" y="5861795"/>
            <a:ext cx="2536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the viewers. You can toggle visibility by clicking here (for coronal view, you can click here as well).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A67C711-CC33-7B2C-DB64-9E738D3AA8E2}"/>
              </a:ext>
            </a:extLst>
          </p:cNvPr>
          <p:cNvSpPr txBox="1"/>
          <p:nvPr/>
        </p:nvSpPr>
        <p:spPr>
          <a:xfrm>
            <a:off x="9926531" y="3756394"/>
            <a:ext cx="2130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RECORDING OPERATIONS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the "R" key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enter </a:t>
            </a:r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mode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during which all audio will be recorded. </a:t>
            </a:r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"R" again to exit recording mode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recorded video and audio will be saved automatically as follows for example.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AB82B77-CD79-836F-1381-B308AEF2EF43}"/>
              </a:ext>
            </a:extLst>
          </p:cNvPr>
          <p:cNvSpPr txBox="1"/>
          <p:nvPr/>
        </p:nvSpPr>
        <p:spPr>
          <a:xfrm>
            <a:off x="9974516" y="1540615"/>
            <a:ext cx="219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add text here, and its content along with the timestamp will be recorded.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A632419-2C10-5F13-ECAB-D0656CD827B9}"/>
              </a:ext>
            </a:extLst>
          </p:cNvPr>
          <p:cNvSpPr/>
          <p:nvPr/>
        </p:nvSpPr>
        <p:spPr>
          <a:xfrm>
            <a:off x="450978" y="3431913"/>
            <a:ext cx="2363735" cy="21510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B5ED240B-88F6-E7B7-4721-23AE7471FFEA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814713" y="3426087"/>
            <a:ext cx="973721" cy="1081362"/>
          </a:xfrm>
          <a:prstGeom prst="curved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532DAA7-8C16-4814-D9BC-C4DE958D3260}"/>
              </a:ext>
            </a:extLst>
          </p:cNvPr>
          <p:cNvSpPr txBox="1"/>
          <p:nvPr/>
        </p:nvSpPr>
        <p:spPr>
          <a:xfrm>
            <a:off x="2837525" y="4722051"/>
            <a:ext cx="196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lines can move as the x, y, z slicing index change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4C80EA8A-B938-183E-FD8A-10E2021332DD}"/>
              </a:ext>
            </a:extLst>
          </p:cNvPr>
          <p:cNvCxnSpPr>
            <a:cxnSpLocks/>
            <a:endCxn id="31" idx="0"/>
          </p:cNvCxnSpPr>
          <p:nvPr/>
        </p:nvCxnSpPr>
        <p:spPr>
          <a:xfrm rot="10800000">
            <a:off x="1758862" y="521339"/>
            <a:ext cx="1082495" cy="2"/>
          </a:xfrm>
          <a:prstGeom prst="curvedConnector4">
            <a:avLst>
              <a:gd name="adj1" fmla="val 40215"/>
              <a:gd name="adj2" fmla="val 1143010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896D6496-0680-F481-3C5B-B9A7B1DD221B}"/>
              </a:ext>
            </a:extLst>
          </p:cNvPr>
          <p:cNvSpPr txBox="1"/>
          <p:nvPr/>
        </p:nvSpPr>
        <p:spPr>
          <a:xfrm>
            <a:off x="2837525" y="1309783"/>
            <a:ext cx="253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point size, symbol shape and color here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23C3C3C-3211-CBD5-6939-EB024191BC56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9534387" y="687912"/>
            <a:ext cx="245646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图片 82">
            <a:extLst>
              <a:ext uri="{FF2B5EF4-FFF2-40B4-BE49-F238E27FC236}">
                <a16:creationId xmlns:a16="http://schemas.microsoft.com/office/drawing/2014/main" id="{B0D0C19F-5FB4-8F15-A2B1-8E7D62490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429" y="5837553"/>
            <a:ext cx="4337688" cy="830997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37B4B6D-DF5E-7AA7-BFB5-00A1D5CA1FFA}"/>
              </a:ext>
            </a:extLst>
          </p:cNvPr>
          <p:cNvCxnSpPr>
            <a:cxnSpLocks/>
          </p:cNvCxnSpPr>
          <p:nvPr/>
        </p:nvCxnSpPr>
        <p:spPr>
          <a:xfrm flipH="1">
            <a:off x="11490064" y="5648103"/>
            <a:ext cx="124086" cy="2985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12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41805D-2222-36AB-18D9-10665DDA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06001E77-BBAB-C9E3-0579-C091BA512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3" y="0"/>
            <a:ext cx="10975373" cy="6858000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FAC08124-4852-D5AE-DE51-454247F6BF9C}"/>
              </a:ext>
            </a:extLst>
          </p:cNvPr>
          <p:cNvSpPr/>
          <p:nvPr/>
        </p:nvSpPr>
        <p:spPr>
          <a:xfrm>
            <a:off x="672625" y="3506820"/>
            <a:ext cx="2457201" cy="9092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0E2A1C5B-7063-E276-A141-E46D59379649}"/>
              </a:ext>
            </a:extLst>
          </p:cNvPr>
          <p:cNvCxnSpPr>
            <a:cxnSpLocks/>
          </p:cNvCxnSpPr>
          <p:nvPr/>
        </p:nvCxnSpPr>
        <p:spPr>
          <a:xfrm rot="16200000" flipV="1">
            <a:off x="2713165" y="4432545"/>
            <a:ext cx="833323" cy="699609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8B45A339-11A9-AE42-4CCD-A34FCF9FCE37}"/>
              </a:ext>
            </a:extLst>
          </p:cNvPr>
          <p:cNvSpPr txBox="1"/>
          <p:nvPr/>
        </p:nvSpPr>
        <p:spPr>
          <a:xfrm>
            <a:off x="3043762" y="139375"/>
            <a:ext cx="4383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points of interest by clicking here first, then annotate the images (viewers). The annotation points will record their coordinates and timestamps.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E3BA91-4AA8-06F1-B607-30323E9BA334}"/>
              </a:ext>
            </a:extLst>
          </p:cNvPr>
          <p:cNvSpPr/>
          <p:nvPr/>
        </p:nvSpPr>
        <p:spPr>
          <a:xfrm>
            <a:off x="1897191" y="271319"/>
            <a:ext cx="423693" cy="3207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B3058398-6847-5AEC-1F10-8D303E5D58C2}"/>
              </a:ext>
            </a:extLst>
          </p:cNvPr>
          <p:cNvCxnSpPr>
            <a:cxnSpLocks/>
            <a:endCxn id="24" idx="0"/>
          </p:cNvCxnSpPr>
          <p:nvPr/>
        </p:nvCxnSpPr>
        <p:spPr>
          <a:xfrm rot="10800000">
            <a:off x="2109038" y="271319"/>
            <a:ext cx="927322" cy="103188"/>
          </a:xfrm>
          <a:prstGeom prst="curvedConnector4">
            <a:avLst>
              <a:gd name="adj1" fmla="val 38578"/>
              <a:gd name="adj2" fmla="val 32153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E89D585F-300D-C590-D19C-F4415355904D}"/>
              </a:ext>
            </a:extLst>
          </p:cNvPr>
          <p:cNvSpPr txBox="1"/>
          <p:nvPr/>
        </p:nvSpPr>
        <p:spPr>
          <a:xfrm>
            <a:off x="9453069" y="1767873"/>
            <a:ext cx="21306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RECORDING OPERATIONS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the “M" key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enter </a:t>
            </a:r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mode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during which all audio will be recorded. </a:t>
            </a:r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“M" again to exit recording mode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The recorded video and audio will be saved automatically as follows for example.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852D398F-2FF6-C7C9-73E6-3C5CD6E30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967" y="829672"/>
            <a:ext cx="4337688" cy="83099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36" name="矩形 35">
            <a:extLst>
              <a:ext uri="{FF2B5EF4-FFF2-40B4-BE49-F238E27FC236}">
                <a16:creationId xmlns:a16="http://schemas.microsoft.com/office/drawing/2014/main" id="{C9F85033-EDC0-0A7A-4563-5576C8FE8E45}"/>
              </a:ext>
            </a:extLst>
          </p:cNvPr>
          <p:cNvSpPr/>
          <p:nvPr/>
        </p:nvSpPr>
        <p:spPr>
          <a:xfrm>
            <a:off x="3699449" y="1804864"/>
            <a:ext cx="5426140" cy="4033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CC751646-B578-DDCD-DF53-70BF44762A5C}"/>
              </a:ext>
            </a:extLst>
          </p:cNvPr>
          <p:cNvSpPr txBox="1"/>
          <p:nvPr/>
        </p:nvSpPr>
        <p:spPr>
          <a:xfrm>
            <a:off x="1861661" y="1927433"/>
            <a:ext cx="2536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the point size, symbol shape and color here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322199B-FE65-E032-2B27-21093F5A57CD}"/>
              </a:ext>
            </a:extLst>
          </p:cNvPr>
          <p:cNvSpPr txBox="1"/>
          <p:nvPr/>
        </p:nvSpPr>
        <p:spPr>
          <a:xfrm>
            <a:off x="3129826" y="5199011"/>
            <a:ext cx="2536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are the viewers. You can toggle visibility by clicking here (for coronal view, you can click here as well).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F9B8923-778A-DFE2-92D2-9F67BB6C40E6}"/>
              </a:ext>
            </a:extLst>
          </p:cNvPr>
          <p:cNvSpPr txBox="1"/>
          <p:nvPr/>
        </p:nvSpPr>
        <p:spPr>
          <a:xfrm>
            <a:off x="7296789" y="5932922"/>
            <a:ext cx="166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view for the spin MRI image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6B19E998-911E-65B2-9AE0-1E5AB565A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45" y="855608"/>
            <a:ext cx="2247900" cy="58102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D05648A0-8904-67A6-C507-B43B01F2E73E}"/>
              </a:ext>
            </a:extLst>
          </p:cNvPr>
          <p:cNvSpPr txBox="1"/>
          <p:nvPr/>
        </p:nvSpPr>
        <p:spPr>
          <a:xfrm>
            <a:off x="3407555" y="1447673"/>
            <a:ext cx="1547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functions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8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16655E-E4AD-1710-91FA-882A86AEC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8F53C12-64A9-5210-7E6E-FB8C9216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13" y="-29469"/>
            <a:ext cx="10975373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8628C0-4D7A-7F1E-C010-6A9A774C2A7B}"/>
              </a:ext>
            </a:extLst>
          </p:cNvPr>
          <p:cNvSpPr txBox="1"/>
          <p:nvPr/>
        </p:nvSpPr>
        <p:spPr>
          <a:xfrm>
            <a:off x="3316156" y="264330"/>
            <a:ext cx="5717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MODE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the “B" key 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enter annotation </a:t>
            </a:r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12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Press “B" again to exit annotation mode</a:t>
            </a:r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E06012-FF05-FF26-0074-0ED1405D55D8}"/>
              </a:ext>
            </a:extLst>
          </p:cNvPr>
          <p:cNvSpPr/>
          <p:nvPr/>
        </p:nvSpPr>
        <p:spPr>
          <a:xfrm>
            <a:off x="3699449" y="1804864"/>
            <a:ext cx="5426140" cy="403397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D9C934-4475-1B2B-5C74-7A1066390798}"/>
              </a:ext>
            </a:extLst>
          </p:cNvPr>
          <p:cNvSpPr txBox="1"/>
          <p:nvPr/>
        </p:nvSpPr>
        <p:spPr>
          <a:xfrm>
            <a:off x="7296789" y="5932922"/>
            <a:ext cx="1669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view for the spin MRI image</a:t>
            </a:r>
            <a:endParaRPr lang="zh-CN" altLang="en-US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D1D5AB0-47B5-897E-8B63-D3776096D13B}"/>
              </a:ext>
            </a:extLst>
          </p:cNvPr>
          <p:cNvSpPr txBox="1"/>
          <p:nvPr/>
        </p:nvSpPr>
        <p:spPr>
          <a:xfrm>
            <a:off x="3365299" y="5947339"/>
            <a:ext cx="1966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lines can move as the x, y, z slicing index change</a:t>
            </a:r>
            <a:endParaRPr lang="zh-CN" altLang="en-US" sz="12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7E0B7FA9-0C21-1E6A-915A-70F8E5DE81C3}"/>
              </a:ext>
            </a:extLst>
          </p:cNvPr>
          <p:cNvCxnSpPr>
            <a:cxnSpLocks/>
          </p:cNvCxnSpPr>
          <p:nvPr/>
        </p:nvCxnSpPr>
        <p:spPr>
          <a:xfrm flipV="1">
            <a:off x="3590096" y="5510948"/>
            <a:ext cx="583005" cy="374351"/>
          </a:xfrm>
          <a:prstGeom prst="curvedConnector3">
            <a:avLst>
              <a:gd name="adj1" fmla="val 50000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92BC249E-C1FA-D420-5319-40EBC3B9BC58}"/>
              </a:ext>
            </a:extLst>
          </p:cNvPr>
          <p:cNvCxnSpPr>
            <a:cxnSpLocks/>
          </p:cNvCxnSpPr>
          <p:nvPr/>
        </p:nvCxnSpPr>
        <p:spPr>
          <a:xfrm flipV="1">
            <a:off x="3590096" y="3841707"/>
            <a:ext cx="2233834" cy="2043592"/>
          </a:xfrm>
          <a:prstGeom prst="curvedConnector3">
            <a:avLst>
              <a:gd name="adj1" fmla="val 76099"/>
            </a:avLst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AD012EA-18EB-DADA-EFE8-0541F8680F67}"/>
              </a:ext>
            </a:extLst>
          </p:cNvPr>
          <p:cNvSpPr txBox="1"/>
          <p:nvPr/>
        </p:nvSpPr>
        <p:spPr>
          <a:xfrm>
            <a:off x="6572634" y="958574"/>
            <a:ext cx="2393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039A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annotation rectangle will be saved the information here</a:t>
            </a:r>
            <a:endParaRPr lang="zh-CN" altLang="en-US" sz="1200" dirty="0">
              <a:solidFill>
                <a:srgbClr val="039A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7647BCA-FCA6-D47B-196C-D9B8156DE4BC}"/>
              </a:ext>
            </a:extLst>
          </p:cNvPr>
          <p:cNvSpPr/>
          <p:nvPr/>
        </p:nvSpPr>
        <p:spPr>
          <a:xfrm>
            <a:off x="675955" y="200050"/>
            <a:ext cx="2539787" cy="2015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0F90558-05B2-865D-14E8-623E7D1AB3A3}"/>
              </a:ext>
            </a:extLst>
          </p:cNvPr>
          <p:cNvSpPr/>
          <p:nvPr/>
        </p:nvSpPr>
        <p:spPr>
          <a:xfrm>
            <a:off x="9234942" y="4915667"/>
            <a:ext cx="2458097" cy="81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9C5A298-1E43-CCBD-B15B-C01A729E970D}"/>
              </a:ext>
            </a:extLst>
          </p:cNvPr>
          <p:cNvSpPr txBox="1"/>
          <p:nvPr/>
        </p:nvSpPr>
        <p:spPr>
          <a:xfrm>
            <a:off x="9342602" y="4586504"/>
            <a:ext cx="239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annotation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B2EA144-22F5-6A9B-5566-6B8B39ECF550}"/>
              </a:ext>
            </a:extLst>
          </p:cNvPr>
          <p:cNvSpPr/>
          <p:nvPr/>
        </p:nvSpPr>
        <p:spPr>
          <a:xfrm>
            <a:off x="9234942" y="5777904"/>
            <a:ext cx="2458097" cy="8100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F0B475-02FB-FCD8-E671-1C7569645D70}"/>
              </a:ext>
            </a:extLst>
          </p:cNvPr>
          <p:cNvSpPr txBox="1"/>
          <p:nvPr/>
        </p:nvSpPr>
        <p:spPr>
          <a:xfrm>
            <a:off x="9402859" y="6557669"/>
            <a:ext cx="23933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command</a:t>
            </a:r>
            <a:endParaRPr lang="zh-CN" alt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734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330</Words>
  <Application>Microsoft Office PowerPoint</Application>
  <PresentationFormat>宽屏</PresentationFormat>
  <Paragraphs>25</Paragraphs>
  <Slides>3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Wenxin Che</dc:creator>
  <cp:lastModifiedBy>Wenxin Che</cp:lastModifiedBy>
  <cp:revision>85</cp:revision>
  <dcterms:created xsi:type="dcterms:W3CDTF">2025-03-12T09:22:53Z</dcterms:created>
  <dcterms:modified xsi:type="dcterms:W3CDTF">2025-04-11T14:41:53Z</dcterms:modified>
</cp:coreProperties>
</file>