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15">
          <p15:clr>
            <a:srgbClr val="A4A3A4"/>
          </p15:clr>
        </p15:guide>
        <p15:guide id="2" orient="horz" pos="640">
          <p15:clr>
            <a:srgbClr val="A4A3A4"/>
          </p15:clr>
        </p15:guide>
        <p15:guide id="3" orient="horz" pos="709">
          <p15:clr>
            <a:srgbClr val="A4A3A4"/>
          </p15:clr>
        </p15:guide>
        <p15:guide id="4" orient="horz" pos="3928">
          <p15:clr>
            <a:srgbClr val="A4A3A4"/>
          </p15:clr>
        </p15:guide>
        <p15:guide id="5" orient="horz" pos="3884">
          <p15:clr>
            <a:srgbClr val="A4A3A4"/>
          </p15:clr>
        </p15:guide>
        <p15:guide id="6" pos="892">
          <p15:clr>
            <a:srgbClr val="A4A3A4"/>
          </p15:clr>
        </p15:guide>
        <p15:guide id="7" pos="6788">
          <p15:clr>
            <a:srgbClr val="A4A3A4"/>
          </p15:clr>
        </p15:guide>
        <p15:guide id="8" pos="3840">
          <p15:clr>
            <a:srgbClr val="A4A3A4"/>
          </p15:clr>
        </p15:guide>
        <p15:guide id="9" orient="horz" pos="2160">
          <p15:clr>
            <a:srgbClr val="A4A3A4"/>
          </p15:clr>
        </p15:guide>
        <p15:guide id="10" pos="3999">
          <p15:clr>
            <a:srgbClr val="A4A3A4"/>
          </p15:clr>
        </p15:guide>
        <p15:guide id="11" orient="horz" pos="3294">
          <p15:clr>
            <a:srgbClr val="A4A3A4"/>
          </p15:clr>
        </p15:guide>
        <p15:guide id="12" orient="horz" pos="346">
          <p15:clr>
            <a:srgbClr val="A4A3A4"/>
          </p15:clr>
        </p15:guide>
        <p15:guide id="13" pos="3681">
          <p15:clr>
            <a:srgbClr val="A4A3A4"/>
          </p15:clr>
        </p15:guide>
        <p15:guide id="14" orient="horz" pos="4315">
          <p15:clr>
            <a:srgbClr val="A4A3A4"/>
          </p15:clr>
        </p15:guide>
        <p15:guide id="15" orient="horz" pos="1616">
          <p15:clr>
            <a:srgbClr val="A4A3A4"/>
          </p15:clr>
        </p15:guide>
        <p15:guide id="16" pos="1935">
          <p15:clr>
            <a:srgbClr val="A4A3A4"/>
          </p15:clr>
        </p15:guide>
        <p15:guide id="17" pos="3591">
          <p15:clr>
            <a:srgbClr val="A4A3A4"/>
          </p15:clr>
        </p15:guide>
      </p15:sldGuideLst>
    </p:ext>
    <p:ext uri="GoogleSlidesCustomDataVersion2">
      <go:slidesCustomData xmlns:go="http://customooxmlschemas.google.com/" r:id="rId9" roundtripDataSignature="AMtx7mhsmFHTLCSNqql0mkLeqBFQWM3Q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15"/>
        <p:guide pos="640" orient="horz"/>
        <p:guide pos="709" orient="horz"/>
        <p:guide pos="3928" orient="horz"/>
        <p:guide pos="3884" orient="horz"/>
        <p:guide pos="892"/>
        <p:guide pos="6788"/>
        <p:guide pos="3840"/>
        <p:guide pos="2160" orient="horz"/>
        <p:guide pos="3999"/>
        <p:guide pos="3294" orient="horz"/>
        <p:guide pos="346" orient="horz"/>
        <p:guide pos="3681"/>
        <p:guide pos="4315" orient="horz"/>
        <p:guide pos="1616" orient="horz"/>
        <p:guide pos="1935"/>
        <p:guide pos="359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封面页">
  <p:cSld name="封面页">
    <p:bg>
      <p:bgPr>
        <a:solidFill>
          <a:schemeClr val="lt1">
            <a:alpha val="9803"/>
          </a:schemeClr>
        </a:solidFill>
      </p:bgPr>
    </p:bg>
    <p:spTree>
      <p:nvGrpSpPr>
        <p:cNvPr id="6" name="Shape 6"/>
        <p:cNvGrpSpPr/>
        <p:nvPr/>
      </p:nvGrpSpPr>
      <p:grpSpPr>
        <a:xfrm>
          <a:off x="0" y="0"/>
          <a:ext cx="0" cy="0"/>
          <a:chOff x="0" y="0"/>
          <a:chExt cx="0" cy="0"/>
        </a:xfrm>
      </p:grpSpPr>
      <p:sp>
        <p:nvSpPr>
          <p:cNvPr id="7" name="Google Shape;7;p36"/>
          <p:cNvSpPr/>
          <p:nvPr/>
        </p:nvSpPr>
        <p:spPr>
          <a:xfrm>
            <a:off x="-2229763" y="-1206500"/>
            <a:ext cx="6654433" cy="4848783"/>
          </a:xfrm>
          <a:custGeom>
            <a:rect b="b" l="l" r="r" t="t"/>
            <a:pathLst>
              <a:path extrusionOk="0" h="4848783" w="6654433">
                <a:moveTo>
                  <a:pt x="896263" y="0"/>
                </a:moveTo>
                <a:lnTo>
                  <a:pt x="6595739" y="0"/>
                </a:lnTo>
                <a:lnTo>
                  <a:pt x="6606554" y="60557"/>
                </a:lnTo>
                <a:cubicBezTo>
                  <a:pt x="6638082" y="266896"/>
                  <a:pt x="6654433" y="478230"/>
                  <a:pt x="6654433" y="693383"/>
                </a:cubicBezTo>
                <a:cubicBezTo>
                  <a:pt x="6654433" y="2988347"/>
                  <a:pt x="4793997" y="4848783"/>
                  <a:pt x="2499033" y="4848783"/>
                </a:cubicBezTo>
                <a:cubicBezTo>
                  <a:pt x="1566704" y="4848783"/>
                  <a:pt x="706089" y="4541738"/>
                  <a:pt x="12791" y="4023252"/>
                </a:cubicBezTo>
                <a:lnTo>
                  <a:pt x="0" y="4013200"/>
                </a:lnTo>
                <a:lnTo>
                  <a:pt x="896263" y="4013200"/>
                </a:ln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8" name="Google Shape;8;p36"/>
          <p:cNvSpPr/>
          <p:nvPr/>
        </p:nvSpPr>
        <p:spPr>
          <a:xfrm>
            <a:off x="3308005" y="4886742"/>
            <a:ext cx="9084132" cy="2973207"/>
          </a:xfrm>
          <a:custGeom>
            <a:rect b="b" l="l" r="r" t="t"/>
            <a:pathLst>
              <a:path extrusionOk="0" h="2973207" w="9084132">
                <a:moveTo>
                  <a:pt x="4542066" y="0"/>
                </a:moveTo>
                <a:cubicBezTo>
                  <a:pt x="6562794" y="0"/>
                  <a:pt x="8301053" y="1209397"/>
                  <a:pt x="9072509" y="2943856"/>
                </a:cubicBezTo>
                <a:lnTo>
                  <a:pt x="9084132" y="2973207"/>
                </a:lnTo>
                <a:lnTo>
                  <a:pt x="0" y="2973207"/>
                </a:lnTo>
                <a:lnTo>
                  <a:pt x="11623" y="2943856"/>
                </a:lnTo>
                <a:cubicBezTo>
                  <a:pt x="783080" y="1209397"/>
                  <a:pt x="2521339" y="0"/>
                  <a:pt x="4542066" y="0"/>
                </a:cubicBezTo>
                <a:close/>
              </a:path>
            </a:pathLst>
          </a:custGeom>
          <a:gradFill>
            <a:gsLst>
              <a:gs pos="0">
                <a:srgbClr val="E3D5C4">
                  <a:alpha val="40000"/>
                </a:srgbClr>
              </a:gs>
              <a:gs pos="100000">
                <a:srgbClr val="E3D5C4">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9" name="Google Shape;9;p36"/>
          <p:cNvSpPr/>
          <p:nvPr/>
        </p:nvSpPr>
        <p:spPr>
          <a:xfrm>
            <a:off x="9690100" y="-1308100"/>
            <a:ext cx="3746500" cy="3549800"/>
          </a:xfrm>
          <a:custGeom>
            <a:rect b="b" l="l" r="r" t="t"/>
            <a:pathLst>
              <a:path extrusionOk="0" h="3549800" w="3746500">
                <a:moveTo>
                  <a:pt x="103177" y="0"/>
                </a:moveTo>
                <a:lnTo>
                  <a:pt x="3746500" y="0"/>
                </a:lnTo>
                <a:lnTo>
                  <a:pt x="3746500" y="3384338"/>
                </a:lnTo>
                <a:lnTo>
                  <a:pt x="3638959" y="3423698"/>
                </a:lnTo>
                <a:cubicBezTo>
                  <a:pt x="3375472" y="3505651"/>
                  <a:pt x="3095329" y="3549800"/>
                  <a:pt x="2804875" y="3549800"/>
                </a:cubicBezTo>
                <a:cubicBezTo>
                  <a:pt x="1255785" y="3549800"/>
                  <a:pt x="0" y="2294015"/>
                  <a:pt x="0" y="744925"/>
                </a:cubicBezTo>
                <a:cubicBezTo>
                  <a:pt x="0" y="551289"/>
                  <a:pt x="19622" y="362235"/>
                  <a:pt x="56985" y="179645"/>
                </a:cubicBez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pic>
        <p:nvPicPr>
          <p:cNvPr id="10" name="Google Shape;10;p36"/>
          <p:cNvPicPr preferRelativeResize="0"/>
          <p:nvPr/>
        </p:nvPicPr>
        <p:blipFill rotWithShape="1">
          <a:blip r:embed="rId2">
            <a:alphaModFix/>
          </a:blip>
          <a:srcRect b="0" l="0" r="0" t="0"/>
          <a:stretch/>
        </p:blipFill>
        <p:spPr>
          <a:xfrm>
            <a:off x="9690100" y="784860"/>
            <a:ext cx="1828800" cy="243840"/>
          </a:xfrm>
          <a:prstGeom prst="rect">
            <a:avLst/>
          </a:prstGeom>
          <a:noFill/>
          <a:ln>
            <a:noFill/>
          </a:ln>
        </p:spPr>
      </p:pic>
      <p:sp>
        <p:nvSpPr>
          <p:cNvPr id="11" name="Google Shape;11;p36"/>
          <p:cNvSpPr/>
          <p:nvPr/>
        </p:nvSpPr>
        <p:spPr>
          <a:xfrm>
            <a:off x="11104881" y="5720080"/>
            <a:ext cx="414019" cy="414020"/>
          </a:xfrm>
          <a:custGeom>
            <a:rect b="b" l="l" r="r" t="t"/>
            <a:pathLst>
              <a:path extrusionOk="0" h="1800000" w="1799999">
                <a:moveTo>
                  <a:pt x="899999" y="0"/>
                </a:moveTo>
                <a:cubicBezTo>
                  <a:pt x="899999" y="497056"/>
                  <a:pt x="1302943" y="900000"/>
                  <a:pt x="1799999" y="900000"/>
                </a:cubicBezTo>
                <a:cubicBezTo>
                  <a:pt x="1302943" y="900000"/>
                  <a:pt x="899999" y="1302944"/>
                  <a:pt x="899999" y="1800000"/>
                </a:cubicBezTo>
                <a:cubicBezTo>
                  <a:pt x="899999" y="1334010"/>
                  <a:pt x="545849" y="950736"/>
                  <a:pt x="92019" y="904647"/>
                </a:cubicBezTo>
                <a:lnTo>
                  <a:pt x="0" y="900000"/>
                </a:lnTo>
                <a:lnTo>
                  <a:pt x="86341" y="895912"/>
                </a:lnTo>
                <a:cubicBezTo>
                  <a:pt x="512581" y="855342"/>
                  <a:pt x="852144" y="517486"/>
                  <a:pt x="895353" y="9202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nvGrpSpPr>
          <p:cNvPr id="12" name="Google Shape;12;p36"/>
          <p:cNvGrpSpPr/>
          <p:nvPr/>
        </p:nvGrpSpPr>
        <p:grpSpPr>
          <a:xfrm>
            <a:off x="673101" y="640897"/>
            <a:ext cx="886460" cy="387802"/>
            <a:chOff x="673100" y="624438"/>
            <a:chExt cx="924083" cy="404261"/>
          </a:xfrm>
        </p:grpSpPr>
        <p:sp>
          <p:nvSpPr>
            <p:cNvPr id="13" name="Google Shape;13;p36"/>
            <p:cNvSpPr/>
            <p:nvPr/>
          </p:nvSpPr>
          <p:spPr>
            <a:xfrm>
              <a:off x="673100" y="624438"/>
              <a:ext cx="404261" cy="404261"/>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4" name="Google Shape;14;p36"/>
            <p:cNvSpPr/>
            <p:nvPr/>
          </p:nvSpPr>
          <p:spPr>
            <a:xfrm>
              <a:off x="933011" y="624438"/>
              <a:ext cx="404261" cy="404261"/>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5" name="Google Shape;15;p36"/>
            <p:cNvSpPr/>
            <p:nvPr/>
          </p:nvSpPr>
          <p:spPr>
            <a:xfrm>
              <a:off x="1192922" y="624438"/>
              <a:ext cx="404261" cy="404261"/>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16" name="Google Shape;16;p36"/>
          <p:cNvSpPr/>
          <p:nvPr/>
        </p:nvSpPr>
        <p:spPr>
          <a:xfrm rot="-1293166">
            <a:off x="6265572" y="2661974"/>
            <a:ext cx="4653328" cy="1900458"/>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7" name="Google Shape;17;p36"/>
          <p:cNvSpPr/>
          <p:nvPr/>
        </p:nvSpPr>
        <p:spPr>
          <a:xfrm>
            <a:off x="7063445" y="4589125"/>
            <a:ext cx="495974" cy="495976"/>
          </a:xfrm>
          <a:custGeom>
            <a:rect b="b" l="l" r="r" t="t"/>
            <a:pathLst>
              <a:path extrusionOk="0" h="1800000" w="1799999">
                <a:moveTo>
                  <a:pt x="899999" y="0"/>
                </a:moveTo>
                <a:cubicBezTo>
                  <a:pt x="899999" y="497056"/>
                  <a:pt x="1302943" y="900000"/>
                  <a:pt x="1799999" y="900000"/>
                </a:cubicBezTo>
                <a:cubicBezTo>
                  <a:pt x="1302943" y="900000"/>
                  <a:pt x="899999" y="1302944"/>
                  <a:pt x="899999" y="1800000"/>
                </a:cubicBezTo>
                <a:cubicBezTo>
                  <a:pt x="899999" y="1334010"/>
                  <a:pt x="545849" y="950736"/>
                  <a:pt x="92019" y="904647"/>
                </a:cubicBezTo>
                <a:lnTo>
                  <a:pt x="0" y="900000"/>
                </a:lnTo>
                <a:lnTo>
                  <a:pt x="86341" y="895912"/>
                </a:lnTo>
                <a:cubicBezTo>
                  <a:pt x="512581" y="855342"/>
                  <a:pt x="852144" y="517486"/>
                  <a:pt x="895353" y="9202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8" name="Google Shape;18;p36"/>
          <p:cNvSpPr/>
          <p:nvPr/>
        </p:nvSpPr>
        <p:spPr>
          <a:xfrm>
            <a:off x="10527963" y="2526989"/>
            <a:ext cx="495974" cy="495976"/>
          </a:xfrm>
          <a:custGeom>
            <a:rect b="b" l="l" r="r" t="t"/>
            <a:pathLst>
              <a:path extrusionOk="0" h="1800000" w="1799999">
                <a:moveTo>
                  <a:pt x="899999" y="0"/>
                </a:moveTo>
                <a:cubicBezTo>
                  <a:pt x="899999" y="497056"/>
                  <a:pt x="1302943" y="900000"/>
                  <a:pt x="1799999" y="900000"/>
                </a:cubicBezTo>
                <a:cubicBezTo>
                  <a:pt x="1302943" y="900000"/>
                  <a:pt x="899999" y="1302944"/>
                  <a:pt x="899999" y="1800000"/>
                </a:cubicBezTo>
                <a:cubicBezTo>
                  <a:pt x="899999" y="1334010"/>
                  <a:pt x="545849" y="950736"/>
                  <a:pt x="92019" y="904647"/>
                </a:cubicBezTo>
                <a:lnTo>
                  <a:pt x="0" y="900000"/>
                </a:lnTo>
                <a:lnTo>
                  <a:pt x="86341" y="895912"/>
                </a:lnTo>
                <a:cubicBezTo>
                  <a:pt x="512581" y="855342"/>
                  <a:pt x="852144" y="517486"/>
                  <a:pt x="895353" y="9202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9" name="Google Shape;19;p36"/>
          <p:cNvSpPr/>
          <p:nvPr/>
        </p:nvSpPr>
        <p:spPr>
          <a:xfrm>
            <a:off x="6829077" y="1353278"/>
            <a:ext cx="2743209" cy="2743209"/>
          </a:xfrm>
          <a:prstGeom prst="ellipse">
            <a:avLst/>
          </a:prstGeom>
          <a:gradFill>
            <a:gsLst>
              <a:gs pos="0">
                <a:schemeClr val="accent1"/>
              </a:gs>
              <a:gs pos="1000">
                <a:schemeClr val="accent1"/>
              </a:gs>
              <a:gs pos="100000">
                <a:srgbClr val="A99DC6">
                  <a:alpha val="980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目录页">
  <p:cSld name="目录页">
    <p:bg>
      <p:bgPr>
        <a:solidFill>
          <a:schemeClr val="lt1">
            <a:alpha val="9803"/>
          </a:schemeClr>
        </a:solidFill>
      </p:bgPr>
    </p:bg>
    <p:spTree>
      <p:nvGrpSpPr>
        <p:cNvPr id="20" name="Shape 20"/>
        <p:cNvGrpSpPr/>
        <p:nvPr/>
      </p:nvGrpSpPr>
      <p:grpSpPr>
        <a:xfrm>
          <a:off x="0" y="0"/>
          <a:ext cx="0" cy="0"/>
          <a:chOff x="0" y="0"/>
          <a:chExt cx="0" cy="0"/>
        </a:xfrm>
      </p:grpSpPr>
      <p:sp>
        <p:nvSpPr>
          <p:cNvPr id="21" name="Google Shape;21;p37"/>
          <p:cNvSpPr/>
          <p:nvPr/>
        </p:nvSpPr>
        <p:spPr>
          <a:xfrm>
            <a:off x="-2229763" y="-1206500"/>
            <a:ext cx="6654433" cy="4848783"/>
          </a:xfrm>
          <a:custGeom>
            <a:rect b="b" l="l" r="r" t="t"/>
            <a:pathLst>
              <a:path extrusionOk="0" h="4848783" w="6654433">
                <a:moveTo>
                  <a:pt x="896263" y="0"/>
                </a:moveTo>
                <a:lnTo>
                  <a:pt x="6595739" y="0"/>
                </a:lnTo>
                <a:lnTo>
                  <a:pt x="6606554" y="60557"/>
                </a:lnTo>
                <a:cubicBezTo>
                  <a:pt x="6638082" y="266896"/>
                  <a:pt x="6654433" y="478230"/>
                  <a:pt x="6654433" y="693383"/>
                </a:cubicBezTo>
                <a:cubicBezTo>
                  <a:pt x="6654433" y="2988347"/>
                  <a:pt x="4793997" y="4848783"/>
                  <a:pt x="2499033" y="4848783"/>
                </a:cubicBezTo>
                <a:cubicBezTo>
                  <a:pt x="1566704" y="4848783"/>
                  <a:pt x="706089" y="4541738"/>
                  <a:pt x="12791" y="4023252"/>
                </a:cubicBezTo>
                <a:lnTo>
                  <a:pt x="0" y="4013200"/>
                </a:lnTo>
                <a:lnTo>
                  <a:pt x="896263" y="4013200"/>
                </a:ln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2" name="Google Shape;22;p37"/>
          <p:cNvSpPr/>
          <p:nvPr/>
        </p:nvSpPr>
        <p:spPr>
          <a:xfrm>
            <a:off x="3308005" y="4886742"/>
            <a:ext cx="9084132" cy="2973207"/>
          </a:xfrm>
          <a:custGeom>
            <a:rect b="b" l="l" r="r" t="t"/>
            <a:pathLst>
              <a:path extrusionOk="0" h="2973207" w="9084132">
                <a:moveTo>
                  <a:pt x="4542066" y="0"/>
                </a:moveTo>
                <a:cubicBezTo>
                  <a:pt x="6562794" y="0"/>
                  <a:pt x="8301053" y="1209397"/>
                  <a:pt x="9072509" y="2943856"/>
                </a:cubicBezTo>
                <a:lnTo>
                  <a:pt x="9084132" y="2973207"/>
                </a:lnTo>
                <a:lnTo>
                  <a:pt x="0" y="2973207"/>
                </a:lnTo>
                <a:lnTo>
                  <a:pt x="11623" y="2943856"/>
                </a:lnTo>
                <a:cubicBezTo>
                  <a:pt x="783080" y="1209397"/>
                  <a:pt x="2521339" y="0"/>
                  <a:pt x="4542066" y="0"/>
                </a:cubicBezTo>
                <a:close/>
              </a:path>
            </a:pathLst>
          </a:custGeom>
          <a:gradFill>
            <a:gsLst>
              <a:gs pos="0">
                <a:srgbClr val="E3D5C4">
                  <a:alpha val="40000"/>
                </a:srgbClr>
              </a:gs>
              <a:gs pos="100000">
                <a:srgbClr val="E3D5C4">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3" name="Google Shape;23;p37"/>
          <p:cNvSpPr/>
          <p:nvPr/>
        </p:nvSpPr>
        <p:spPr>
          <a:xfrm>
            <a:off x="9690100" y="-1308100"/>
            <a:ext cx="3746500" cy="3549800"/>
          </a:xfrm>
          <a:custGeom>
            <a:rect b="b" l="l" r="r" t="t"/>
            <a:pathLst>
              <a:path extrusionOk="0" h="3549800" w="3746500">
                <a:moveTo>
                  <a:pt x="103177" y="0"/>
                </a:moveTo>
                <a:lnTo>
                  <a:pt x="3746500" y="0"/>
                </a:lnTo>
                <a:lnTo>
                  <a:pt x="3746500" y="3384338"/>
                </a:lnTo>
                <a:lnTo>
                  <a:pt x="3638959" y="3423698"/>
                </a:lnTo>
                <a:cubicBezTo>
                  <a:pt x="3375472" y="3505651"/>
                  <a:pt x="3095329" y="3549800"/>
                  <a:pt x="2804875" y="3549800"/>
                </a:cubicBezTo>
                <a:cubicBezTo>
                  <a:pt x="1255785" y="3549800"/>
                  <a:pt x="0" y="2294015"/>
                  <a:pt x="0" y="744925"/>
                </a:cubicBezTo>
                <a:cubicBezTo>
                  <a:pt x="0" y="551289"/>
                  <a:pt x="19622" y="362235"/>
                  <a:pt x="56985" y="179645"/>
                </a:cubicBez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4" name="Google Shape;24;p37"/>
          <p:cNvSpPr/>
          <p:nvPr/>
        </p:nvSpPr>
        <p:spPr>
          <a:xfrm rot="5400000">
            <a:off x="10688907" y="807675"/>
            <a:ext cx="327807" cy="150099"/>
          </a:xfrm>
          <a:custGeom>
            <a:rect b="b" l="l" r="r" t="t"/>
            <a:pathLst>
              <a:path extrusionOk="0" h="207356" w="414019">
                <a:moveTo>
                  <a:pt x="207010" y="0"/>
                </a:moveTo>
                <a:cubicBezTo>
                  <a:pt x="207010" y="114329"/>
                  <a:pt x="299691" y="207010"/>
                  <a:pt x="414019" y="207010"/>
                </a:cubicBezTo>
                <a:lnTo>
                  <a:pt x="410593" y="207356"/>
                </a:lnTo>
                <a:lnTo>
                  <a:pt x="410593" y="207010"/>
                </a:lnTo>
                <a:lnTo>
                  <a:pt x="0" y="207010"/>
                </a:lnTo>
                <a:lnTo>
                  <a:pt x="19860" y="206070"/>
                </a:lnTo>
                <a:cubicBezTo>
                  <a:pt x="117899" y="196738"/>
                  <a:pt x="196002" y="119028"/>
                  <a:pt x="205941" y="211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5" name="Google Shape;25;p37"/>
          <p:cNvSpPr/>
          <p:nvPr/>
        </p:nvSpPr>
        <p:spPr>
          <a:xfrm rot="5400000">
            <a:off x="10991683" y="807676"/>
            <a:ext cx="327807" cy="150099"/>
          </a:xfrm>
          <a:custGeom>
            <a:rect b="b" l="l" r="r" t="t"/>
            <a:pathLst>
              <a:path extrusionOk="0" h="207356" w="414019">
                <a:moveTo>
                  <a:pt x="207010" y="0"/>
                </a:moveTo>
                <a:cubicBezTo>
                  <a:pt x="207010" y="114329"/>
                  <a:pt x="299691" y="207010"/>
                  <a:pt x="414019" y="207010"/>
                </a:cubicBezTo>
                <a:lnTo>
                  <a:pt x="410593" y="207356"/>
                </a:lnTo>
                <a:lnTo>
                  <a:pt x="410593" y="207010"/>
                </a:lnTo>
                <a:lnTo>
                  <a:pt x="0" y="207010"/>
                </a:lnTo>
                <a:lnTo>
                  <a:pt x="19860" y="206070"/>
                </a:lnTo>
                <a:cubicBezTo>
                  <a:pt x="117899" y="196738"/>
                  <a:pt x="196002" y="119028"/>
                  <a:pt x="205941" y="211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6" name="Google Shape;26;p37"/>
          <p:cNvSpPr/>
          <p:nvPr/>
        </p:nvSpPr>
        <p:spPr>
          <a:xfrm rot="5400000">
            <a:off x="11294458" y="807676"/>
            <a:ext cx="327807" cy="150099"/>
          </a:xfrm>
          <a:custGeom>
            <a:rect b="b" l="l" r="r" t="t"/>
            <a:pathLst>
              <a:path extrusionOk="0" h="207356" w="414019">
                <a:moveTo>
                  <a:pt x="207010" y="0"/>
                </a:moveTo>
                <a:cubicBezTo>
                  <a:pt x="207010" y="114329"/>
                  <a:pt x="299691" y="207010"/>
                  <a:pt x="414019" y="207010"/>
                </a:cubicBezTo>
                <a:lnTo>
                  <a:pt x="410593" y="207356"/>
                </a:lnTo>
                <a:lnTo>
                  <a:pt x="410593" y="207010"/>
                </a:lnTo>
                <a:lnTo>
                  <a:pt x="0" y="207010"/>
                </a:lnTo>
                <a:lnTo>
                  <a:pt x="19860" y="206070"/>
                </a:lnTo>
                <a:cubicBezTo>
                  <a:pt x="117899" y="196738"/>
                  <a:pt x="196002" y="119028"/>
                  <a:pt x="205941" y="211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7" name="Google Shape;27;p37"/>
          <p:cNvSpPr/>
          <p:nvPr/>
        </p:nvSpPr>
        <p:spPr>
          <a:xfrm>
            <a:off x="-22424" y="1146484"/>
            <a:ext cx="2162812" cy="4565671"/>
          </a:xfrm>
          <a:custGeom>
            <a:rect b="b" l="l" r="r" t="t"/>
            <a:pathLst>
              <a:path extrusionOk="0" h="4565671" w="2162812">
                <a:moveTo>
                  <a:pt x="2162812" y="3049283"/>
                </a:moveTo>
                <a:cubicBezTo>
                  <a:pt x="1838004" y="3960272"/>
                  <a:pt x="983013" y="4553196"/>
                  <a:pt x="43897" y="4565671"/>
                </a:cubicBezTo>
                <a:lnTo>
                  <a:pt x="12264" y="4564686"/>
                </a:lnTo>
                <a:cubicBezTo>
                  <a:pt x="6992" y="3803741"/>
                  <a:pt x="-12477" y="760131"/>
                  <a:pt x="12264" y="0"/>
                </a:cubicBezTo>
                <a:lnTo>
                  <a:pt x="160712" y="3901"/>
                </a:lnTo>
                <a:cubicBezTo>
                  <a:pt x="1031370" y="60428"/>
                  <a:pt x="1816286" y="615057"/>
                  <a:pt x="2142517" y="1461049"/>
                </a:cubicBezTo>
              </a:path>
            </a:pathLst>
          </a:cu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8" name="Google Shape;28;p37"/>
          <p:cNvSpPr/>
          <p:nvPr/>
        </p:nvSpPr>
        <p:spPr>
          <a:xfrm rot="-1787713">
            <a:off x="3844070" y="1041029"/>
            <a:ext cx="1692275" cy="1692275"/>
          </a:xfrm>
          <a:custGeom>
            <a:rect b="b" l="l" r="r" t="t"/>
            <a:pathLst>
              <a:path extrusionOk="0" h="1692275" w="1692275">
                <a:moveTo>
                  <a:pt x="1116937" y="1420111"/>
                </a:moveTo>
                <a:lnTo>
                  <a:pt x="846138" y="1692275"/>
                </a:lnTo>
                <a:lnTo>
                  <a:pt x="0" y="846138"/>
                </a:lnTo>
                <a:lnTo>
                  <a:pt x="846138" y="0"/>
                </a:lnTo>
                <a:lnTo>
                  <a:pt x="1692275" y="846138"/>
                </a:lnTo>
                <a:lnTo>
                  <a:pt x="1561145" y="982978"/>
                </a:lnTo>
              </a:path>
            </a:pathLst>
          </a:cu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9" name="Google Shape;29;p37"/>
          <p:cNvSpPr/>
          <p:nvPr/>
        </p:nvSpPr>
        <p:spPr>
          <a:xfrm>
            <a:off x="5122352" y="1320161"/>
            <a:ext cx="161090" cy="161091"/>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0" name="Google Shape;30;p37"/>
          <p:cNvSpPr/>
          <p:nvPr/>
        </p:nvSpPr>
        <p:spPr>
          <a:xfrm rot="-1787713">
            <a:off x="6854963" y="1830342"/>
            <a:ext cx="1692275" cy="1692275"/>
          </a:xfrm>
          <a:custGeom>
            <a:rect b="b" l="l" r="r" t="t"/>
            <a:pathLst>
              <a:path extrusionOk="0" h="1692275" w="1692275">
                <a:moveTo>
                  <a:pt x="1116937" y="1420111"/>
                </a:moveTo>
                <a:lnTo>
                  <a:pt x="846138" y="1692275"/>
                </a:lnTo>
                <a:lnTo>
                  <a:pt x="0" y="846138"/>
                </a:lnTo>
                <a:lnTo>
                  <a:pt x="846138" y="0"/>
                </a:lnTo>
                <a:lnTo>
                  <a:pt x="1692275" y="846138"/>
                </a:lnTo>
                <a:lnTo>
                  <a:pt x="1561145" y="982978"/>
                </a:lnTo>
              </a:path>
            </a:pathLst>
          </a:cu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1" name="Google Shape;31;p37"/>
          <p:cNvSpPr/>
          <p:nvPr/>
        </p:nvSpPr>
        <p:spPr>
          <a:xfrm>
            <a:off x="8133245" y="2109474"/>
            <a:ext cx="161090" cy="161091"/>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2" name="Google Shape;32;p37"/>
          <p:cNvSpPr/>
          <p:nvPr/>
        </p:nvSpPr>
        <p:spPr>
          <a:xfrm rot="-1787713">
            <a:off x="4742503" y="3861703"/>
            <a:ext cx="1692275" cy="1692275"/>
          </a:xfrm>
          <a:custGeom>
            <a:rect b="b" l="l" r="r" t="t"/>
            <a:pathLst>
              <a:path extrusionOk="0" h="1692275" w="1692275">
                <a:moveTo>
                  <a:pt x="1116937" y="1420111"/>
                </a:moveTo>
                <a:lnTo>
                  <a:pt x="846138" y="1692275"/>
                </a:lnTo>
                <a:lnTo>
                  <a:pt x="0" y="846138"/>
                </a:lnTo>
                <a:lnTo>
                  <a:pt x="846138" y="0"/>
                </a:lnTo>
                <a:lnTo>
                  <a:pt x="1692275" y="846138"/>
                </a:lnTo>
                <a:lnTo>
                  <a:pt x="1561145" y="982978"/>
                </a:lnTo>
              </a:path>
            </a:pathLst>
          </a:cu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3" name="Google Shape;33;p37"/>
          <p:cNvSpPr/>
          <p:nvPr/>
        </p:nvSpPr>
        <p:spPr>
          <a:xfrm>
            <a:off x="6020785" y="4140835"/>
            <a:ext cx="161090" cy="161091"/>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4" name="Google Shape;34;p37"/>
          <p:cNvSpPr/>
          <p:nvPr/>
        </p:nvSpPr>
        <p:spPr>
          <a:xfrm rot="-1787713">
            <a:off x="7498306" y="4543425"/>
            <a:ext cx="1692275" cy="1692275"/>
          </a:xfrm>
          <a:custGeom>
            <a:rect b="b" l="l" r="r" t="t"/>
            <a:pathLst>
              <a:path extrusionOk="0" h="1692275" w="1692275">
                <a:moveTo>
                  <a:pt x="1116937" y="1420111"/>
                </a:moveTo>
                <a:lnTo>
                  <a:pt x="846138" y="1692275"/>
                </a:lnTo>
                <a:lnTo>
                  <a:pt x="0" y="846138"/>
                </a:lnTo>
                <a:lnTo>
                  <a:pt x="846138" y="0"/>
                </a:lnTo>
                <a:lnTo>
                  <a:pt x="1692275" y="846138"/>
                </a:lnTo>
                <a:lnTo>
                  <a:pt x="1561145" y="982978"/>
                </a:lnTo>
              </a:path>
            </a:pathLst>
          </a:cu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5" name="Google Shape;35;p37"/>
          <p:cNvSpPr/>
          <p:nvPr/>
        </p:nvSpPr>
        <p:spPr>
          <a:xfrm>
            <a:off x="8776588" y="4822557"/>
            <a:ext cx="161090" cy="161091"/>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过渡页">
  <p:cSld name="过渡页">
    <p:bg>
      <p:bgPr>
        <a:solidFill>
          <a:schemeClr val="lt1">
            <a:alpha val="9803"/>
          </a:schemeClr>
        </a:solidFill>
      </p:bgPr>
    </p:bg>
    <p:spTree>
      <p:nvGrpSpPr>
        <p:cNvPr id="36" name="Shape 36"/>
        <p:cNvGrpSpPr/>
        <p:nvPr/>
      </p:nvGrpSpPr>
      <p:grpSpPr>
        <a:xfrm>
          <a:off x="0" y="0"/>
          <a:ext cx="0" cy="0"/>
          <a:chOff x="0" y="0"/>
          <a:chExt cx="0" cy="0"/>
        </a:xfrm>
      </p:grpSpPr>
      <p:sp>
        <p:nvSpPr>
          <p:cNvPr id="37" name="Google Shape;37;p38"/>
          <p:cNvSpPr/>
          <p:nvPr/>
        </p:nvSpPr>
        <p:spPr>
          <a:xfrm>
            <a:off x="-2229763" y="-1206500"/>
            <a:ext cx="6654433" cy="4848783"/>
          </a:xfrm>
          <a:custGeom>
            <a:rect b="b" l="l" r="r" t="t"/>
            <a:pathLst>
              <a:path extrusionOk="0" h="4848783" w="6654433">
                <a:moveTo>
                  <a:pt x="896263" y="0"/>
                </a:moveTo>
                <a:lnTo>
                  <a:pt x="6595739" y="0"/>
                </a:lnTo>
                <a:lnTo>
                  <a:pt x="6606554" y="60557"/>
                </a:lnTo>
                <a:cubicBezTo>
                  <a:pt x="6638082" y="266896"/>
                  <a:pt x="6654433" y="478230"/>
                  <a:pt x="6654433" y="693383"/>
                </a:cubicBezTo>
                <a:cubicBezTo>
                  <a:pt x="6654433" y="2988347"/>
                  <a:pt x="4793997" y="4848783"/>
                  <a:pt x="2499033" y="4848783"/>
                </a:cubicBezTo>
                <a:cubicBezTo>
                  <a:pt x="1566704" y="4848783"/>
                  <a:pt x="706089" y="4541738"/>
                  <a:pt x="12791" y="4023252"/>
                </a:cubicBezTo>
                <a:lnTo>
                  <a:pt x="0" y="4013200"/>
                </a:lnTo>
                <a:lnTo>
                  <a:pt x="896263" y="4013200"/>
                </a:ln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8" name="Google Shape;38;p38"/>
          <p:cNvSpPr/>
          <p:nvPr/>
        </p:nvSpPr>
        <p:spPr>
          <a:xfrm>
            <a:off x="3308005" y="4886742"/>
            <a:ext cx="9084132" cy="2973207"/>
          </a:xfrm>
          <a:custGeom>
            <a:rect b="b" l="l" r="r" t="t"/>
            <a:pathLst>
              <a:path extrusionOk="0" h="2973207" w="9084132">
                <a:moveTo>
                  <a:pt x="4542066" y="0"/>
                </a:moveTo>
                <a:cubicBezTo>
                  <a:pt x="6562794" y="0"/>
                  <a:pt x="8301053" y="1209397"/>
                  <a:pt x="9072509" y="2943856"/>
                </a:cubicBezTo>
                <a:lnTo>
                  <a:pt x="9084132" y="2973207"/>
                </a:lnTo>
                <a:lnTo>
                  <a:pt x="0" y="2973207"/>
                </a:lnTo>
                <a:lnTo>
                  <a:pt x="11623" y="2943856"/>
                </a:lnTo>
                <a:cubicBezTo>
                  <a:pt x="783080" y="1209397"/>
                  <a:pt x="2521339" y="0"/>
                  <a:pt x="4542066" y="0"/>
                </a:cubicBezTo>
                <a:close/>
              </a:path>
            </a:pathLst>
          </a:custGeom>
          <a:gradFill>
            <a:gsLst>
              <a:gs pos="0">
                <a:srgbClr val="E3D5C4">
                  <a:alpha val="40000"/>
                </a:srgbClr>
              </a:gs>
              <a:gs pos="100000">
                <a:srgbClr val="E3D5C4">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9" name="Google Shape;39;p38"/>
          <p:cNvSpPr/>
          <p:nvPr/>
        </p:nvSpPr>
        <p:spPr>
          <a:xfrm>
            <a:off x="9690100" y="-1308100"/>
            <a:ext cx="3746500" cy="3549800"/>
          </a:xfrm>
          <a:custGeom>
            <a:rect b="b" l="l" r="r" t="t"/>
            <a:pathLst>
              <a:path extrusionOk="0" h="3549800" w="3746500">
                <a:moveTo>
                  <a:pt x="103177" y="0"/>
                </a:moveTo>
                <a:lnTo>
                  <a:pt x="3746500" y="0"/>
                </a:lnTo>
                <a:lnTo>
                  <a:pt x="3746500" y="3384338"/>
                </a:lnTo>
                <a:lnTo>
                  <a:pt x="3638959" y="3423698"/>
                </a:lnTo>
                <a:cubicBezTo>
                  <a:pt x="3375472" y="3505651"/>
                  <a:pt x="3095329" y="3549800"/>
                  <a:pt x="2804875" y="3549800"/>
                </a:cubicBezTo>
                <a:cubicBezTo>
                  <a:pt x="1255785" y="3549800"/>
                  <a:pt x="0" y="2294015"/>
                  <a:pt x="0" y="744925"/>
                </a:cubicBezTo>
                <a:cubicBezTo>
                  <a:pt x="0" y="551289"/>
                  <a:pt x="19622" y="362235"/>
                  <a:pt x="56985" y="179645"/>
                </a:cubicBez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40" name="Google Shape;40;p38"/>
          <p:cNvGrpSpPr/>
          <p:nvPr/>
        </p:nvGrpSpPr>
        <p:grpSpPr>
          <a:xfrm>
            <a:off x="673101" y="640897"/>
            <a:ext cx="886460" cy="387802"/>
            <a:chOff x="673100" y="624438"/>
            <a:chExt cx="924083" cy="404261"/>
          </a:xfrm>
        </p:grpSpPr>
        <p:sp>
          <p:nvSpPr>
            <p:cNvPr id="41" name="Google Shape;41;p38"/>
            <p:cNvSpPr/>
            <p:nvPr/>
          </p:nvSpPr>
          <p:spPr>
            <a:xfrm>
              <a:off x="673100" y="624438"/>
              <a:ext cx="404261" cy="404261"/>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2" name="Google Shape;42;p38"/>
            <p:cNvSpPr/>
            <p:nvPr/>
          </p:nvSpPr>
          <p:spPr>
            <a:xfrm>
              <a:off x="933011" y="624438"/>
              <a:ext cx="404261" cy="404261"/>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3" name="Google Shape;43;p38"/>
            <p:cNvSpPr/>
            <p:nvPr/>
          </p:nvSpPr>
          <p:spPr>
            <a:xfrm>
              <a:off x="1192922" y="624438"/>
              <a:ext cx="404261" cy="404261"/>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grpSp>
        <p:nvGrpSpPr>
          <p:cNvPr id="44" name="Google Shape;44;p38"/>
          <p:cNvGrpSpPr/>
          <p:nvPr/>
        </p:nvGrpSpPr>
        <p:grpSpPr>
          <a:xfrm flipH="1" rot="5400000">
            <a:off x="10924264" y="5640916"/>
            <a:ext cx="446745" cy="986367"/>
            <a:chOff x="107950" y="3604798"/>
            <a:chExt cx="1108513" cy="2152753"/>
          </a:xfrm>
        </p:grpSpPr>
        <p:cxnSp>
          <p:nvCxnSpPr>
            <p:cNvPr id="45" name="Google Shape;45;p38"/>
            <p:cNvCxnSpPr/>
            <p:nvPr/>
          </p:nvCxnSpPr>
          <p:spPr>
            <a:xfrm rot="-5400000">
              <a:off x="-282846" y="4814305"/>
              <a:ext cx="1886492" cy="0"/>
            </a:xfrm>
            <a:prstGeom prst="straightConnector1">
              <a:avLst/>
            </a:prstGeom>
            <a:noFill/>
            <a:ln cap="flat" cmpd="sng" w="19050">
              <a:solidFill>
                <a:schemeClr val="accent2"/>
              </a:solidFill>
              <a:prstDash val="solid"/>
              <a:miter lim="800000"/>
              <a:headEnd len="sm" w="sm" type="none"/>
              <a:tailEnd len="sm" w="sm" type="none"/>
            </a:ln>
          </p:spPr>
        </p:cxnSp>
        <p:sp>
          <p:nvSpPr>
            <p:cNvPr id="46" name="Google Shape;46;p38"/>
            <p:cNvSpPr/>
            <p:nvPr/>
          </p:nvSpPr>
          <p:spPr>
            <a:xfrm flipH="1" rot="-5400000">
              <a:off x="673977" y="3594834"/>
              <a:ext cx="532522" cy="552450"/>
            </a:xfrm>
            <a:prstGeom prst="arc">
              <a:avLst>
                <a:gd fmla="val 16200000" name="adj1"/>
                <a:gd fmla="val 0" name="adj2"/>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7" name="Google Shape;47;p38"/>
            <p:cNvSpPr/>
            <p:nvPr/>
          </p:nvSpPr>
          <p:spPr>
            <a:xfrm rot="5400000">
              <a:off x="117914" y="3594834"/>
              <a:ext cx="532522" cy="552450"/>
            </a:xfrm>
            <a:prstGeom prst="arc">
              <a:avLst>
                <a:gd fmla="val 16200000" name="adj1"/>
                <a:gd fmla="val 0" name="adj2"/>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cxnSp>
        <p:nvCxnSpPr>
          <p:cNvPr id="48" name="Google Shape;48;p38"/>
          <p:cNvCxnSpPr/>
          <p:nvPr/>
        </p:nvCxnSpPr>
        <p:spPr>
          <a:xfrm flipH="1">
            <a:off x="3612985" y="899597"/>
            <a:ext cx="2409264" cy="2409264"/>
          </a:xfrm>
          <a:prstGeom prst="straightConnector1">
            <a:avLst/>
          </a:prstGeom>
          <a:noFill/>
          <a:ln cap="flat" cmpd="sng" w="25400">
            <a:solidFill>
              <a:schemeClr val="accent2"/>
            </a:solidFill>
            <a:prstDash val="solid"/>
            <a:miter lim="800000"/>
            <a:headEnd len="sm" w="sm" type="none"/>
            <a:tailEnd len="sm" w="sm" type="none"/>
          </a:ln>
        </p:spPr>
      </p:cxnSp>
      <p:sp>
        <p:nvSpPr>
          <p:cNvPr id="49" name="Google Shape;49;p38"/>
          <p:cNvSpPr/>
          <p:nvPr/>
        </p:nvSpPr>
        <p:spPr>
          <a:xfrm>
            <a:off x="3594198" y="3275262"/>
            <a:ext cx="52388" cy="52388"/>
          </a:xfrm>
          <a:prstGeom prst="diamond">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cxnSp>
        <p:nvCxnSpPr>
          <p:cNvPr id="50" name="Google Shape;50;p38"/>
          <p:cNvCxnSpPr/>
          <p:nvPr/>
        </p:nvCxnSpPr>
        <p:spPr>
          <a:xfrm flipH="1" rot="-5400000">
            <a:off x="3594199" y="3530353"/>
            <a:ext cx="2409264" cy="2409264"/>
          </a:xfrm>
          <a:prstGeom prst="straightConnector1">
            <a:avLst/>
          </a:prstGeom>
          <a:noFill/>
          <a:ln cap="flat" cmpd="sng" w="25400">
            <a:solidFill>
              <a:schemeClr val="accent2"/>
            </a:solidFill>
            <a:prstDash val="solid"/>
            <a:miter lim="800000"/>
            <a:headEnd len="sm" w="sm" type="none"/>
            <a:tailEnd len="sm" w="sm" type="none"/>
          </a:ln>
        </p:spPr>
      </p:cxnSp>
      <p:sp>
        <p:nvSpPr>
          <p:cNvPr id="51" name="Google Shape;51;p38"/>
          <p:cNvSpPr/>
          <p:nvPr/>
        </p:nvSpPr>
        <p:spPr>
          <a:xfrm rot="-5400000">
            <a:off x="5967485" y="5901785"/>
            <a:ext cx="52388" cy="52388"/>
          </a:xfrm>
          <a:prstGeom prst="diamond">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cxnSp>
        <p:nvCxnSpPr>
          <p:cNvPr id="52" name="Google Shape;52;p38"/>
          <p:cNvCxnSpPr/>
          <p:nvPr/>
        </p:nvCxnSpPr>
        <p:spPr>
          <a:xfrm flipH="1" rot="10800000">
            <a:off x="6169751" y="3549140"/>
            <a:ext cx="2409264" cy="2409264"/>
          </a:xfrm>
          <a:prstGeom prst="straightConnector1">
            <a:avLst/>
          </a:prstGeom>
          <a:noFill/>
          <a:ln cap="flat" cmpd="sng" w="25400">
            <a:solidFill>
              <a:schemeClr val="accent2"/>
            </a:solidFill>
            <a:prstDash val="solid"/>
            <a:miter lim="800000"/>
            <a:headEnd len="sm" w="sm" type="none"/>
            <a:tailEnd len="sm" w="sm" type="none"/>
          </a:ln>
        </p:spPr>
      </p:cxnSp>
      <p:sp>
        <p:nvSpPr>
          <p:cNvPr id="53" name="Google Shape;53;p38"/>
          <p:cNvSpPr/>
          <p:nvPr/>
        </p:nvSpPr>
        <p:spPr>
          <a:xfrm rot="10800000">
            <a:off x="8541181" y="3532732"/>
            <a:ext cx="52388" cy="52388"/>
          </a:xfrm>
          <a:prstGeom prst="diamond">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cxnSp>
        <p:nvCxnSpPr>
          <p:cNvPr id="54" name="Google Shape;54;p38"/>
          <p:cNvCxnSpPr/>
          <p:nvPr/>
        </p:nvCxnSpPr>
        <p:spPr>
          <a:xfrm flipH="1" rot="5400000">
            <a:off x="6188539" y="918386"/>
            <a:ext cx="2409264" cy="2409264"/>
          </a:xfrm>
          <a:prstGeom prst="straightConnector1">
            <a:avLst/>
          </a:prstGeom>
          <a:noFill/>
          <a:ln cap="flat" cmpd="sng" w="25400">
            <a:solidFill>
              <a:schemeClr val="accent2"/>
            </a:solidFill>
            <a:prstDash val="solid"/>
            <a:miter lim="800000"/>
            <a:headEnd len="sm" w="sm" type="none"/>
            <a:tailEnd len="sm" w="sm" type="none"/>
          </a:ln>
        </p:spPr>
      </p:cxnSp>
      <p:sp>
        <p:nvSpPr>
          <p:cNvPr id="55" name="Google Shape;55;p38"/>
          <p:cNvSpPr/>
          <p:nvPr/>
        </p:nvSpPr>
        <p:spPr>
          <a:xfrm rot="5400000">
            <a:off x="6171072" y="899598"/>
            <a:ext cx="52388" cy="52388"/>
          </a:xfrm>
          <a:prstGeom prst="diamond">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页">
  <p:cSld name="内容页">
    <p:bg>
      <p:bgPr>
        <a:solidFill>
          <a:schemeClr val="lt1">
            <a:alpha val="9803"/>
          </a:schemeClr>
        </a:solidFill>
      </p:bgPr>
    </p:bg>
    <p:spTree>
      <p:nvGrpSpPr>
        <p:cNvPr id="56" name="Shape 56"/>
        <p:cNvGrpSpPr/>
        <p:nvPr/>
      </p:nvGrpSpPr>
      <p:grpSpPr>
        <a:xfrm>
          <a:off x="0" y="0"/>
          <a:ext cx="0" cy="0"/>
          <a:chOff x="0" y="0"/>
          <a:chExt cx="0" cy="0"/>
        </a:xfrm>
      </p:grpSpPr>
      <p:sp>
        <p:nvSpPr>
          <p:cNvPr id="57" name="Google Shape;57;p39"/>
          <p:cNvSpPr/>
          <p:nvPr/>
        </p:nvSpPr>
        <p:spPr>
          <a:xfrm>
            <a:off x="9690100" y="-1308100"/>
            <a:ext cx="3746500" cy="3549800"/>
          </a:xfrm>
          <a:custGeom>
            <a:rect b="b" l="l" r="r" t="t"/>
            <a:pathLst>
              <a:path extrusionOk="0" h="3549800" w="3746500">
                <a:moveTo>
                  <a:pt x="103177" y="0"/>
                </a:moveTo>
                <a:lnTo>
                  <a:pt x="3746500" y="0"/>
                </a:lnTo>
                <a:lnTo>
                  <a:pt x="3746500" y="3384338"/>
                </a:lnTo>
                <a:lnTo>
                  <a:pt x="3638959" y="3423698"/>
                </a:lnTo>
                <a:cubicBezTo>
                  <a:pt x="3375472" y="3505651"/>
                  <a:pt x="3095329" y="3549800"/>
                  <a:pt x="2804875" y="3549800"/>
                </a:cubicBezTo>
                <a:cubicBezTo>
                  <a:pt x="1255785" y="3549800"/>
                  <a:pt x="0" y="2294015"/>
                  <a:pt x="0" y="744925"/>
                </a:cubicBezTo>
                <a:cubicBezTo>
                  <a:pt x="0" y="551289"/>
                  <a:pt x="19622" y="362235"/>
                  <a:pt x="56985" y="179645"/>
                </a:cubicBez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58" name="Google Shape;58;p39"/>
          <p:cNvSpPr/>
          <p:nvPr/>
        </p:nvSpPr>
        <p:spPr>
          <a:xfrm>
            <a:off x="-2229763" y="-1206500"/>
            <a:ext cx="6654433" cy="4848783"/>
          </a:xfrm>
          <a:custGeom>
            <a:rect b="b" l="l" r="r" t="t"/>
            <a:pathLst>
              <a:path extrusionOk="0" h="4848783" w="6654433">
                <a:moveTo>
                  <a:pt x="896263" y="0"/>
                </a:moveTo>
                <a:lnTo>
                  <a:pt x="6595739" y="0"/>
                </a:lnTo>
                <a:lnTo>
                  <a:pt x="6606554" y="60557"/>
                </a:lnTo>
                <a:cubicBezTo>
                  <a:pt x="6638082" y="266896"/>
                  <a:pt x="6654433" y="478230"/>
                  <a:pt x="6654433" y="693383"/>
                </a:cubicBezTo>
                <a:cubicBezTo>
                  <a:pt x="6654433" y="2988347"/>
                  <a:pt x="4793997" y="4848783"/>
                  <a:pt x="2499033" y="4848783"/>
                </a:cubicBezTo>
                <a:cubicBezTo>
                  <a:pt x="1566704" y="4848783"/>
                  <a:pt x="706089" y="4541738"/>
                  <a:pt x="12791" y="4023252"/>
                </a:cubicBezTo>
                <a:lnTo>
                  <a:pt x="0" y="4013200"/>
                </a:lnTo>
                <a:lnTo>
                  <a:pt x="896263" y="4013200"/>
                </a:ln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59" name="Google Shape;59;p39"/>
          <p:cNvSpPr/>
          <p:nvPr/>
        </p:nvSpPr>
        <p:spPr>
          <a:xfrm>
            <a:off x="3308005" y="4886742"/>
            <a:ext cx="9084132" cy="2973207"/>
          </a:xfrm>
          <a:custGeom>
            <a:rect b="b" l="l" r="r" t="t"/>
            <a:pathLst>
              <a:path extrusionOk="0" h="2973207" w="9084132">
                <a:moveTo>
                  <a:pt x="4542066" y="0"/>
                </a:moveTo>
                <a:cubicBezTo>
                  <a:pt x="6562794" y="0"/>
                  <a:pt x="8301053" y="1209397"/>
                  <a:pt x="9072509" y="2943856"/>
                </a:cubicBezTo>
                <a:lnTo>
                  <a:pt x="9084132" y="2973207"/>
                </a:lnTo>
                <a:lnTo>
                  <a:pt x="0" y="2973207"/>
                </a:lnTo>
                <a:lnTo>
                  <a:pt x="11623" y="2943856"/>
                </a:lnTo>
                <a:cubicBezTo>
                  <a:pt x="783080" y="1209397"/>
                  <a:pt x="2521339" y="0"/>
                  <a:pt x="4542066" y="0"/>
                </a:cubicBezTo>
                <a:close/>
              </a:path>
            </a:pathLst>
          </a:custGeom>
          <a:gradFill>
            <a:gsLst>
              <a:gs pos="0">
                <a:srgbClr val="E3D5C4">
                  <a:alpha val="40000"/>
                </a:srgbClr>
              </a:gs>
              <a:gs pos="100000">
                <a:srgbClr val="E3D5C4">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60" name="Google Shape;60;p39"/>
          <p:cNvGrpSpPr/>
          <p:nvPr/>
        </p:nvGrpSpPr>
        <p:grpSpPr>
          <a:xfrm>
            <a:off x="10775950" y="374705"/>
            <a:ext cx="742950" cy="653065"/>
            <a:chOff x="1528145" y="2564345"/>
            <a:chExt cx="581703" cy="511326"/>
          </a:xfrm>
        </p:grpSpPr>
        <p:sp>
          <p:nvSpPr>
            <p:cNvPr id="61" name="Google Shape;61;p39"/>
            <p:cNvSpPr/>
            <p:nvPr/>
          </p:nvSpPr>
          <p:spPr>
            <a:xfrm>
              <a:off x="1528145" y="2564345"/>
              <a:ext cx="387802" cy="387802"/>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62" name="Google Shape;62;p39"/>
            <p:cNvSpPr/>
            <p:nvPr/>
          </p:nvSpPr>
          <p:spPr>
            <a:xfrm>
              <a:off x="1722046" y="2687869"/>
              <a:ext cx="387802" cy="387802"/>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cxnSp>
        <p:nvCxnSpPr>
          <p:cNvPr id="63" name="Google Shape;63;p39"/>
          <p:cNvCxnSpPr/>
          <p:nvPr/>
        </p:nvCxnSpPr>
        <p:spPr>
          <a:xfrm>
            <a:off x="10775950" y="6134827"/>
            <a:ext cx="742872" cy="0"/>
          </a:xfrm>
          <a:prstGeom prst="straightConnector1">
            <a:avLst/>
          </a:prstGeom>
          <a:noFill/>
          <a:ln cap="flat" cmpd="sng" w="19050">
            <a:solidFill>
              <a:schemeClr val="accent2"/>
            </a:solidFill>
            <a:prstDash val="solid"/>
            <a:miter lim="800000"/>
            <a:headEnd len="sm" w="sm" type="none"/>
            <a:tailEnd len="sm" w="sm" type="none"/>
          </a:ln>
        </p:spPr>
      </p:cxnSp>
      <p:sp>
        <p:nvSpPr>
          <p:cNvPr id="64" name="Google Shape;64;p39"/>
          <p:cNvSpPr txBox="1"/>
          <p:nvPr>
            <p:ph type="title"/>
          </p:nvPr>
        </p:nvSpPr>
        <p:spPr>
          <a:xfrm>
            <a:off x="673100" y="101529"/>
            <a:ext cx="10389038"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2"/>
              </a:buClr>
              <a:buSzPts val="4000"/>
              <a:buFont typeface="Microsoft Yahei"/>
              <a:buNone/>
              <a:defRPr b="0" i="0" sz="4000" u="none" cap="none" strike="noStrike">
                <a:solidFill>
                  <a:schemeClr val="accent2"/>
                </a:solidFill>
                <a:latin typeface="Microsoft Yahei"/>
                <a:ea typeface="Microsoft Yahei"/>
                <a:cs typeface="Microsoft Yahei"/>
                <a:sym typeface="Microsoft Ya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致谢页" type="blank">
  <p:cSld name="BLANK">
    <p:bg>
      <p:bgPr>
        <a:solidFill>
          <a:schemeClr val="lt1"/>
        </a:solidFill>
      </p:bgPr>
    </p:bg>
    <p:spTree>
      <p:nvGrpSpPr>
        <p:cNvPr id="65" name="Shape 65"/>
        <p:cNvGrpSpPr/>
        <p:nvPr/>
      </p:nvGrpSpPr>
      <p:grpSpPr>
        <a:xfrm>
          <a:off x="0" y="0"/>
          <a:ext cx="0" cy="0"/>
          <a:chOff x="0" y="0"/>
          <a:chExt cx="0" cy="0"/>
        </a:xfrm>
      </p:grpSpPr>
      <p:sp>
        <p:nvSpPr>
          <p:cNvPr id="66" name="Google Shape;66;p40"/>
          <p:cNvSpPr/>
          <p:nvPr/>
        </p:nvSpPr>
        <p:spPr>
          <a:xfrm>
            <a:off x="-2229763" y="-1206500"/>
            <a:ext cx="6654433" cy="4848783"/>
          </a:xfrm>
          <a:custGeom>
            <a:rect b="b" l="l" r="r" t="t"/>
            <a:pathLst>
              <a:path extrusionOk="0" h="4848783" w="6654433">
                <a:moveTo>
                  <a:pt x="896263" y="0"/>
                </a:moveTo>
                <a:lnTo>
                  <a:pt x="6595739" y="0"/>
                </a:lnTo>
                <a:lnTo>
                  <a:pt x="6606554" y="60557"/>
                </a:lnTo>
                <a:cubicBezTo>
                  <a:pt x="6638082" y="266896"/>
                  <a:pt x="6654433" y="478230"/>
                  <a:pt x="6654433" y="693383"/>
                </a:cubicBezTo>
                <a:cubicBezTo>
                  <a:pt x="6654433" y="2988347"/>
                  <a:pt x="4793997" y="4848783"/>
                  <a:pt x="2499033" y="4848783"/>
                </a:cubicBezTo>
                <a:cubicBezTo>
                  <a:pt x="1566704" y="4848783"/>
                  <a:pt x="706089" y="4541738"/>
                  <a:pt x="12791" y="4023252"/>
                </a:cubicBezTo>
                <a:lnTo>
                  <a:pt x="0" y="4013200"/>
                </a:lnTo>
                <a:lnTo>
                  <a:pt x="896263" y="4013200"/>
                </a:ln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67" name="Google Shape;67;p40"/>
          <p:cNvSpPr/>
          <p:nvPr/>
        </p:nvSpPr>
        <p:spPr>
          <a:xfrm>
            <a:off x="3308005" y="4886742"/>
            <a:ext cx="9084132" cy="2973207"/>
          </a:xfrm>
          <a:custGeom>
            <a:rect b="b" l="l" r="r" t="t"/>
            <a:pathLst>
              <a:path extrusionOk="0" h="2973207" w="9084132">
                <a:moveTo>
                  <a:pt x="4542066" y="0"/>
                </a:moveTo>
                <a:cubicBezTo>
                  <a:pt x="6562794" y="0"/>
                  <a:pt x="8301053" y="1209397"/>
                  <a:pt x="9072509" y="2943856"/>
                </a:cubicBezTo>
                <a:lnTo>
                  <a:pt x="9084132" y="2973207"/>
                </a:lnTo>
                <a:lnTo>
                  <a:pt x="0" y="2973207"/>
                </a:lnTo>
                <a:lnTo>
                  <a:pt x="11623" y="2943856"/>
                </a:lnTo>
                <a:cubicBezTo>
                  <a:pt x="783080" y="1209397"/>
                  <a:pt x="2521339" y="0"/>
                  <a:pt x="4542066" y="0"/>
                </a:cubicBezTo>
                <a:close/>
              </a:path>
            </a:pathLst>
          </a:custGeom>
          <a:gradFill>
            <a:gsLst>
              <a:gs pos="0">
                <a:srgbClr val="E3D5C4">
                  <a:alpha val="40000"/>
                </a:srgbClr>
              </a:gs>
              <a:gs pos="100000">
                <a:srgbClr val="E3D5C4">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68" name="Google Shape;68;p40"/>
          <p:cNvSpPr/>
          <p:nvPr/>
        </p:nvSpPr>
        <p:spPr>
          <a:xfrm>
            <a:off x="9690100" y="-1308100"/>
            <a:ext cx="3746500" cy="3549800"/>
          </a:xfrm>
          <a:custGeom>
            <a:rect b="b" l="l" r="r" t="t"/>
            <a:pathLst>
              <a:path extrusionOk="0" h="3549800" w="3746500">
                <a:moveTo>
                  <a:pt x="103177" y="0"/>
                </a:moveTo>
                <a:lnTo>
                  <a:pt x="3746500" y="0"/>
                </a:lnTo>
                <a:lnTo>
                  <a:pt x="3746500" y="3384338"/>
                </a:lnTo>
                <a:lnTo>
                  <a:pt x="3638959" y="3423698"/>
                </a:lnTo>
                <a:cubicBezTo>
                  <a:pt x="3375472" y="3505651"/>
                  <a:pt x="3095329" y="3549800"/>
                  <a:pt x="2804875" y="3549800"/>
                </a:cubicBezTo>
                <a:cubicBezTo>
                  <a:pt x="1255785" y="3549800"/>
                  <a:pt x="0" y="2294015"/>
                  <a:pt x="0" y="744925"/>
                </a:cubicBezTo>
                <a:cubicBezTo>
                  <a:pt x="0" y="551289"/>
                  <a:pt x="19622" y="362235"/>
                  <a:pt x="56985" y="179645"/>
                </a:cubicBez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pic>
        <p:nvPicPr>
          <p:cNvPr id="69" name="Google Shape;69;p40"/>
          <p:cNvPicPr preferRelativeResize="0"/>
          <p:nvPr/>
        </p:nvPicPr>
        <p:blipFill rotWithShape="1">
          <a:blip r:embed="rId2">
            <a:alphaModFix/>
          </a:blip>
          <a:srcRect b="0" l="0" r="0" t="0"/>
          <a:stretch/>
        </p:blipFill>
        <p:spPr>
          <a:xfrm>
            <a:off x="9690100" y="784860"/>
            <a:ext cx="1828800" cy="243840"/>
          </a:xfrm>
          <a:prstGeom prst="rect">
            <a:avLst/>
          </a:prstGeom>
          <a:noFill/>
          <a:ln>
            <a:noFill/>
          </a:ln>
        </p:spPr>
      </p:pic>
      <p:sp>
        <p:nvSpPr>
          <p:cNvPr id="70" name="Google Shape;70;p40"/>
          <p:cNvSpPr/>
          <p:nvPr/>
        </p:nvSpPr>
        <p:spPr>
          <a:xfrm>
            <a:off x="11104881" y="5720080"/>
            <a:ext cx="414019" cy="414020"/>
          </a:xfrm>
          <a:custGeom>
            <a:rect b="b" l="l" r="r" t="t"/>
            <a:pathLst>
              <a:path extrusionOk="0" h="1800000" w="1799999">
                <a:moveTo>
                  <a:pt x="899999" y="0"/>
                </a:moveTo>
                <a:cubicBezTo>
                  <a:pt x="899999" y="497056"/>
                  <a:pt x="1302943" y="900000"/>
                  <a:pt x="1799999" y="900000"/>
                </a:cubicBezTo>
                <a:cubicBezTo>
                  <a:pt x="1302943" y="900000"/>
                  <a:pt x="899999" y="1302944"/>
                  <a:pt x="899999" y="1800000"/>
                </a:cubicBezTo>
                <a:cubicBezTo>
                  <a:pt x="899999" y="1334010"/>
                  <a:pt x="545849" y="950736"/>
                  <a:pt x="92019" y="904647"/>
                </a:cubicBezTo>
                <a:lnTo>
                  <a:pt x="0" y="900000"/>
                </a:lnTo>
                <a:lnTo>
                  <a:pt x="86341" y="895912"/>
                </a:lnTo>
                <a:cubicBezTo>
                  <a:pt x="512581" y="855342"/>
                  <a:pt x="852144" y="517486"/>
                  <a:pt x="895353" y="9202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71" name="Google Shape;71;p40"/>
          <p:cNvGrpSpPr/>
          <p:nvPr/>
        </p:nvGrpSpPr>
        <p:grpSpPr>
          <a:xfrm>
            <a:off x="673101" y="640897"/>
            <a:ext cx="886460" cy="387802"/>
            <a:chOff x="673100" y="624438"/>
            <a:chExt cx="924083" cy="404261"/>
          </a:xfrm>
        </p:grpSpPr>
        <p:sp>
          <p:nvSpPr>
            <p:cNvPr id="72" name="Google Shape;72;p40"/>
            <p:cNvSpPr/>
            <p:nvPr/>
          </p:nvSpPr>
          <p:spPr>
            <a:xfrm>
              <a:off x="673100" y="624438"/>
              <a:ext cx="404261" cy="404261"/>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73" name="Google Shape;73;p40"/>
            <p:cNvSpPr/>
            <p:nvPr/>
          </p:nvSpPr>
          <p:spPr>
            <a:xfrm>
              <a:off x="933011" y="624438"/>
              <a:ext cx="404261" cy="404261"/>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74" name="Google Shape;74;p40"/>
            <p:cNvSpPr/>
            <p:nvPr/>
          </p:nvSpPr>
          <p:spPr>
            <a:xfrm>
              <a:off x="1192922" y="624438"/>
              <a:ext cx="404261" cy="404261"/>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fficePLUS">
  <p:cSld name="OfficePLUS">
    <p:bg>
      <p:bgPr>
        <a:solidFill>
          <a:schemeClr val="lt1"/>
        </a:solidFill>
      </p:bgPr>
    </p:bg>
    <p:spTree>
      <p:nvGrpSpPr>
        <p:cNvPr id="75" name="Shape 75"/>
        <p:cNvGrpSpPr/>
        <p:nvPr/>
      </p:nvGrpSpPr>
      <p:grpSpPr>
        <a:xfrm>
          <a:off x="0" y="0"/>
          <a:ext cx="0" cy="0"/>
          <a:chOff x="0" y="0"/>
          <a:chExt cx="0" cy="0"/>
        </a:xfrm>
      </p:grpSpPr>
      <p:pic>
        <p:nvPicPr>
          <p:cNvPr descr="形状&#10;&#10;描述已自动生成" id="76" name="Google Shape;76;p4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7" name="Google Shape;77;p41"/>
          <p:cNvSpPr txBox="1"/>
          <p:nvPr>
            <p:ph idx="1" type="body"/>
          </p:nvPr>
        </p:nvSpPr>
        <p:spPr>
          <a:xfrm>
            <a:off x="440603" y="182445"/>
            <a:ext cx="1657139" cy="28725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icrosoft Yahei"/>
                <a:ea typeface="Microsoft Yahei"/>
                <a:cs typeface="Microsoft Yahei"/>
                <a:sym typeface="Microsoft Yahe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78" name="Google Shape;78;p41"/>
          <p:cNvSpPr txBox="1"/>
          <p:nvPr>
            <p:ph idx="2" type="body"/>
          </p:nvPr>
        </p:nvSpPr>
        <p:spPr>
          <a:xfrm>
            <a:off x="4153013" y="759876"/>
            <a:ext cx="7074345" cy="539918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10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icrosoft Yahei"/>
                <a:ea typeface="Microsoft Yahei"/>
                <a:cs typeface="Microsoft Yahei"/>
                <a:sym typeface="Microsoft Yahe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79" name="Google Shape;79;p41"/>
          <p:cNvSpPr txBox="1"/>
          <p:nvPr>
            <p:ph idx="3" type="body"/>
          </p:nvPr>
        </p:nvSpPr>
        <p:spPr>
          <a:xfrm>
            <a:off x="4153014" y="182445"/>
            <a:ext cx="2259871" cy="28725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icrosoft Yahei"/>
                <a:ea typeface="Microsoft Yahei"/>
                <a:cs typeface="Microsoft Yahei"/>
                <a:sym typeface="Microsoft Yahe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80" name="Google Shape;80;p41"/>
          <p:cNvSpPr txBox="1"/>
          <p:nvPr>
            <p:ph idx="4" type="body"/>
          </p:nvPr>
        </p:nvSpPr>
        <p:spPr>
          <a:xfrm>
            <a:off x="440603" y="759873"/>
            <a:ext cx="1657139" cy="4402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1865"/>
              <a:buFont typeface="Arial"/>
              <a:buNone/>
              <a:defRPr b="0" i="0" sz="1865" u="none" cap="none" strike="noStrike">
                <a:solidFill>
                  <a:schemeClr val="lt1"/>
                </a:solidFill>
                <a:latin typeface="Microsoft YaHei"/>
                <a:ea typeface="Microsoft YaHei"/>
                <a:cs typeface="Microsoft YaHei"/>
                <a:sym typeface="Microsoft Ya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icrosoft Yahei"/>
                <a:ea typeface="Microsoft Yahei"/>
                <a:cs typeface="Microsoft Yahei"/>
                <a:sym typeface="Microsoft Yahe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81" name="Google Shape;81;p41"/>
          <p:cNvSpPr txBox="1"/>
          <p:nvPr>
            <p:ph idx="5" type="body"/>
          </p:nvPr>
        </p:nvSpPr>
        <p:spPr>
          <a:xfrm>
            <a:off x="440603" y="1490309"/>
            <a:ext cx="1657139" cy="46078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100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icrosoft Yahei"/>
                <a:ea typeface="Microsoft Yahei"/>
                <a:cs typeface="Microsoft Yahei"/>
                <a:sym typeface="Microsoft Yahe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82" name="Google Shape;82;p41"/>
          <p:cNvSpPr txBox="1"/>
          <p:nvPr>
            <p:ph idx="6" type="body"/>
          </p:nvPr>
        </p:nvSpPr>
        <p:spPr>
          <a:xfrm>
            <a:off x="2377999" y="182445"/>
            <a:ext cx="1494755" cy="28725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icrosoft Yahei"/>
                <a:ea typeface="Microsoft Yahei"/>
                <a:cs typeface="Microsoft Yahei"/>
                <a:sym typeface="Microsoft Yahe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83" name="Google Shape;83;p41"/>
          <p:cNvSpPr txBox="1"/>
          <p:nvPr>
            <p:ph idx="7" type="body"/>
          </p:nvPr>
        </p:nvSpPr>
        <p:spPr>
          <a:xfrm>
            <a:off x="2378000" y="759876"/>
            <a:ext cx="1494755" cy="539918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10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icrosoft Yahei"/>
                <a:ea typeface="Microsoft Yahei"/>
                <a:cs typeface="Microsoft Yahei"/>
                <a:sym typeface="Microsoft Yahe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页">
  <p:cSld name="空白页">
    <p:bg>
      <p:bgPr>
        <a:solidFill>
          <a:schemeClr val="lt1"/>
        </a:solidFill>
      </p:bgPr>
    </p:bg>
    <p:spTree>
      <p:nvGrpSpPr>
        <p:cNvPr id="84" name="Shape 84"/>
        <p:cNvGrpSpPr/>
        <p:nvPr/>
      </p:nvGrpSpPr>
      <p:grpSpPr>
        <a:xfrm>
          <a:off x="0" y="0"/>
          <a:ext cx="0" cy="0"/>
          <a:chOff x="0" y="0"/>
          <a:chExt cx="0" cy="0"/>
        </a:xfrm>
      </p:grpSpPr>
      <p:sp>
        <p:nvSpPr>
          <p:cNvPr id="85" name="Google Shape;85;p42"/>
          <p:cNvSpPr/>
          <p:nvPr/>
        </p:nvSpPr>
        <p:spPr>
          <a:xfrm>
            <a:off x="-2229763" y="-1206500"/>
            <a:ext cx="6654433" cy="4848783"/>
          </a:xfrm>
          <a:custGeom>
            <a:rect b="b" l="l" r="r" t="t"/>
            <a:pathLst>
              <a:path extrusionOk="0" h="4848783" w="6654433">
                <a:moveTo>
                  <a:pt x="896263" y="0"/>
                </a:moveTo>
                <a:lnTo>
                  <a:pt x="6595739" y="0"/>
                </a:lnTo>
                <a:lnTo>
                  <a:pt x="6606554" y="60557"/>
                </a:lnTo>
                <a:cubicBezTo>
                  <a:pt x="6638082" y="266896"/>
                  <a:pt x="6654433" y="478230"/>
                  <a:pt x="6654433" y="693383"/>
                </a:cubicBezTo>
                <a:cubicBezTo>
                  <a:pt x="6654433" y="2988347"/>
                  <a:pt x="4793997" y="4848783"/>
                  <a:pt x="2499033" y="4848783"/>
                </a:cubicBezTo>
                <a:cubicBezTo>
                  <a:pt x="1566704" y="4848783"/>
                  <a:pt x="706089" y="4541738"/>
                  <a:pt x="12791" y="4023252"/>
                </a:cubicBezTo>
                <a:lnTo>
                  <a:pt x="0" y="4013200"/>
                </a:lnTo>
                <a:lnTo>
                  <a:pt x="896263" y="4013200"/>
                </a:ln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6" name="Google Shape;86;p42"/>
          <p:cNvSpPr/>
          <p:nvPr/>
        </p:nvSpPr>
        <p:spPr>
          <a:xfrm>
            <a:off x="3308005" y="4886742"/>
            <a:ext cx="9084132" cy="2973207"/>
          </a:xfrm>
          <a:custGeom>
            <a:rect b="b" l="l" r="r" t="t"/>
            <a:pathLst>
              <a:path extrusionOk="0" h="2973207" w="9084132">
                <a:moveTo>
                  <a:pt x="4542066" y="0"/>
                </a:moveTo>
                <a:cubicBezTo>
                  <a:pt x="6562794" y="0"/>
                  <a:pt x="8301053" y="1209397"/>
                  <a:pt x="9072509" y="2943856"/>
                </a:cubicBezTo>
                <a:lnTo>
                  <a:pt x="9084132" y="2973207"/>
                </a:lnTo>
                <a:lnTo>
                  <a:pt x="0" y="2973207"/>
                </a:lnTo>
                <a:lnTo>
                  <a:pt x="11623" y="2943856"/>
                </a:lnTo>
                <a:cubicBezTo>
                  <a:pt x="783080" y="1209397"/>
                  <a:pt x="2521339" y="0"/>
                  <a:pt x="4542066" y="0"/>
                </a:cubicBezTo>
                <a:close/>
              </a:path>
            </a:pathLst>
          </a:custGeom>
          <a:gradFill>
            <a:gsLst>
              <a:gs pos="0">
                <a:srgbClr val="E3D5C4">
                  <a:alpha val="40000"/>
                </a:srgbClr>
              </a:gs>
              <a:gs pos="100000">
                <a:srgbClr val="E3D5C4">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7" name="Google Shape;87;p42"/>
          <p:cNvSpPr/>
          <p:nvPr/>
        </p:nvSpPr>
        <p:spPr>
          <a:xfrm>
            <a:off x="9690100" y="-1308100"/>
            <a:ext cx="3746500" cy="3549800"/>
          </a:xfrm>
          <a:custGeom>
            <a:rect b="b" l="l" r="r" t="t"/>
            <a:pathLst>
              <a:path extrusionOk="0" h="3549800" w="3746500">
                <a:moveTo>
                  <a:pt x="103177" y="0"/>
                </a:moveTo>
                <a:lnTo>
                  <a:pt x="3746500" y="0"/>
                </a:lnTo>
                <a:lnTo>
                  <a:pt x="3746500" y="3384338"/>
                </a:lnTo>
                <a:lnTo>
                  <a:pt x="3638959" y="3423698"/>
                </a:lnTo>
                <a:cubicBezTo>
                  <a:pt x="3375472" y="3505651"/>
                  <a:pt x="3095329" y="3549800"/>
                  <a:pt x="2804875" y="3549800"/>
                </a:cubicBezTo>
                <a:cubicBezTo>
                  <a:pt x="1255785" y="3549800"/>
                  <a:pt x="0" y="2294015"/>
                  <a:pt x="0" y="744925"/>
                </a:cubicBezTo>
                <a:cubicBezTo>
                  <a:pt x="0" y="551289"/>
                  <a:pt x="19622" y="362235"/>
                  <a:pt x="56985" y="179645"/>
                </a:cubicBezTo>
                <a:close/>
              </a:path>
            </a:pathLst>
          </a:custGeom>
          <a:gradFill>
            <a:gsLst>
              <a:gs pos="0">
                <a:srgbClr val="A99DC6">
                  <a:alpha val="40000"/>
                </a:srgbClr>
              </a:gs>
              <a:gs pos="100000">
                <a:srgbClr val="A99DC6">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88" name="Shape 8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EC">
            <a:alpha val="9803"/>
          </a:srgbClr>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5"/>
          <p:cNvPicPr preferRelativeResize="0"/>
          <p:nvPr/>
        </p:nvPicPr>
        <p:blipFill>
          <a:blip r:embed="rId3">
            <a:alphaModFix/>
          </a:blip>
          <a:stretch>
            <a:fillRect/>
          </a:stretch>
        </p:blipFill>
        <p:spPr>
          <a:xfrm>
            <a:off x="152400" y="6151492"/>
            <a:ext cx="11887198" cy="459092"/>
          </a:xfrm>
          <a:prstGeom prst="rect">
            <a:avLst/>
          </a:prstGeom>
          <a:noFill/>
          <a:ln>
            <a:noFill/>
          </a:ln>
        </p:spPr>
      </p:pic>
      <p:pic>
        <p:nvPicPr>
          <p:cNvPr id="94" name="Google Shape;94;p5"/>
          <p:cNvPicPr preferRelativeResize="0"/>
          <p:nvPr/>
        </p:nvPicPr>
        <p:blipFill>
          <a:blip r:embed="rId4">
            <a:alphaModFix/>
          </a:blip>
          <a:stretch>
            <a:fillRect/>
          </a:stretch>
        </p:blipFill>
        <p:spPr>
          <a:xfrm>
            <a:off x="1066800" y="152400"/>
            <a:ext cx="11582400" cy="1085850"/>
          </a:xfrm>
          <a:prstGeom prst="rect">
            <a:avLst/>
          </a:prstGeom>
          <a:noFill/>
          <a:ln>
            <a:noFill/>
          </a:ln>
        </p:spPr>
      </p:pic>
      <p:pic>
        <p:nvPicPr>
          <p:cNvPr id="95" name="Google Shape;95;p5"/>
          <p:cNvPicPr preferRelativeResize="0"/>
          <p:nvPr/>
        </p:nvPicPr>
        <p:blipFill>
          <a:blip r:embed="rId5">
            <a:alphaModFix/>
          </a:blip>
          <a:stretch>
            <a:fillRect/>
          </a:stretch>
        </p:blipFill>
        <p:spPr>
          <a:xfrm>
            <a:off x="296600" y="1125559"/>
            <a:ext cx="11743002" cy="48780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6"/>
          <p:cNvPicPr preferRelativeResize="0"/>
          <p:nvPr/>
        </p:nvPicPr>
        <p:blipFill>
          <a:blip r:embed="rId3">
            <a:alphaModFix/>
          </a:blip>
          <a:stretch>
            <a:fillRect/>
          </a:stretch>
        </p:blipFill>
        <p:spPr>
          <a:xfrm>
            <a:off x="152400" y="6151492"/>
            <a:ext cx="11887198" cy="459092"/>
          </a:xfrm>
          <a:prstGeom prst="rect">
            <a:avLst/>
          </a:prstGeom>
          <a:noFill/>
          <a:ln>
            <a:noFill/>
          </a:ln>
        </p:spPr>
      </p:pic>
      <p:pic>
        <p:nvPicPr>
          <p:cNvPr id="101" name="Google Shape;101;p6"/>
          <p:cNvPicPr preferRelativeResize="0"/>
          <p:nvPr/>
        </p:nvPicPr>
        <p:blipFill>
          <a:blip r:embed="rId4">
            <a:alphaModFix/>
          </a:blip>
          <a:stretch>
            <a:fillRect/>
          </a:stretch>
        </p:blipFill>
        <p:spPr>
          <a:xfrm>
            <a:off x="304800" y="131692"/>
            <a:ext cx="11582400" cy="1085850"/>
          </a:xfrm>
          <a:prstGeom prst="rect">
            <a:avLst/>
          </a:prstGeom>
          <a:noFill/>
          <a:ln>
            <a:noFill/>
          </a:ln>
        </p:spPr>
      </p:pic>
      <p:pic>
        <p:nvPicPr>
          <p:cNvPr id="102" name="Google Shape;102;p6"/>
          <p:cNvPicPr preferRelativeResize="0"/>
          <p:nvPr/>
        </p:nvPicPr>
        <p:blipFill>
          <a:blip r:embed="rId5">
            <a:alphaModFix/>
          </a:blip>
          <a:stretch>
            <a:fillRect/>
          </a:stretch>
        </p:blipFill>
        <p:spPr>
          <a:xfrm>
            <a:off x="792750" y="870950"/>
            <a:ext cx="4801701" cy="3585113"/>
          </a:xfrm>
          <a:prstGeom prst="rect">
            <a:avLst/>
          </a:prstGeom>
          <a:noFill/>
          <a:ln>
            <a:noFill/>
          </a:ln>
        </p:spPr>
      </p:pic>
      <p:pic>
        <p:nvPicPr>
          <p:cNvPr id="103" name="Google Shape;103;p6"/>
          <p:cNvPicPr preferRelativeResize="0"/>
          <p:nvPr/>
        </p:nvPicPr>
        <p:blipFill>
          <a:blip r:embed="rId6">
            <a:alphaModFix/>
          </a:blip>
          <a:stretch>
            <a:fillRect/>
          </a:stretch>
        </p:blipFill>
        <p:spPr>
          <a:xfrm>
            <a:off x="6016625" y="1016000"/>
            <a:ext cx="4801701" cy="3333425"/>
          </a:xfrm>
          <a:prstGeom prst="rect">
            <a:avLst/>
          </a:prstGeom>
          <a:noFill/>
          <a:ln>
            <a:noFill/>
          </a:ln>
        </p:spPr>
      </p:pic>
      <p:sp>
        <p:nvSpPr>
          <p:cNvPr id="104" name="Google Shape;104;p6"/>
          <p:cNvSpPr txBox="1"/>
          <p:nvPr/>
        </p:nvSpPr>
        <p:spPr>
          <a:xfrm>
            <a:off x="6665050" y="3007300"/>
            <a:ext cx="2006100" cy="61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1000">
                <a:solidFill>
                  <a:schemeClr val="lt1"/>
                </a:solidFill>
                <a:latin typeface="Calibri"/>
                <a:ea typeface="Calibri"/>
                <a:cs typeface="Calibri"/>
                <a:sym typeface="Calibri"/>
              </a:rPr>
              <a:t>Cluster 0</a:t>
            </a:r>
            <a:endParaRPr b="1" sz="1000">
              <a:solidFill>
                <a:schemeClr val="lt1"/>
              </a:solidFill>
              <a:latin typeface="Calibri"/>
              <a:ea typeface="Calibri"/>
              <a:cs typeface="Calibri"/>
              <a:sym typeface="Calibri"/>
            </a:endParaRPr>
          </a:p>
          <a:p>
            <a:pPr indent="0" lvl="0" marL="0" rtl="0" algn="ctr">
              <a:spcBef>
                <a:spcPts val="0"/>
              </a:spcBef>
              <a:spcAft>
                <a:spcPts val="0"/>
              </a:spcAft>
              <a:buNone/>
            </a:pPr>
            <a:r>
              <a:rPr b="1" lang="zh-CN" sz="1000">
                <a:solidFill>
                  <a:schemeClr val="lt1"/>
                </a:solidFill>
                <a:latin typeface="Calibri"/>
                <a:ea typeface="Calibri"/>
                <a:cs typeface="Calibri"/>
                <a:sym typeface="Calibri"/>
              </a:rPr>
              <a:t>BMI = 23.3 (4.7)</a:t>
            </a:r>
            <a:endParaRPr b="1" sz="1000">
              <a:solidFill>
                <a:schemeClr val="lt1"/>
              </a:solidFill>
              <a:latin typeface="Calibri"/>
              <a:ea typeface="Calibri"/>
              <a:cs typeface="Calibri"/>
              <a:sym typeface="Calibri"/>
            </a:endParaRPr>
          </a:p>
          <a:p>
            <a:pPr indent="0" lvl="0" marL="0" rtl="0" algn="ctr">
              <a:spcBef>
                <a:spcPts val="0"/>
              </a:spcBef>
              <a:spcAft>
                <a:spcPts val="0"/>
              </a:spcAft>
              <a:buNone/>
            </a:pPr>
            <a:r>
              <a:rPr b="1" lang="zh-CN" sz="1000">
                <a:solidFill>
                  <a:schemeClr val="lt1"/>
                </a:solidFill>
                <a:latin typeface="Calibri"/>
                <a:ea typeface="Calibri"/>
                <a:cs typeface="Calibri"/>
                <a:sym typeface="Calibri"/>
              </a:rPr>
              <a:t>Calories = </a:t>
            </a:r>
            <a:r>
              <a:rPr b="1" lang="zh-CN" sz="1000">
                <a:solidFill>
                  <a:schemeClr val="lt1"/>
                </a:solidFill>
                <a:latin typeface="Calibri"/>
                <a:ea typeface="Calibri"/>
                <a:cs typeface="Calibri"/>
                <a:sym typeface="Calibri"/>
              </a:rPr>
              <a:t>1,965 (</a:t>
            </a:r>
            <a:r>
              <a:rPr b="1" lang="zh-CN" sz="1000">
                <a:solidFill>
                  <a:schemeClr val="lt1"/>
                </a:solidFill>
                <a:latin typeface="Calibri"/>
                <a:ea typeface="Calibri"/>
                <a:cs typeface="Calibri"/>
                <a:sym typeface="Calibri"/>
              </a:rPr>
              <a:t>284)</a:t>
            </a:r>
            <a:endParaRPr b="1" sz="1000">
              <a:solidFill>
                <a:schemeClr val="lt1"/>
              </a:solidFill>
              <a:latin typeface="Calibri"/>
              <a:ea typeface="Calibri"/>
              <a:cs typeface="Calibri"/>
              <a:sym typeface="Calibri"/>
            </a:endParaRPr>
          </a:p>
        </p:txBody>
      </p:sp>
      <p:sp>
        <p:nvSpPr>
          <p:cNvPr id="105" name="Google Shape;105;p6"/>
          <p:cNvSpPr txBox="1"/>
          <p:nvPr/>
        </p:nvSpPr>
        <p:spPr>
          <a:xfrm>
            <a:off x="6665050" y="1484700"/>
            <a:ext cx="1804200" cy="77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1000">
                <a:latin typeface="Calibri"/>
                <a:ea typeface="Calibri"/>
                <a:cs typeface="Calibri"/>
                <a:sym typeface="Calibri"/>
              </a:rPr>
              <a:t>Cluster 1</a:t>
            </a:r>
            <a:endParaRPr b="1" sz="1000">
              <a:latin typeface="Calibri"/>
              <a:ea typeface="Calibri"/>
              <a:cs typeface="Calibri"/>
              <a:sym typeface="Calibri"/>
            </a:endParaRPr>
          </a:p>
          <a:p>
            <a:pPr indent="0" lvl="0" marL="0" rtl="0" algn="ctr">
              <a:spcBef>
                <a:spcPts val="0"/>
              </a:spcBef>
              <a:spcAft>
                <a:spcPts val="0"/>
              </a:spcAft>
              <a:buNone/>
            </a:pPr>
            <a:r>
              <a:rPr b="1" lang="zh-CN" sz="1000">
                <a:latin typeface="Calibri"/>
                <a:ea typeface="Calibri"/>
                <a:cs typeface="Calibri"/>
                <a:sym typeface="Calibri"/>
              </a:rPr>
              <a:t>BMI = 23.2 (4.7)</a:t>
            </a:r>
            <a:endParaRPr b="1" sz="1000">
              <a:latin typeface="Calibri"/>
              <a:ea typeface="Calibri"/>
              <a:cs typeface="Calibri"/>
              <a:sym typeface="Calibri"/>
            </a:endParaRPr>
          </a:p>
          <a:p>
            <a:pPr indent="0" lvl="0" marL="0" rtl="0" algn="ctr">
              <a:spcBef>
                <a:spcPts val="0"/>
              </a:spcBef>
              <a:spcAft>
                <a:spcPts val="0"/>
              </a:spcAft>
              <a:buNone/>
            </a:pPr>
            <a:r>
              <a:rPr b="1" lang="zh-CN" sz="1000">
                <a:latin typeface="Calibri"/>
                <a:ea typeface="Calibri"/>
                <a:cs typeface="Calibri"/>
                <a:sym typeface="Calibri"/>
              </a:rPr>
              <a:t>Calories = 3,027 (288)</a:t>
            </a:r>
            <a:endParaRPr b="1" sz="1000">
              <a:latin typeface="Calibri"/>
              <a:ea typeface="Calibri"/>
              <a:cs typeface="Calibri"/>
              <a:sym typeface="Calibri"/>
            </a:endParaRPr>
          </a:p>
        </p:txBody>
      </p:sp>
      <p:sp>
        <p:nvSpPr>
          <p:cNvPr id="106" name="Google Shape;106;p6"/>
          <p:cNvSpPr txBox="1"/>
          <p:nvPr/>
        </p:nvSpPr>
        <p:spPr>
          <a:xfrm>
            <a:off x="7631800" y="2190447"/>
            <a:ext cx="2006100" cy="77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1000">
                <a:latin typeface="Calibri"/>
                <a:ea typeface="Calibri"/>
                <a:cs typeface="Calibri"/>
                <a:sym typeface="Calibri"/>
              </a:rPr>
              <a:t>Cluster 2</a:t>
            </a:r>
            <a:endParaRPr b="1" sz="1000">
              <a:latin typeface="Calibri"/>
              <a:ea typeface="Calibri"/>
              <a:cs typeface="Calibri"/>
              <a:sym typeface="Calibri"/>
            </a:endParaRPr>
          </a:p>
          <a:p>
            <a:pPr indent="0" lvl="0" marL="0" rtl="0" algn="ctr">
              <a:spcBef>
                <a:spcPts val="0"/>
              </a:spcBef>
              <a:spcAft>
                <a:spcPts val="0"/>
              </a:spcAft>
              <a:buNone/>
            </a:pPr>
            <a:r>
              <a:rPr b="1" lang="zh-CN" sz="1000">
                <a:latin typeface="Calibri"/>
                <a:ea typeface="Calibri"/>
                <a:cs typeface="Calibri"/>
                <a:sym typeface="Calibri"/>
              </a:rPr>
              <a:t>BMI = 35.0 (4.6)</a:t>
            </a:r>
            <a:endParaRPr b="1" sz="1000">
              <a:latin typeface="Calibri"/>
              <a:ea typeface="Calibri"/>
              <a:cs typeface="Calibri"/>
              <a:sym typeface="Calibri"/>
            </a:endParaRPr>
          </a:p>
          <a:p>
            <a:pPr indent="0" lvl="0" marL="0" rtl="0" algn="ctr">
              <a:spcBef>
                <a:spcPts val="0"/>
              </a:spcBef>
              <a:spcAft>
                <a:spcPts val="0"/>
              </a:spcAft>
              <a:buNone/>
            </a:pPr>
            <a:r>
              <a:rPr b="1" lang="zh-CN" sz="1000">
                <a:latin typeface="Calibri"/>
                <a:ea typeface="Calibri"/>
                <a:cs typeface="Calibri"/>
                <a:sym typeface="Calibri"/>
              </a:rPr>
              <a:t>Calories = 2,511 (492)</a:t>
            </a:r>
            <a:endParaRPr b="1" sz="1000">
              <a:latin typeface="Calibri"/>
              <a:ea typeface="Calibri"/>
              <a:cs typeface="Calibri"/>
              <a:sym typeface="Calibri"/>
            </a:endParaRPr>
          </a:p>
        </p:txBody>
      </p:sp>
      <p:cxnSp>
        <p:nvCxnSpPr>
          <p:cNvPr id="107" name="Google Shape;107;p6"/>
          <p:cNvCxnSpPr/>
          <p:nvPr/>
        </p:nvCxnSpPr>
        <p:spPr>
          <a:xfrm flipH="1" rot="10800000">
            <a:off x="462450" y="4767963"/>
            <a:ext cx="11031900" cy="8100"/>
          </a:xfrm>
          <a:prstGeom prst="straightConnector1">
            <a:avLst/>
          </a:prstGeom>
          <a:noFill/>
          <a:ln cap="flat" cmpd="sng" w="38100">
            <a:solidFill>
              <a:schemeClr val="accent4"/>
            </a:solidFill>
            <a:prstDash val="solid"/>
            <a:round/>
            <a:headEnd len="med" w="med" type="none"/>
            <a:tailEnd len="med" w="med" type="none"/>
          </a:ln>
        </p:spPr>
      </p:cxnSp>
      <p:sp>
        <p:nvSpPr>
          <p:cNvPr id="108" name="Google Shape;108;p6"/>
          <p:cNvSpPr/>
          <p:nvPr/>
        </p:nvSpPr>
        <p:spPr>
          <a:xfrm>
            <a:off x="828250" y="4690575"/>
            <a:ext cx="175500" cy="162900"/>
          </a:xfrm>
          <a:prstGeom prst="ellipse">
            <a:avLst/>
          </a:prstGeom>
          <a:solidFill>
            <a:schemeClr val="accent1"/>
          </a:solidFill>
          <a:ln cap="flat" cmpd="sng" w="9525">
            <a:solidFill>
              <a:srgbClr val="F3F3E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6"/>
          <p:cNvSpPr/>
          <p:nvPr/>
        </p:nvSpPr>
        <p:spPr>
          <a:xfrm>
            <a:off x="2627350" y="4690575"/>
            <a:ext cx="175500" cy="162900"/>
          </a:xfrm>
          <a:prstGeom prst="ellipse">
            <a:avLst/>
          </a:prstGeom>
          <a:solidFill>
            <a:srgbClr val="E06666"/>
          </a:solidFill>
          <a:ln cap="flat" cmpd="sng" w="9525">
            <a:solidFill>
              <a:srgbClr val="F3F3E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6"/>
          <p:cNvSpPr/>
          <p:nvPr/>
        </p:nvSpPr>
        <p:spPr>
          <a:xfrm>
            <a:off x="4501775" y="4690575"/>
            <a:ext cx="175500" cy="162900"/>
          </a:xfrm>
          <a:prstGeom prst="ellipse">
            <a:avLst/>
          </a:prstGeom>
          <a:solidFill>
            <a:srgbClr val="93C47D"/>
          </a:solidFill>
          <a:ln cap="flat" cmpd="sng" w="9525">
            <a:solidFill>
              <a:srgbClr val="F3F3E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6"/>
          <p:cNvSpPr/>
          <p:nvPr/>
        </p:nvSpPr>
        <p:spPr>
          <a:xfrm>
            <a:off x="6489550" y="4690575"/>
            <a:ext cx="175500" cy="162900"/>
          </a:xfrm>
          <a:prstGeom prst="ellipse">
            <a:avLst/>
          </a:prstGeom>
          <a:solidFill>
            <a:srgbClr val="9FC5E8"/>
          </a:solidFill>
          <a:ln cap="flat" cmpd="sng" w="9525">
            <a:solidFill>
              <a:srgbClr val="F3F3E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6"/>
          <p:cNvSpPr/>
          <p:nvPr/>
        </p:nvSpPr>
        <p:spPr>
          <a:xfrm>
            <a:off x="10441700" y="4690575"/>
            <a:ext cx="175500" cy="162900"/>
          </a:xfrm>
          <a:prstGeom prst="ellipse">
            <a:avLst/>
          </a:prstGeom>
          <a:solidFill>
            <a:srgbClr val="D5A6BD"/>
          </a:solidFill>
          <a:ln cap="flat" cmpd="sng" w="9525">
            <a:solidFill>
              <a:srgbClr val="F3F3E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6"/>
          <p:cNvSpPr/>
          <p:nvPr/>
        </p:nvSpPr>
        <p:spPr>
          <a:xfrm>
            <a:off x="8399875" y="4690575"/>
            <a:ext cx="175500" cy="162900"/>
          </a:xfrm>
          <a:prstGeom prst="ellipse">
            <a:avLst/>
          </a:prstGeom>
          <a:solidFill>
            <a:srgbClr val="FFE599"/>
          </a:solidFill>
          <a:ln cap="flat" cmpd="sng" w="9525">
            <a:solidFill>
              <a:srgbClr val="F3F3E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6"/>
          <p:cNvSpPr txBox="1"/>
          <p:nvPr/>
        </p:nvSpPr>
        <p:spPr>
          <a:xfrm>
            <a:off x="39250" y="4853475"/>
            <a:ext cx="1753500" cy="9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1500">
                <a:solidFill>
                  <a:srgbClr val="BF9000"/>
                </a:solidFill>
                <a:latin typeface="Calibri"/>
                <a:ea typeface="Calibri"/>
                <a:cs typeface="Calibri"/>
                <a:sym typeface="Calibri"/>
              </a:rPr>
              <a:t>Prepare the data:</a:t>
            </a:r>
            <a:endParaRPr b="1" sz="1500">
              <a:solidFill>
                <a:srgbClr val="BF9000"/>
              </a:solidFill>
              <a:latin typeface="Calibri"/>
              <a:ea typeface="Calibri"/>
              <a:cs typeface="Calibri"/>
              <a:sym typeface="Calibri"/>
            </a:endParaRPr>
          </a:p>
          <a:p>
            <a:pPr indent="0" lvl="0" marL="0" rtl="0" algn="ctr">
              <a:spcBef>
                <a:spcPts val="0"/>
              </a:spcBef>
              <a:spcAft>
                <a:spcPts val="0"/>
              </a:spcAft>
              <a:buNone/>
            </a:pPr>
            <a:r>
              <a:rPr b="1" lang="zh-CN" sz="1300">
                <a:solidFill>
                  <a:srgbClr val="BF9000"/>
                </a:solidFill>
                <a:latin typeface="Calibri"/>
                <a:ea typeface="Calibri"/>
                <a:cs typeface="Calibri"/>
                <a:sym typeface="Calibri"/>
              </a:rPr>
              <a:t>1. Select features: BMI and daily caloric intake</a:t>
            </a:r>
            <a:endParaRPr b="1" sz="1300">
              <a:solidFill>
                <a:srgbClr val="BF9000"/>
              </a:solidFill>
              <a:latin typeface="Calibri"/>
              <a:ea typeface="Calibri"/>
              <a:cs typeface="Calibri"/>
              <a:sym typeface="Calibri"/>
            </a:endParaRPr>
          </a:p>
          <a:p>
            <a:pPr indent="0" lvl="0" marL="0" rtl="0" algn="ctr">
              <a:spcBef>
                <a:spcPts val="0"/>
              </a:spcBef>
              <a:spcAft>
                <a:spcPts val="0"/>
              </a:spcAft>
              <a:buNone/>
            </a:pPr>
            <a:r>
              <a:rPr b="1" lang="zh-CN" sz="1300">
                <a:solidFill>
                  <a:srgbClr val="BF9000"/>
                </a:solidFill>
                <a:latin typeface="Calibri"/>
                <a:ea typeface="Calibri"/>
                <a:cs typeface="Calibri"/>
                <a:sym typeface="Calibri"/>
              </a:rPr>
              <a:t>2. Sex-stratify</a:t>
            </a:r>
            <a:endParaRPr b="1" sz="1300">
              <a:solidFill>
                <a:srgbClr val="BF9000"/>
              </a:solidFill>
              <a:latin typeface="Calibri"/>
              <a:ea typeface="Calibri"/>
              <a:cs typeface="Calibri"/>
              <a:sym typeface="Calibri"/>
            </a:endParaRPr>
          </a:p>
        </p:txBody>
      </p:sp>
      <p:sp>
        <p:nvSpPr>
          <p:cNvPr id="115" name="Google Shape;115;p6"/>
          <p:cNvSpPr txBox="1"/>
          <p:nvPr/>
        </p:nvSpPr>
        <p:spPr>
          <a:xfrm>
            <a:off x="1838350" y="4827975"/>
            <a:ext cx="1753500" cy="9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1500">
                <a:solidFill>
                  <a:srgbClr val="BF9000"/>
                </a:solidFill>
                <a:latin typeface="Calibri"/>
                <a:ea typeface="Calibri"/>
                <a:cs typeface="Calibri"/>
                <a:sym typeface="Calibri"/>
              </a:rPr>
              <a:t>Feature scaling</a:t>
            </a:r>
            <a:endParaRPr b="1" sz="1500">
              <a:solidFill>
                <a:srgbClr val="BF9000"/>
              </a:solidFill>
              <a:latin typeface="Calibri"/>
              <a:ea typeface="Calibri"/>
              <a:cs typeface="Calibri"/>
              <a:sym typeface="Calibri"/>
            </a:endParaRPr>
          </a:p>
          <a:p>
            <a:pPr indent="0" lvl="0" marL="0" rtl="0" algn="ctr">
              <a:spcBef>
                <a:spcPts val="0"/>
              </a:spcBef>
              <a:spcAft>
                <a:spcPts val="0"/>
              </a:spcAft>
              <a:buNone/>
            </a:pPr>
            <a:r>
              <a:rPr b="1" lang="zh-CN" sz="1300">
                <a:solidFill>
                  <a:srgbClr val="BF9000"/>
                </a:solidFill>
                <a:latin typeface="Calibri"/>
                <a:ea typeface="Calibri"/>
                <a:cs typeface="Calibri"/>
                <a:sym typeface="Calibri"/>
              </a:rPr>
              <a:t>Standardize BMI and calories</a:t>
            </a:r>
            <a:endParaRPr b="1" sz="1300">
              <a:solidFill>
                <a:srgbClr val="BF9000"/>
              </a:solidFill>
              <a:latin typeface="Calibri"/>
              <a:ea typeface="Calibri"/>
              <a:cs typeface="Calibri"/>
              <a:sym typeface="Calibri"/>
            </a:endParaRPr>
          </a:p>
        </p:txBody>
      </p:sp>
      <p:sp>
        <p:nvSpPr>
          <p:cNvPr id="116" name="Google Shape;116;p6"/>
          <p:cNvSpPr txBox="1"/>
          <p:nvPr/>
        </p:nvSpPr>
        <p:spPr>
          <a:xfrm>
            <a:off x="3535025" y="4827963"/>
            <a:ext cx="2109000" cy="113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1500">
                <a:solidFill>
                  <a:srgbClr val="BF9000"/>
                </a:solidFill>
                <a:latin typeface="Calibri"/>
                <a:ea typeface="Calibri"/>
                <a:cs typeface="Calibri"/>
                <a:sym typeface="Calibri"/>
              </a:rPr>
              <a:t>Choose K</a:t>
            </a:r>
            <a:endParaRPr b="1" sz="1500">
              <a:solidFill>
                <a:srgbClr val="BF9000"/>
              </a:solidFill>
              <a:latin typeface="Calibri"/>
              <a:ea typeface="Calibri"/>
              <a:cs typeface="Calibri"/>
              <a:sym typeface="Calibri"/>
            </a:endParaRPr>
          </a:p>
          <a:p>
            <a:pPr indent="0" lvl="0" marL="0" rtl="0" algn="ctr">
              <a:spcBef>
                <a:spcPts val="0"/>
              </a:spcBef>
              <a:spcAft>
                <a:spcPts val="0"/>
              </a:spcAft>
              <a:buNone/>
            </a:pPr>
            <a:r>
              <a:rPr b="1" lang="zh-CN" sz="1300">
                <a:solidFill>
                  <a:srgbClr val="BF9000"/>
                </a:solidFill>
                <a:latin typeface="Calibri"/>
                <a:ea typeface="Calibri"/>
                <a:cs typeface="Calibri"/>
                <a:sym typeface="Calibri"/>
              </a:rPr>
              <a:t>1. Silhouette score method</a:t>
            </a:r>
            <a:endParaRPr b="1" sz="1300">
              <a:solidFill>
                <a:srgbClr val="BF9000"/>
              </a:solidFill>
              <a:latin typeface="Calibri"/>
              <a:ea typeface="Calibri"/>
              <a:cs typeface="Calibri"/>
              <a:sym typeface="Calibri"/>
            </a:endParaRPr>
          </a:p>
          <a:p>
            <a:pPr indent="0" lvl="0" marL="0" rtl="0" algn="ctr">
              <a:spcBef>
                <a:spcPts val="0"/>
              </a:spcBef>
              <a:spcAft>
                <a:spcPts val="0"/>
              </a:spcAft>
              <a:buNone/>
            </a:pPr>
            <a:r>
              <a:rPr b="1" lang="zh-CN" sz="1300">
                <a:solidFill>
                  <a:srgbClr val="BF9000"/>
                </a:solidFill>
                <a:latin typeface="Calibri"/>
                <a:ea typeface="Calibri"/>
                <a:cs typeface="Calibri"/>
                <a:sym typeface="Calibri"/>
              </a:rPr>
              <a:t>2. K = 3 for whole and male/female samples</a:t>
            </a:r>
            <a:endParaRPr b="1" sz="1300">
              <a:solidFill>
                <a:srgbClr val="BF9000"/>
              </a:solidFill>
              <a:latin typeface="Calibri"/>
              <a:ea typeface="Calibri"/>
              <a:cs typeface="Calibri"/>
              <a:sym typeface="Calibri"/>
            </a:endParaRPr>
          </a:p>
        </p:txBody>
      </p:sp>
      <p:sp>
        <p:nvSpPr>
          <p:cNvPr id="117" name="Google Shape;117;p6"/>
          <p:cNvSpPr txBox="1"/>
          <p:nvPr/>
        </p:nvSpPr>
        <p:spPr>
          <a:xfrm>
            <a:off x="5522800" y="4827975"/>
            <a:ext cx="2109000" cy="113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1500">
                <a:solidFill>
                  <a:srgbClr val="BF9000"/>
                </a:solidFill>
                <a:latin typeface="Calibri"/>
                <a:ea typeface="Calibri"/>
                <a:cs typeface="Calibri"/>
                <a:sym typeface="Calibri"/>
              </a:rPr>
              <a:t>Perform K means analysis to assign data to 3 clusters</a:t>
            </a:r>
            <a:endParaRPr b="1" sz="1300">
              <a:solidFill>
                <a:srgbClr val="BF9000"/>
              </a:solidFill>
              <a:latin typeface="Calibri"/>
              <a:ea typeface="Calibri"/>
              <a:cs typeface="Calibri"/>
              <a:sym typeface="Calibri"/>
            </a:endParaRPr>
          </a:p>
        </p:txBody>
      </p:sp>
      <p:sp>
        <p:nvSpPr>
          <p:cNvPr id="118" name="Google Shape;118;p6"/>
          <p:cNvSpPr txBox="1"/>
          <p:nvPr/>
        </p:nvSpPr>
        <p:spPr>
          <a:xfrm>
            <a:off x="7386300" y="4803650"/>
            <a:ext cx="2351100" cy="113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1500">
                <a:solidFill>
                  <a:srgbClr val="BF9000"/>
                </a:solidFill>
                <a:latin typeface="Calibri"/>
                <a:ea typeface="Calibri"/>
                <a:cs typeface="Calibri"/>
                <a:sym typeface="Calibri"/>
              </a:rPr>
              <a:t>Visualize results </a:t>
            </a:r>
            <a:endParaRPr b="1" sz="1300">
              <a:solidFill>
                <a:srgbClr val="BF9000"/>
              </a:solidFill>
              <a:latin typeface="Calibri"/>
              <a:ea typeface="Calibri"/>
              <a:cs typeface="Calibri"/>
              <a:sym typeface="Calibri"/>
            </a:endParaRPr>
          </a:p>
          <a:p>
            <a:pPr indent="0" lvl="0" marL="0" rtl="0" algn="ctr">
              <a:spcBef>
                <a:spcPts val="0"/>
              </a:spcBef>
              <a:spcAft>
                <a:spcPts val="0"/>
              </a:spcAft>
              <a:buNone/>
            </a:pPr>
            <a:r>
              <a:rPr b="1" lang="zh-CN" sz="1300">
                <a:solidFill>
                  <a:srgbClr val="BF9000"/>
                </a:solidFill>
                <a:latin typeface="Calibri"/>
                <a:ea typeface="Calibri"/>
                <a:cs typeface="Calibri"/>
                <a:sym typeface="Calibri"/>
              </a:rPr>
              <a:t>0: Low BMI, low calorie</a:t>
            </a:r>
            <a:endParaRPr b="1" sz="1300">
              <a:solidFill>
                <a:srgbClr val="BF9000"/>
              </a:solidFill>
              <a:latin typeface="Calibri"/>
              <a:ea typeface="Calibri"/>
              <a:cs typeface="Calibri"/>
              <a:sym typeface="Calibri"/>
            </a:endParaRPr>
          </a:p>
          <a:p>
            <a:pPr indent="0" lvl="0" marL="0" rtl="0" algn="ctr">
              <a:spcBef>
                <a:spcPts val="0"/>
              </a:spcBef>
              <a:spcAft>
                <a:spcPts val="0"/>
              </a:spcAft>
              <a:buNone/>
            </a:pPr>
            <a:r>
              <a:rPr b="1" lang="zh-CN" sz="1300">
                <a:solidFill>
                  <a:srgbClr val="BF9000"/>
                </a:solidFill>
                <a:latin typeface="Calibri"/>
                <a:ea typeface="Calibri"/>
                <a:cs typeface="Calibri"/>
                <a:sym typeface="Calibri"/>
              </a:rPr>
              <a:t>1: Low BMI, high calorie</a:t>
            </a:r>
            <a:endParaRPr b="1" sz="1300">
              <a:solidFill>
                <a:srgbClr val="BF9000"/>
              </a:solidFill>
              <a:latin typeface="Calibri"/>
              <a:ea typeface="Calibri"/>
              <a:cs typeface="Calibri"/>
              <a:sym typeface="Calibri"/>
            </a:endParaRPr>
          </a:p>
          <a:p>
            <a:pPr indent="0" lvl="0" marL="0" rtl="0" algn="ctr">
              <a:spcBef>
                <a:spcPts val="0"/>
              </a:spcBef>
              <a:spcAft>
                <a:spcPts val="0"/>
              </a:spcAft>
              <a:buNone/>
            </a:pPr>
            <a:r>
              <a:rPr b="1" lang="zh-CN" sz="1300">
                <a:solidFill>
                  <a:srgbClr val="BF9000"/>
                </a:solidFill>
                <a:latin typeface="Calibri"/>
                <a:ea typeface="Calibri"/>
                <a:cs typeface="Calibri"/>
                <a:sym typeface="Calibri"/>
              </a:rPr>
              <a:t>2: High BMI, variable calorie </a:t>
            </a:r>
            <a:endParaRPr b="1" sz="1300">
              <a:solidFill>
                <a:srgbClr val="BF9000"/>
              </a:solidFill>
              <a:latin typeface="Calibri"/>
              <a:ea typeface="Calibri"/>
              <a:cs typeface="Calibri"/>
              <a:sym typeface="Calibri"/>
            </a:endParaRPr>
          </a:p>
        </p:txBody>
      </p:sp>
      <p:sp>
        <p:nvSpPr>
          <p:cNvPr id="119" name="Google Shape;119;p6"/>
          <p:cNvSpPr txBox="1"/>
          <p:nvPr/>
        </p:nvSpPr>
        <p:spPr>
          <a:xfrm>
            <a:off x="9353900" y="4827975"/>
            <a:ext cx="2351100" cy="113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1500">
                <a:solidFill>
                  <a:srgbClr val="BF9000"/>
                </a:solidFill>
                <a:latin typeface="Calibri"/>
                <a:ea typeface="Calibri"/>
                <a:cs typeface="Calibri"/>
                <a:sym typeface="Calibri"/>
              </a:rPr>
              <a:t>Describe clusters</a:t>
            </a:r>
            <a:endParaRPr b="1" sz="1500">
              <a:solidFill>
                <a:srgbClr val="BF9000"/>
              </a:solidFill>
              <a:latin typeface="Calibri"/>
              <a:ea typeface="Calibri"/>
              <a:cs typeface="Calibri"/>
              <a:sym typeface="Calibri"/>
            </a:endParaRPr>
          </a:p>
          <a:p>
            <a:pPr indent="0" lvl="0" marL="0" rtl="0" algn="ctr">
              <a:spcBef>
                <a:spcPts val="0"/>
              </a:spcBef>
              <a:spcAft>
                <a:spcPts val="0"/>
              </a:spcAft>
              <a:buNone/>
            </a:pPr>
            <a:r>
              <a:rPr b="1" lang="zh-CN" sz="1300">
                <a:solidFill>
                  <a:srgbClr val="BF9000"/>
                </a:solidFill>
                <a:latin typeface="Calibri"/>
                <a:ea typeface="Calibri"/>
                <a:cs typeface="Calibri"/>
                <a:sym typeface="Calibri"/>
              </a:rPr>
              <a:t>Descriptive statistics </a:t>
            </a:r>
            <a:r>
              <a:rPr b="1" lang="zh-CN" sz="1300">
                <a:solidFill>
                  <a:srgbClr val="BF9000"/>
                </a:solidFill>
                <a:latin typeface="Calibri"/>
                <a:ea typeface="Calibri"/>
                <a:cs typeface="Calibri"/>
                <a:sym typeface="Calibri"/>
              </a:rPr>
              <a:t> </a:t>
            </a:r>
            <a:endParaRPr b="1" sz="1300">
              <a:solidFill>
                <a:srgbClr val="BF9000"/>
              </a:solidFill>
              <a:latin typeface="Calibri"/>
              <a:ea typeface="Calibri"/>
              <a:cs typeface="Calibri"/>
              <a:sym typeface="Calibri"/>
            </a:endParaRPr>
          </a:p>
        </p:txBody>
      </p:sp>
      <p:cxnSp>
        <p:nvCxnSpPr>
          <p:cNvPr id="120" name="Google Shape;120;p6"/>
          <p:cNvCxnSpPr/>
          <p:nvPr/>
        </p:nvCxnSpPr>
        <p:spPr>
          <a:xfrm rot="10800000">
            <a:off x="4269788" y="4288575"/>
            <a:ext cx="279900" cy="427500"/>
          </a:xfrm>
          <a:prstGeom prst="straightConnector1">
            <a:avLst/>
          </a:prstGeom>
          <a:noFill/>
          <a:ln cap="flat" cmpd="sng" w="9525">
            <a:solidFill>
              <a:srgbClr val="B6D7A8"/>
            </a:solidFill>
            <a:prstDash val="solid"/>
            <a:round/>
            <a:headEnd len="med" w="med" type="none"/>
            <a:tailEnd len="med" w="med" type="none"/>
          </a:ln>
        </p:spPr>
      </p:cxnSp>
      <p:cxnSp>
        <p:nvCxnSpPr>
          <p:cNvPr id="121" name="Google Shape;121;p6"/>
          <p:cNvCxnSpPr/>
          <p:nvPr/>
        </p:nvCxnSpPr>
        <p:spPr>
          <a:xfrm rot="10800000">
            <a:off x="8485975" y="4286175"/>
            <a:ext cx="3300" cy="404400"/>
          </a:xfrm>
          <a:prstGeom prst="straightConnector1">
            <a:avLst/>
          </a:prstGeom>
          <a:noFill/>
          <a:ln cap="flat" cmpd="sng" w="9525">
            <a:solidFill>
              <a:srgbClr val="FFE599"/>
            </a:solidFill>
            <a:prstDash val="solid"/>
            <a:round/>
            <a:headEnd len="med" w="med" type="none"/>
            <a:tailEnd len="med" w="med" type="none"/>
          </a:ln>
        </p:spPr>
      </p:cxnSp>
      <p:cxnSp>
        <p:nvCxnSpPr>
          <p:cNvPr id="122" name="Google Shape;122;p6"/>
          <p:cNvCxnSpPr>
            <a:endCxn id="104" idx="3"/>
          </p:cNvCxnSpPr>
          <p:nvPr/>
        </p:nvCxnSpPr>
        <p:spPr>
          <a:xfrm rot="10800000">
            <a:off x="8671150" y="3315700"/>
            <a:ext cx="1860000" cy="1400400"/>
          </a:xfrm>
          <a:prstGeom prst="straightConnector1">
            <a:avLst/>
          </a:prstGeom>
          <a:noFill/>
          <a:ln cap="flat" cmpd="sng" w="9525">
            <a:solidFill>
              <a:srgbClr val="D5A6BD"/>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7"/>
          <p:cNvPicPr preferRelativeResize="0"/>
          <p:nvPr/>
        </p:nvPicPr>
        <p:blipFill>
          <a:blip r:embed="rId3">
            <a:alphaModFix/>
          </a:blip>
          <a:stretch>
            <a:fillRect/>
          </a:stretch>
        </p:blipFill>
        <p:spPr>
          <a:xfrm>
            <a:off x="207175" y="6165842"/>
            <a:ext cx="11887198" cy="459092"/>
          </a:xfrm>
          <a:prstGeom prst="rect">
            <a:avLst/>
          </a:prstGeom>
          <a:noFill/>
          <a:ln>
            <a:noFill/>
          </a:ln>
        </p:spPr>
      </p:pic>
      <p:pic>
        <p:nvPicPr>
          <p:cNvPr id="128" name="Google Shape;128;p7"/>
          <p:cNvPicPr preferRelativeResize="0"/>
          <p:nvPr/>
        </p:nvPicPr>
        <p:blipFill>
          <a:blip r:embed="rId4">
            <a:alphaModFix/>
          </a:blip>
          <a:stretch>
            <a:fillRect/>
          </a:stretch>
        </p:blipFill>
        <p:spPr>
          <a:xfrm>
            <a:off x="228600" y="207892"/>
            <a:ext cx="11582400" cy="1085850"/>
          </a:xfrm>
          <a:prstGeom prst="rect">
            <a:avLst/>
          </a:prstGeom>
          <a:noFill/>
          <a:ln>
            <a:noFill/>
          </a:ln>
        </p:spPr>
      </p:pic>
      <p:sp>
        <p:nvSpPr>
          <p:cNvPr id="129" name="Google Shape;129;p7"/>
          <p:cNvSpPr txBox="1"/>
          <p:nvPr/>
        </p:nvSpPr>
        <p:spPr>
          <a:xfrm>
            <a:off x="650275" y="1072300"/>
            <a:ext cx="11001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2000"/>
              <a:t>    </a:t>
            </a:r>
            <a:r>
              <a:rPr b="1" lang="zh-CN" sz="2200"/>
              <a:t>Conclusion on Key Findings</a:t>
            </a:r>
            <a:endParaRPr b="1" sz="2200"/>
          </a:p>
          <a:p>
            <a:pPr indent="-355600" lvl="0" marL="457200" rtl="0" algn="l">
              <a:spcBef>
                <a:spcPts val="0"/>
              </a:spcBef>
              <a:spcAft>
                <a:spcPts val="0"/>
              </a:spcAft>
              <a:buSzPts val="2000"/>
              <a:buChar char="●"/>
            </a:pPr>
            <a:r>
              <a:rPr lang="zh-CN" sz="2000"/>
              <a:t>Overall accuracy for general KNN model: 32%</a:t>
            </a:r>
            <a:endParaRPr sz="2000"/>
          </a:p>
          <a:p>
            <a:pPr indent="-355600" lvl="0" marL="457200" rtl="0" algn="l">
              <a:spcBef>
                <a:spcPts val="0"/>
              </a:spcBef>
              <a:spcAft>
                <a:spcPts val="0"/>
              </a:spcAft>
              <a:buSzPts val="2000"/>
              <a:buChar char="●"/>
            </a:pPr>
            <a:r>
              <a:rPr lang="zh-CN" sz="2000"/>
              <a:t>After stratifying by gender, the KNN model on female vs male has an accuracy: 32% vs 33%</a:t>
            </a:r>
            <a:endParaRPr sz="2000"/>
          </a:p>
          <a:p>
            <a:pPr indent="-355600" lvl="0" marL="457200" rtl="0" algn="l">
              <a:spcBef>
                <a:spcPts val="0"/>
              </a:spcBef>
              <a:spcAft>
                <a:spcPts val="0"/>
              </a:spcAft>
              <a:buSzPts val="2000"/>
              <a:buChar char="●"/>
            </a:pPr>
            <a:r>
              <a:rPr lang="zh-CN" sz="2000"/>
              <a:t>No obvious difference between the performance of KNN models among different gender groups; but the KNN model on female group performs slightly better than male group on predicting obese and overweight groups, and slightly worse than male group on predicting the normal weight group.</a:t>
            </a:r>
            <a:endParaRPr sz="2000"/>
          </a:p>
          <a:p>
            <a:pPr indent="-355600" lvl="0" marL="457200" rtl="0" algn="l">
              <a:spcBef>
                <a:spcPts val="0"/>
              </a:spcBef>
              <a:spcAft>
                <a:spcPts val="0"/>
              </a:spcAft>
              <a:buSzPts val="2000"/>
              <a:buChar char="●"/>
            </a:pPr>
            <a:r>
              <a:rPr lang="zh-CN" sz="2000"/>
              <a:t>K-Means clustering based on features BMI and Calorie Intake revealed 3 clusters, with minimal sex differences. </a:t>
            </a:r>
            <a:endParaRPr sz="2000"/>
          </a:p>
        </p:txBody>
      </p:sp>
      <p:sp>
        <p:nvSpPr>
          <p:cNvPr id="130" name="Google Shape;130;p7"/>
          <p:cNvSpPr txBox="1"/>
          <p:nvPr/>
        </p:nvSpPr>
        <p:spPr>
          <a:xfrm>
            <a:off x="650275" y="4307275"/>
            <a:ext cx="110010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2000"/>
              <a:t>    </a:t>
            </a:r>
            <a:r>
              <a:rPr b="1" lang="zh-CN" sz="2200"/>
              <a:t>Limitations</a:t>
            </a:r>
            <a:endParaRPr b="1" sz="2200"/>
          </a:p>
          <a:p>
            <a:pPr indent="-355600" lvl="0" marL="457200" rtl="0" algn="l">
              <a:spcBef>
                <a:spcPts val="0"/>
              </a:spcBef>
              <a:spcAft>
                <a:spcPts val="0"/>
              </a:spcAft>
              <a:buSzPts val="2000"/>
              <a:buChar char="●"/>
            </a:pPr>
            <a:r>
              <a:rPr lang="zh-CN" sz="2000"/>
              <a:t>The accuracy for predicting underweight group is 0 because they are underrepresented under large k.</a:t>
            </a:r>
            <a:endParaRPr sz="2000"/>
          </a:p>
          <a:p>
            <a:pPr indent="-355600" lvl="0" marL="457200" rtl="0" algn="l">
              <a:spcBef>
                <a:spcPts val="0"/>
              </a:spcBef>
              <a:spcAft>
                <a:spcPts val="0"/>
              </a:spcAft>
              <a:buSzPts val="2000"/>
              <a:buChar char="●"/>
            </a:pPr>
            <a:r>
              <a:rPr lang="zh-CN" sz="2000"/>
              <a:t>The overall accuracy is lower than expected.</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自定义 1">
      <a:dk1>
        <a:srgbClr val="000000"/>
      </a:dk1>
      <a:lt1>
        <a:srgbClr val="FFFFFF"/>
      </a:lt1>
      <a:dk2>
        <a:srgbClr val="44546A"/>
      </a:dk2>
      <a:lt2>
        <a:srgbClr val="E7E6E6"/>
      </a:lt2>
      <a:accent1>
        <a:srgbClr val="A99DC6"/>
      </a:accent1>
      <a:accent2>
        <a:srgbClr val="2F2F2F"/>
      </a:accent2>
      <a:accent3>
        <a:srgbClr val="E3D5C4"/>
      </a:accent3>
      <a:accent4>
        <a:srgbClr val="7E87B0"/>
      </a:accent4>
      <a:accent5>
        <a:srgbClr val="F3F3EC"/>
      </a:accent5>
      <a:accent6>
        <a:srgbClr val="737373"/>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2022-06-11T06:31:05Z</dcterms:created>
  <dc:creator>管 莺莺</dc:creator>
</cp:coreProperties>
</file>