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80DF-D96B-FA70-1E50-77C4665B7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98E68-2FCF-3016-C081-20A751076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94EF-9070-3E68-6EF3-3CC3BB12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05A1-35E3-E44E-B89D-BD5EAA00723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DE57-0F1B-C31F-D9FC-103FC5D8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8B90-AFE3-0361-E372-77B02B01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6631-B51E-B548-A963-E1B3F30B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2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EB95-A5C3-F92D-CFC2-842C4671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A0E63-C18B-5000-091F-15DB70BDF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560CD-EE05-20B1-C838-A6F433E3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05A1-35E3-E44E-B89D-BD5EAA00723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7E3A1-9D9B-5C8B-9306-492B2374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4008-3A60-51C1-7C57-1981BB87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6631-B51E-B548-A963-E1B3F30B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86771-7003-A838-6F15-430CFDB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20E0F-12FF-970A-8547-0A31B1638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A597-C44E-0FEF-B43C-863BBD73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05A1-35E3-E44E-B89D-BD5EAA00723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2278-59CF-08AA-436D-0F257BD6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5A51-B14E-1678-B187-0A045F7E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6631-B51E-B548-A963-E1B3F30B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A66-5A9D-5D6B-E095-48BD3720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0017-868F-9612-4E92-97524B63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5686-7211-FE85-8932-69B990DF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05A1-35E3-E44E-B89D-BD5EAA00723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52B5-B63B-F929-2F55-A11BED7A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2D7A3-A254-4502-2318-52E5C7A9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6631-B51E-B548-A963-E1B3F30B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0B19-600B-7002-CE84-5C5F0E5F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3B128-084E-81FE-31CA-070866F9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B3E2D-8474-DB55-3872-AECE83EC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05A1-35E3-E44E-B89D-BD5EAA00723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9FB05-0C81-82A7-B6B2-D786DC2E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50D57-D4D8-C556-E20A-C815DBFB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6631-B51E-B548-A963-E1B3F30B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C610-C52A-FC63-6EF5-541B1041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C0A0-32F9-DD80-F553-086A13036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2BB62-AC19-6849-168F-85AE0967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50C72-5705-E5EB-21DF-AFCD6ED5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05A1-35E3-E44E-B89D-BD5EAA00723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2C128-68F2-4E1A-337E-61F34D37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BC9F2-2129-00B9-845B-6FA98689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6631-B51E-B548-A963-E1B3F30B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45E3-1A61-9818-1201-4B8FF0BA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B91D1-0327-7046-4A4C-3A58E02E4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A5149-1FD1-0069-F8E2-6E5D05F9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346AF-B3FA-FEEC-E356-916CAF15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6AFF-FF4B-F9BF-94B6-2170660C2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4E923-529A-C0D7-6265-C17C9AB8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05A1-35E3-E44E-B89D-BD5EAA00723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DADEB-6715-9732-ACF2-27396E9D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F33EC-F628-67FB-0448-00F47B54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6631-B51E-B548-A963-E1B3F30B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8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46A-E763-9605-4F46-4073873C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7EBF1-A450-DC9E-5FFF-4B7BDD3B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05A1-35E3-E44E-B89D-BD5EAA00723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0FC32-2C27-2AB2-3043-AD47E73F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DEB4E-F9B0-DD56-0FFE-1F4EEC93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6631-B51E-B548-A963-E1B3F30B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97889-ADB0-9462-4A01-61165856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05A1-35E3-E44E-B89D-BD5EAA00723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C8076-8A90-A41B-2513-5FA4090D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3B82E-E694-6E12-E5F1-EB89FC1B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6631-B51E-B548-A963-E1B3F30B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533F-9589-88F0-7E3A-4A958F8A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46C5-2A3F-BF0D-0089-3B6DF7EF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4CEDC-349D-27D3-6A3B-9F7375D0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5272-A37F-C7ED-C85A-5814DEFA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05A1-35E3-E44E-B89D-BD5EAA00723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AEBF9-CD1C-D704-8C4E-3E286A29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7D15-823F-836A-0352-E4451933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6631-B51E-B548-A963-E1B3F30B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0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AFA3-4BCF-7A33-2032-42B17F83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D0173-B1DA-9F9B-A8A1-F6A39E2A4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F9AA8-7393-836D-9DF7-FE38548FD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9B0B-E6A3-0026-EA50-98CD7813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05A1-35E3-E44E-B89D-BD5EAA00723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D95CA-C720-91D8-3658-0E34050D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83746-8097-8A8D-EA1B-2EDE0468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6631-B51E-B548-A963-E1B3F30B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06A59-F7D6-77C6-389C-2DAC521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783E2-B0ED-3196-78B9-6B4E6916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3EAF-D6AE-D272-8FCF-D5C0DF6D7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B05A1-35E3-E44E-B89D-BD5EAA00723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A32B-D183-EE56-03C2-77A340D03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F663-9365-3BB3-ADBC-0171B4824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26631-B51E-B548-A963-E1B3F30B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growth of a number of water levels&#10;&#10;AI-generated content may be incorrect.">
            <a:extLst>
              <a:ext uri="{FF2B5EF4-FFF2-40B4-BE49-F238E27FC236}">
                <a16:creationId xmlns:a16="http://schemas.microsoft.com/office/drawing/2014/main" id="{2400A32D-1F13-1626-2B1C-43D43C42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8" y="1235672"/>
            <a:ext cx="6191765" cy="3715059"/>
          </a:xfrm>
          <a:prstGeom prst="rect">
            <a:avLst/>
          </a:prstGeom>
        </p:spPr>
      </p:pic>
      <p:pic>
        <p:nvPicPr>
          <p:cNvPr id="6" name="Picture 5" descr="A graph showing the number of cases&#10;&#10;AI-generated content may be incorrect.">
            <a:extLst>
              <a:ext uri="{FF2B5EF4-FFF2-40B4-BE49-F238E27FC236}">
                <a16:creationId xmlns:a16="http://schemas.microsoft.com/office/drawing/2014/main" id="{E7DF5572-78B8-007A-2DC1-5B9BBB175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3909"/>
            <a:ext cx="4979773" cy="3734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13CF49-7A2F-B923-DD28-70B7C5EF1C21}"/>
              </a:ext>
            </a:extLst>
          </p:cNvPr>
          <p:cNvSpPr txBox="1"/>
          <p:nvPr/>
        </p:nvSpPr>
        <p:spPr>
          <a:xfrm>
            <a:off x="2137719" y="654908"/>
            <a:ext cx="90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2CD1F-8438-150B-49FE-76E8F0E2080A}"/>
              </a:ext>
            </a:extLst>
          </p:cNvPr>
          <p:cNvSpPr txBox="1"/>
          <p:nvPr/>
        </p:nvSpPr>
        <p:spPr>
          <a:xfrm>
            <a:off x="8130985" y="70365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plot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E5EDE-2143-324C-E347-2EE39073587B}"/>
              </a:ext>
            </a:extLst>
          </p:cNvPr>
          <p:cNvSpPr txBox="1"/>
          <p:nvPr/>
        </p:nvSpPr>
        <p:spPr>
          <a:xfrm>
            <a:off x="1019094" y="5098323"/>
            <a:ext cx="405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The profile in your plot looks smoother than the raw data. Did you use any filtering?</a:t>
            </a:r>
          </a:p>
        </p:txBody>
      </p:sp>
    </p:spTree>
    <p:extLst>
      <p:ext uri="{BB962C8B-B14F-4D97-AF65-F5344CB8AC3E}">
        <p14:creationId xmlns:p14="http://schemas.microsoft.com/office/powerpoint/2010/main" val="377485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number of water levels&#10;&#10;AI-generated content may be incorrect.">
            <a:extLst>
              <a:ext uri="{FF2B5EF4-FFF2-40B4-BE49-F238E27FC236}">
                <a16:creationId xmlns:a16="http://schemas.microsoft.com/office/drawing/2014/main" id="{64E957C2-1639-68C2-F7EE-E3C3D1E1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5" y="225511"/>
            <a:ext cx="5339149" cy="3203489"/>
          </a:xfrm>
          <a:prstGeom prst="rect">
            <a:avLst/>
          </a:prstGeom>
        </p:spPr>
      </p:pic>
      <p:pic>
        <p:nvPicPr>
          <p:cNvPr id="5" name="Picture 4" descr="A graph showing the number of water levels&#10;&#10;AI-generated content may be incorrect.">
            <a:extLst>
              <a:ext uri="{FF2B5EF4-FFF2-40B4-BE49-F238E27FC236}">
                <a16:creationId xmlns:a16="http://schemas.microsoft.com/office/drawing/2014/main" id="{4431F9A5-AF6F-2CDE-215F-09F1FB35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511"/>
            <a:ext cx="5339149" cy="3203489"/>
          </a:xfrm>
          <a:prstGeom prst="rect">
            <a:avLst/>
          </a:prstGeom>
        </p:spPr>
      </p:pic>
      <p:pic>
        <p:nvPicPr>
          <p:cNvPr id="6" name="Picture 5" descr="A graph showing the number of water levels&#10;&#10;AI-generated content may be incorrect.">
            <a:extLst>
              <a:ext uri="{FF2B5EF4-FFF2-40B4-BE49-F238E27FC236}">
                <a16:creationId xmlns:a16="http://schemas.microsoft.com/office/drawing/2014/main" id="{7666DA20-CC11-01EF-0776-8E4B3D71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94" y="3429000"/>
            <a:ext cx="5339149" cy="3203489"/>
          </a:xfrm>
          <a:prstGeom prst="rect">
            <a:avLst/>
          </a:prstGeom>
        </p:spPr>
      </p:pic>
      <p:pic>
        <p:nvPicPr>
          <p:cNvPr id="7" name="Picture 6" descr="A graph showing the number of water levels&#10;&#10;AI-generated content may be incorrect.">
            <a:extLst>
              <a:ext uri="{FF2B5EF4-FFF2-40B4-BE49-F238E27FC236}">
                <a16:creationId xmlns:a16="http://schemas.microsoft.com/office/drawing/2014/main" id="{573489A7-A2C4-C831-0445-472CDB8F7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429000"/>
            <a:ext cx="5339150" cy="3203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56E268-8585-4506-610B-C1571239BC08}"/>
              </a:ext>
            </a:extLst>
          </p:cNvPr>
          <p:cNvSpPr txBox="1"/>
          <p:nvPr/>
        </p:nvSpPr>
        <p:spPr>
          <a:xfrm>
            <a:off x="1345466" y="1136964"/>
            <a:ext cx="4056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rgbClr val="FF0000"/>
                </a:solidFill>
              </a:rPr>
              <a:t>Is offshore domain flat bottom, 0.5 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A8945-6E79-4B15-B340-FD37BD34C43F}"/>
              </a:ext>
            </a:extLst>
          </p:cNvPr>
          <p:cNvSpPr txBox="1"/>
          <p:nvPr/>
        </p:nvSpPr>
        <p:spPr>
          <a:xfrm>
            <a:off x="7825094" y="4127158"/>
            <a:ext cx="405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2)Given that wave heights are different at the wave paddle, why Hs’s are the same in the five trials.  Copy/paste errors?</a:t>
            </a:r>
          </a:p>
        </p:txBody>
      </p:sp>
    </p:spTree>
    <p:extLst>
      <p:ext uri="{BB962C8B-B14F-4D97-AF65-F5344CB8AC3E}">
        <p14:creationId xmlns:p14="http://schemas.microsoft.com/office/powerpoint/2010/main" val="374529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number of water levels&#10;&#10;AI-generated content may be incorrect.">
            <a:extLst>
              <a:ext uri="{FF2B5EF4-FFF2-40B4-BE49-F238E27FC236}">
                <a16:creationId xmlns:a16="http://schemas.microsoft.com/office/drawing/2014/main" id="{2E328085-681B-36E6-B4A7-6A4179B2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62" y="500448"/>
            <a:ext cx="5924035" cy="3554421"/>
          </a:xfrm>
          <a:prstGeom prst="rect">
            <a:avLst/>
          </a:prstGeom>
        </p:spPr>
      </p:pic>
      <p:pic>
        <p:nvPicPr>
          <p:cNvPr id="7" name="Picture 6" descr="A graph showing the number of water levels&#10;&#10;AI-generated content may be incorrect.">
            <a:extLst>
              <a:ext uri="{FF2B5EF4-FFF2-40B4-BE49-F238E27FC236}">
                <a16:creationId xmlns:a16="http://schemas.microsoft.com/office/drawing/2014/main" id="{B0B6F6F0-BD5F-568E-17C0-820579183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30" y="420129"/>
            <a:ext cx="5924035" cy="3554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F0753F-A515-E7A0-DE34-98551D8E02B2}"/>
              </a:ext>
            </a:extLst>
          </p:cNvPr>
          <p:cNvSpPr txBox="1"/>
          <p:nvPr/>
        </p:nvSpPr>
        <p:spPr>
          <a:xfrm>
            <a:off x="919797" y="4135188"/>
            <a:ext cx="4056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3) Please provide wave height inputs for CASE05 and CASE06.  The wave heights here are from your column H, which may be the target wave heights at the paddle.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4)Do you have wave height measurements in the </a:t>
            </a:r>
            <a:r>
              <a:rPr lang="en-US" sz="1200" dirty="0" err="1">
                <a:solidFill>
                  <a:srgbClr val="FF0000"/>
                </a:solidFill>
              </a:rPr>
              <a:t>surfzone</a:t>
            </a:r>
            <a:r>
              <a:rPr lang="en-US" sz="1200" dirty="0">
                <a:solidFill>
                  <a:srgbClr val="FF0000"/>
                </a:solidFill>
              </a:rPr>
              <a:t>? Thanks.  </a:t>
            </a:r>
          </a:p>
        </p:txBody>
      </p:sp>
    </p:spTree>
    <p:extLst>
      <p:ext uri="{BB962C8B-B14F-4D97-AF65-F5344CB8AC3E}">
        <p14:creationId xmlns:p14="http://schemas.microsoft.com/office/powerpoint/2010/main" val="312083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106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Shi, Fengyan</dc:creator>
  <cp:lastModifiedBy>Shi, Fengyan</cp:lastModifiedBy>
  <cp:revision>5</cp:revision>
  <dcterms:created xsi:type="dcterms:W3CDTF">2025-02-20T23:31:19Z</dcterms:created>
  <dcterms:modified xsi:type="dcterms:W3CDTF">2025-02-21T00:21:39Z</dcterms:modified>
</cp:coreProperties>
</file>