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FD66-DE9D-AE26-0D1B-C8B6F2F63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50FF3-2448-CC0D-CB34-9578A812F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BEF3-043B-7816-BDF3-0BB1C2FF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004C-F4B5-5010-AEDD-35845D2F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FD07-631F-6E65-B10C-382518620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3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8F0-67E7-65AF-6ABC-62694E0E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6007E-D048-6F1A-5A6F-F80AC9987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ED2E5-BA77-8C37-2FCA-93E6C068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4CEA4-4200-6BFE-D84F-C6531FCC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E003-9BC1-116D-7FBC-8806A54E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2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2807B-DBFC-0B20-9FEA-41959F1CE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BF7DE-753B-6FB2-D067-F9F3B1D69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15E7-03CB-550F-CB72-5A277EBA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6F81-1001-369E-7875-BEE2422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51F9A-BC7A-D022-139B-25E88A7F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E9CA-C957-EBE0-7AB3-878B71A8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3B14-34E5-6E76-944D-8CE19BD2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8656-A39E-F974-9073-2CA46405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C2CEE-4BCE-A474-D7CE-A180BB08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8054-8886-4EA2-0123-DA03F1B1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7CC6-BC4C-B84B-738F-1EF1FBEC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1A06E-97C4-FA6D-2AFE-391AA2AA5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8E28-19F4-8D07-0A2D-C8FD3127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EB6B6-E669-70C9-BD57-DC4BA49F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9EB7-AC07-E8B2-0071-3CBCF3EC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56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53CD-AF47-D606-2375-1CA2445A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6B10F-01B9-7783-EF2D-42B042E57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50105-335E-4F41-5144-B5A39510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8F001-BDF1-E0B5-8E51-5B3B3FE1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B312E-F5B2-E024-0077-7A11CC378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87B2F-96F2-F830-1B3B-4115093B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0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C860-572D-D959-2146-36A2F125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62C7-A6E3-8C40-F3C8-FBE2C45C1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F439A-1E18-FBAC-DB61-13AC5A3B6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FF5A6-7827-8347-EE50-42072170F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67986-3048-5432-F77A-2978047E6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D3313-87FB-E98A-121C-3FCA287A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CC7EB-9780-0B9A-1E06-D6DF83B3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14572-2FF9-7842-C607-F91A96FAA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4403-BDE6-C59F-C945-26320A1A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51041-AB88-4EB4-0249-5220DF73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4F133-80B6-C761-F0AC-229ECE14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400B-DE35-3195-1A19-477844783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0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1D5E4-DA8A-2673-0073-3A2B754F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2ED78-BC30-666D-D190-ECC72CC2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7934A-49FA-1425-1217-E843B0B9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C33A5-CA18-B940-ECC7-6745A7F5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8A5D2-39BC-3335-2322-684DDCEA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A5FC3-DE9C-9A0E-C446-87F935DB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4C6D-E140-3725-B550-A4781289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5E7C7-F904-8194-96E4-B41FF943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5719B-9B61-29B0-DE82-B4A0B8C5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6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6EDE-E68C-87BF-462D-9A41A1FA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64A719-7638-EB0A-39F1-40DEBBA76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F20A-6C14-CBBA-6B60-205FA351C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9DE4B-12C8-B241-2653-E44CBD54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F5C96-5103-9D4C-EFFF-C262B6E0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857F2-7F19-E4CB-1D93-BC9086CA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5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481A0-6EF4-3C12-AB92-9B8FE3D3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00ECB-20B2-CD4B-2D0B-4B97FAF1C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65034-53DB-8132-FD24-6E765FDF0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B033F-97C8-C94D-861E-D8D7F25B6576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B6712-4423-6FB8-E9FC-6249667AE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7271-A5AB-D807-8F10-4608D5B22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FDFA4-6368-4A4E-80CE-715CCE913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E5CCD-E0EE-2CBD-A6B1-47B7AC9BE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83" y="-10892"/>
            <a:ext cx="9261817" cy="68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885B53-DBD7-B7F4-C888-4248422B6244}"/>
              </a:ext>
            </a:extLst>
          </p:cNvPr>
          <p:cNvSpPr txBox="1"/>
          <p:nvPr/>
        </p:nvSpPr>
        <p:spPr>
          <a:xfrm>
            <a:off x="1493391" y="1387365"/>
            <a:ext cx="2362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Velocity and Froude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CA37CF-AAAF-4A01-A4D9-1F9492521EF2}"/>
              </a:ext>
            </a:extLst>
          </p:cNvPr>
          <p:cNvSpPr txBox="1"/>
          <p:nvPr/>
        </p:nvSpPr>
        <p:spPr>
          <a:xfrm>
            <a:off x="1493391" y="2128344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Sediment pick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B8F5C1-1526-786D-4F35-CFA0C9698EB5}"/>
              </a:ext>
            </a:extLst>
          </p:cNvPr>
          <p:cNvSpPr txBox="1"/>
          <p:nvPr/>
        </p:nvSpPr>
        <p:spPr>
          <a:xfrm>
            <a:off x="1493391" y="2939510"/>
            <a:ext cx="1792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Sediment deposition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3A2E4-E450-E13D-8D63-C901D510B408}"/>
              </a:ext>
            </a:extLst>
          </p:cNvPr>
          <p:cNvSpPr txBox="1"/>
          <p:nvPr/>
        </p:nvSpPr>
        <p:spPr>
          <a:xfrm>
            <a:off x="1493391" y="3680489"/>
            <a:ext cx="2077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Sediment concentration</a:t>
            </a:r>
          </a:p>
          <a:p>
            <a:r>
              <a:rPr lang="en-US" sz="1400" dirty="0">
                <a:solidFill>
                  <a:srgbClr val="FF0000"/>
                </a:solidFill>
              </a:rPr>
              <a:t>(relative </a:t>
            </a:r>
            <a:r>
              <a:rPr lang="en-US" sz="1400" dirty="0" err="1">
                <a:solidFill>
                  <a:srgbClr val="FF0000"/>
                </a:solidFill>
              </a:rPr>
              <a:t>conceentration</a:t>
            </a:r>
            <a:r>
              <a:rPr lang="en-US" sz="1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F7C0C-2C3C-2E30-4371-6A4C9ACF267A}"/>
              </a:ext>
            </a:extLst>
          </p:cNvPr>
          <p:cNvSpPr txBox="1"/>
          <p:nvPr/>
        </p:nvSpPr>
        <p:spPr>
          <a:xfrm>
            <a:off x="1493391" y="4427076"/>
            <a:ext cx="223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Suspended-load-induced change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1AD62-98F4-B2B1-4DF6-5547EB74EECB}"/>
              </a:ext>
            </a:extLst>
          </p:cNvPr>
          <p:cNvSpPr txBox="1"/>
          <p:nvPr/>
        </p:nvSpPr>
        <p:spPr>
          <a:xfrm>
            <a:off x="1493391" y="5232634"/>
            <a:ext cx="2238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Bed-load-induced change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C2AA7-61F3-FFA6-523D-2A83BDD5C8F5}"/>
              </a:ext>
            </a:extLst>
          </p:cNvPr>
          <p:cNvSpPr txBox="1"/>
          <p:nvPr/>
        </p:nvSpPr>
        <p:spPr>
          <a:xfrm>
            <a:off x="1493391" y="5881279"/>
            <a:ext cx="2238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Total bed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8DD87-90A5-8B75-B1B5-6F93A7AEC038}"/>
              </a:ext>
            </a:extLst>
          </p:cNvPr>
          <p:cNvSpPr txBox="1"/>
          <p:nvPr/>
        </p:nvSpPr>
        <p:spPr>
          <a:xfrm>
            <a:off x="1493391" y="755266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Surface and bed</a:t>
            </a:r>
          </a:p>
        </p:txBody>
      </p:sp>
    </p:spTree>
    <p:extLst>
      <p:ext uri="{BB962C8B-B14F-4D97-AF65-F5344CB8AC3E}">
        <p14:creationId xmlns:p14="http://schemas.microsoft.com/office/powerpoint/2010/main" val="191867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Shi, Fengyan</dc:creator>
  <cp:lastModifiedBy>Shi, Fengyan</cp:lastModifiedBy>
  <cp:revision>1</cp:revision>
  <dcterms:created xsi:type="dcterms:W3CDTF">2025-03-07T19:18:33Z</dcterms:created>
  <dcterms:modified xsi:type="dcterms:W3CDTF">2025-03-07T19:23:40Z</dcterms:modified>
</cp:coreProperties>
</file>