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4" autoAdjust="0"/>
    <p:restoredTop sz="94660"/>
  </p:normalViewPr>
  <p:slideViewPr>
    <p:cSldViewPr>
      <p:cViewPr varScale="1">
        <p:scale>
          <a:sx n="90" d="100"/>
          <a:sy n="90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4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2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1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8704-465D-4B19-8ED7-8DDAB3172C3F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BFC8-DF56-4D39-A609-498219F3F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1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Solitary wave </a:t>
            </a:r>
            <a:r>
              <a:rPr lang="en-US" altLang="ko-KR" sz="2400" dirty="0" err="1" smtClean="0">
                <a:latin typeface="Times New Roman" pitchFamily="18" charset="0"/>
                <a:cs typeface="Times New Roman" pitchFamily="18" charset="0"/>
              </a:rPr>
              <a:t>runup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on a shelf with a conical island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323528" y="764704"/>
            <a:ext cx="545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u="sng" dirty="0" smtClean="0">
                <a:latin typeface="Times New Roman" pitchFamily="18" charset="0"/>
                <a:cs typeface="Times New Roman" pitchFamily="18" charset="0"/>
              </a:rPr>
              <a:t>(Case 1) With Two-Way Nesting (three level , ratio=2)</a:t>
            </a:r>
            <a:endParaRPr lang="ko-KR" alt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2" b="21138"/>
          <a:stretch/>
        </p:blipFill>
        <p:spPr>
          <a:xfrm>
            <a:off x="623622" y="1700808"/>
            <a:ext cx="7320691" cy="3054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486916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x1=6.0 (m), y1=-12.0 (m)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5455213" y="51479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: Child Grid1 - dx=0.1,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=0.1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4045" y="5176648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11"/>
          <p:cNvSpPr txBox="1"/>
          <p:nvPr/>
        </p:nvSpPr>
        <p:spPr>
          <a:xfrm>
            <a:off x="5580912" y="4735192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Parent Grid - dx=0.2,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=0.2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755576" y="1196752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Initial location of solitary wave : x=5.0 (m)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210545" y="436510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/>
          <p:nvPr/>
        </p:nvSpPr>
        <p:spPr>
          <a:xfrm>
            <a:off x="5570864" y="550794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Child Grid2 - dx=0.05,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=0.05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763688" y="528708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x2=9.0 (m), y2=-6.0 (m)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92550" y="3717032"/>
            <a:ext cx="355314" cy="157005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3"/>
          <p:cNvSpPr txBox="1"/>
          <p:nvPr/>
        </p:nvSpPr>
        <p:spPr>
          <a:xfrm>
            <a:off x="611560" y="6372036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고딕 ExtraBold"/>
                <a:ea typeface="나눔고딕 ExtraBold"/>
                <a:cs typeface="Times New Roman" pitchFamily="18" charset="0"/>
              </a:rPr>
              <a:t>※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For this experiment, numerical filter was applied on only surface elevation.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" t="3247" r="7963" b="2606"/>
          <a:stretch/>
        </p:blipFill>
        <p:spPr>
          <a:xfrm>
            <a:off x="143532" y="116632"/>
            <a:ext cx="3996420" cy="32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3064" r="8239" b="2421"/>
          <a:stretch/>
        </p:blipFill>
        <p:spPr>
          <a:xfrm>
            <a:off x="4930387" y="116992"/>
            <a:ext cx="3962093" cy="32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" t="3064" r="8101" b="2606"/>
          <a:stretch/>
        </p:blipFill>
        <p:spPr>
          <a:xfrm>
            <a:off x="35496" y="3501368"/>
            <a:ext cx="3988660" cy="32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" t="2697" r="8238" b="2422"/>
          <a:stretch/>
        </p:blipFill>
        <p:spPr>
          <a:xfrm>
            <a:off x="4939429" y="3501368"/>
            <a:ext cx="395305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2" b="21138"/>
          <a:stretch/>
        </p:blipFill>
        <p:spPr>
          <a:xfrm>
            <a:off x="4650725" y="44624"/>
            <a:ext cx="4313763" cy="1800000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35496" y="4462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Comparison with experimental data G2, G3, G7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r="9048"/>
          <a:stretch/>
        </p:blipFill>
        <p:spPr>
          <a:xfrm>
            <a:off x="1475656" y="1812932"/>
            <a:ext cx="7609115" cy="1648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r="9048"/>
          <a:stretch/>
        </p:blipFill>
        <p:spPr>
          <a:xfrm>
            <a:off x="1475656" y="3429000"/>
            <a:ext cx="7609115" cy="1648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8809"/>
          <a:stretch/>
        </p:blipFill>
        <p:spPr>
          <a:xfrm>
            <a:off x="1466733" y="5092642"/>
            <a:ext cx="7641771" cy="16487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1916832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G2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)=(13,0)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232" y="356372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G3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)=(21,0)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32" y="5219908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G7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)=(25,0)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23528" y="62068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3528" y="908720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3528" y="1196752"/>
            <a:ext cx="64807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528" y="1484784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32" y="39377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9632" y="68340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9632" y="99161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dx=0.2 without nesting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9632" y="128793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5874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t="2774" r="7437" b="2972"/>
          <a:stretch/>
        </p:blipFill>
        <p:spPr>
          <a:xfrm>
            <a:off x="179512" y="404664"/>
            <a:ext cx="4320000" cy="3466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t="2973" r="8329" b="2377"/>
          <a:stretch/>
        </p:blipFill>
        <p:spPr>
          <a:xfrm>
            <a:off x="4644488" y="332656"/>
            <a:ext cx="4320000" cy="354061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350638" y="170080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26492" y="162880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3"/>
          <p:cNvSpPr txBox="1"/>
          <p:nvPr/>
        </p:nvSpPr>
        <p:spPr>
          <a:xfrm>
            <a:off x="1547664" y="4253026"/>
            <a:ext cx="6016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the wave height behind the conical island</a:t>
            </a:r>
          </a:p>
          <a:p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(next slide)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699792" y="2060848"/>
            <a:ext cx="432048" cy="219217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284240" y="1988840"/>
            <a:ext cx="3520248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3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5141" r="8809"/>
          <a:stretch/>
        </p:blipFill>
        <p:spPr>
          <a:xfrm>
            <a:off x="1379647" y="150266"/>
            <a:ext cx="7728857" cy="1910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21298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)=(21.4,0)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4601" r="8570"/>
          <a:stretch/>
        </p:blipFill>
        <p:spPr>
          <a:xfrm>
            <a:off x="1368761" y="2155604"/>
            <a:ext cx="7739743" cy="19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96" y="215719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)=(21.8,0)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4720" r="8687"/>
          <a:stretch/>
        </p:blipFill>
        <p:spPr>
          <a:xfrm>
            <a:off x="1276796" y="4318248"/>
            <a:ext cx="7759700" cy="19190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496" y="432165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)=(22.4,0)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508104" y="319370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08104" y="884548"/>
            <a:ext cx="64807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8104" y="607402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8184" y="9405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6058" y="67941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dx=0.2 without nesting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6058" y="39137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</p:spTree>
    <p:extLst>
      <p:ext uri="{BB962C8B-B14F-4D97-AF65-F5344CB8AC3E}">
        <p14:creationId xmlns:p14="http://schemas.microsoft.com/office/powerpoint/2010/main" val="9375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5231" r="8471"/>
          <a:stretch/>
        </p:blipFill>
        <p:spPr>
          <a:xfrm>
            <a:off x="1289496" y="152080"/>
            <a:ext cx="7747000" cy="1908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8864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)=(23.0,0)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4601" r="8610"/>
          <a:stretch/>
        </p:blipFill>
        <p:spPr>
          <a:xfrm>
            <a:off x="1259632" y="2083596"/>
            <a:ext cx="7747000" cy="19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96" y="2123564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)=(23.6,0)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8611"/>
          <a:stretch/>
        </p:blipFill>
        <p:spPr>
          <a:xfrm>
            <a:off x="1259632" y="4079160"/>
            <a:ext cx="7721600" cy="20141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96" y="421179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)=(24.0,0)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508104" y="319370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08104" y="884548"/>
            <a:ext cx="64807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08104" y="607402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8184" y="9405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6058" y="67941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dx=0.2 without nesting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6058" y="39137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</p:spTree>
    <p:extLst>
      <p:ext uri="{BB962C8B-B14F-4D97-AF65-F5344CB8AC3E}">
        <p14:creationId xmlns:p14="http://schemas.microsoft.com/office/powerpoint/2010/main" val="211043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07504" y="11663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고딕 ExtraBold"/>
                <a:ea typeface="나눔고딕 ExtraBold"/>
                <a:cs typeface="Times New Roman" pitchFamily="18" charset="0"/>
              </a:rPr>
              <a:t>※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Blow-up cases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23190" r="8230" b="20774"/>
          <a:stretch/>
        </p:blipFill>
        <p:spPr>
          <a:xfrm>
            <a:off x="1043608" y="620688"/>
            <a:ext cx="4361405" cy="21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5" t="23190" r="8230" b="20774"/>
          <a:stretch/>
        </p:blipFill>
        <p:spPr>
          <a:xfrm>
            <a:off x="1115616" y="3645264"/>
            <a:ext cx="4347604" cy="21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3587" y="29385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longer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83768" y="2924944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8" y="608400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shorter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93600" y="6021288"/>
            <a:ext cx="8581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183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KIOST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ykchoi</dc:creator>
  <cp:lastModifiedBy>ykchoi</cp:lastModifiedBy>
  <cp:revision>11</cp:revision>
  <dcterms:created xsi:type="dcterms:W3CDTF">2018-08-26T06:26:34Z</dcterms:created>
  <dcterms:modified xsi:type="dcterms:W3CDTF">2018-08-26T12:51:39Z</dcterms:modified>
</cp:coreProperties>
</file>