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2" autoAdjust="0"/>
    <p:restoredTop sz="94660"/>
  </p:normalViewPr>
  <p:slideViewPr>
    <p:cSldViewPr>
      <p:cViewPr varScale="1">
        <p:scale>
          <a:sx n="101" d="100"/>
          <a:sy n="10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4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8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2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9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5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6C91-6573-4866-978E-59A8A1DE7830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0807-3F91-483C-9D4D-572BF54E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6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2" b="20961"/>
          <a:stretch/>
        </p:blipFill>
        <p:spPr>
          <a:xfrm>
            <a:off x="911654" y="1556792"/>
            <a:ext cx="7320691" cy="3087446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323528" y="764704"/>
            <a:ext cx="545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u="sng" dirty="0" smtClean="0">
                <a:latin typeface="Times New Roman" pitchFamily="18" charset="0"/>
                <a:cs typeface="Times New Roman" pitchFamily="18" charset="0"/>
              </a:rPr>
              <a:t>(Case 2) With Two-Way Nesting (three level , ratio=2)</a:t>
            </a:r>
            <a:endParaRPr lang="ko-KR" alt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755576" y="1196752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Initial location of solitary wave : x=5.0 (m)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86916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x1=5.4 (m), y1=-12.2 (m)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55213" y="51479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: Child Grid1 - dx=0.2,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=0.2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74045" y="5176648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5580912" y="4735192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Parent Grid - dx=0.4,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=0.4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210545" y="4221088"/>
            <a:ext cx="638713" cy="64807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/>
          <p:nvPr/>
        </p:nvSpPr>
        <p:spPr>
          <a:xfrm>
            <a:off x="5580112" y="557994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Child Grid2 - dx=0.1,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=0.1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763688" y="528708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x2=6.0 (m), y2=-7.0 (m)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92550" y="3717032"/>
            <a:ext cx="355314" cy="157005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/>
        </p:nvSpPr>
        <p:spPr>
          <a:xfrm>
            <a:off x="611560" y="6372036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고딕 ExtraBold"/>
                <a:ea typeface="나눔고딕 ExtraBold"/>
                <a:cs typeface="Times New Roman" pitchFamily="18" charset="0"/>
              </a:rPr>
              <a:t>※ </a:t>
            </a:r>
            <a:r>
              <a:rPr lang="en-US" altLang="ko-KR" dirty="0" smtClean="0">
                <a:latin typeface="Times New Roman" pitchFamily="18" charset="0"/>
                <a:ea typeface="나눔고딕 ExtraBold"/>
                <a:cs typeface="Times New Roman" pitchFamily="18" charset="0"/>
              </a:rPr>
              <a:t>In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this experiment, numerical filter was not applied.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4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2986" r="8379" b="2300"/>
          <a:stretch/>
        </p:blipFill>
        <p:spPr>
          <a:xfrm>
            <a:off x="440292" y="44624"/>
            <a:ext cx="3944346" cy="32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3379" r="8379" b="2300"/>
          <a:stretch/>
        </p:blipFill>
        <p:spPr>
          <a:xfrm>
            <a:off x="4938468" y="76898"/>
            <a:ext cx="3954012" cy="32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2986" r="8085" b="2692"/>
          <a:stretch/>
        </p:blipFill>
        <p:spPr>
          <a:xfrm>
            <a:off x="440292" y="3429360"/>
            <a:ext cx="3987692" cy="32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t="3182" r="7938" b="2104"/>
          <a:stretch/>
        </p:blipFill>
        <p:spPr>
          <a:xfrm>
            <a:off x="4973183" y="3429360"/>
            <a:ext cx="399130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" r="9073"/>
          <a:stretch/>
        </p:blipFill>
        <p:spPr>
          <a:xfrm>
            <a:off x="1447919" y="2204864"/>
            <a:ext cx="7588577" cy="16487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089" r="6493" b="25230"/>
          <a:stretch/>
        </p:blipFill>
        <p:spPr>
          <a:xfrm>
            <a:off x="5059346" y="44624"/>
            <a:ext cx="3473094" cy="2023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96" y="2343163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G1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)=(7.5,0)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r="8969"/>
          <a:stretch/>
        </p:blipFill>
        <p:spPr>
          <a:xfrm>
            <a:off x="1403648" y="3698178"/>
            <a:ext cx="7673419" cy="16487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96" y="3790781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G2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)=(13.0,0)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3742" r="8969"/>
          <a:stretch/>
        </p:blipFill>
        <p:spPr>
          <a:xfrm>
            <a:off x="1475656" y="5210346"/>
            <a:ext cx="7596516" cy="1587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96" y="5158933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G3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)=(21.0,0)</a:t>
            </a:r>
            <a:endParaRPr lang="ko-KR" altLang="en-US" dirty="0"/>
          </a:p>
        </p:txBody>
      </p:sp>
      <p:sp>
        <p:nvSpPr>
          <p:cNvPr id="12" name="TextBox 13"/>
          <p:cNvSpPr txBox="1"/>
          <p:nvPr/>
        </p:nvSpPr>
        <p:spPr>
          <a:xfrm>
            <a:off x="35496" y="44624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Comparison with experimental data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3528" y="62068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3528" y="908720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528" y="1196752"/>
            <a:ext cx="648072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3528" y="1484784"/>
            <a:ext cx="648072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59632" y="39377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9632" y="68340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dx=0.1 without nesting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99161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dx=0.2 without nesting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632" y="128793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66537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3"/>
          <a:stretch/>
        </p:blipFill>
        <p:spPr>
          <a:xfrm>
            <a:off x="755576" y="2132856"/>
            <a:ext cx="8342722" cy="1648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96" y="2343163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G4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)=(7.5,5)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9"/>
          <a:stretch/>
        </p:blipFill>
        <p:spPr>
          <a:xfrm>
            <a:off x="784636" y="3652482"/>
            <a:ext cx="8323868" cy="16487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6" y="3790781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G5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)=(13,5)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3742" r="9072"/>
          <a:stretch/>
        </p:blipFill>
        <p:spPr>
          <a:xfrm>
            <a:off x="1495767" y="5166619"/>
            <a:ext cx="7612737" cy="15870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496" y="5230941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G6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)=(21,5)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089" r="6493" b="25230"/>
          <a:stretch/>
        </p:blipFill>
        <p:spPr>
          <a:xfrm>
            <a:off x="5059346" y="44624"/>
            <a:ext cx="3473094" cy="202368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23528" y="62068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3528" y="908720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3528" y="1196752"/>
            <a:ext cx="648072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528" y="1484784"/>
            <a:ext cx="648072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39377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68340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dx=0.1 without nesting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9632" y="99161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dx=0.2 without nesting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128793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199604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>
          <a:xfrm>
            <a:off x="684348" y="2420888"/>
            <a:ext cx="8352148" cy="16487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6"/>
          <a:stretch/>
        </p:blipFill>
        <p:spPr>
          <a:xfrm>
            <a:off x="683568" y="4228546"/>
            <a:ext cx="8333295" cy="1648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96" y="2494637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G7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)=(25,0)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4294837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G8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)=(25,5)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089" r="6493" b="25230"/>
          <a:stretch/>
        </p:blipFill>
        <p:spPr>
          <a:xfrm>
            <a:off x="5059346" y="44624"/>
            <a:ext cx="3473094" cy="202368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23528" y="62068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3528" y="908720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196752"/>
            <a:ext cx="648072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3528" y="1484784"/>
            <a:ext cx="648072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9632" y="39377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68340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dx=0.1 without nesting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99161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dx=0.2 without nesting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128793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308995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2616" r="8115" b="2703"/>
          <a:stretch/>
        </p:blipFill>
        <p:spPr>
          <a:xfrm>
            <a:off x="179512" y="188640"/>
            <a:ext cx="4320000" cy="352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" t="2959" r="8244" b="2187"/>
          <a:stretch/>
        </p:blipFill>
        <p:spPr>
          <a:xfrm>
            <a:off x="4572480" y="188640"/>
            <a:ext cx="4320000" cy="3532800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1547664" y="4253026"/>
            <a:ext cx="597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the wave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runup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behind the conical island</a:t>
            </a:r>
          </a:p>
          <a:p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(next slide)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43808" y="1844824"/>
            <a:ext cx="288032" cy="240820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284240" y="1951840"/>
            <a:ext cx="3736032" cy="22692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2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r="8397"/>
          <a:stretch/>
        </p:blipFill>
        <p:spPr>
          <a:xfrm>
            <a:off x="79850" y="561514"/>
            <a:ext cx="4500000" cy="17129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r="8617"/>
          <a:stretch/>
        </p:blipFill>
        <p:spPr>
          <a:xfrm>
            <a:off x="79850" y="2405442"/>
            <a:ext cx="4500000" cy="1729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r="8607"/>
          <a:stretch/>
        </p:blipFill>
        <p:spPr>
          <a:xfrm>
            <a:off x="26696" y="4226614"/>
            <a:ext cx="4500000" cy="1722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9" r="8287"/>
          <a:stretch/>
        </p:blipFill>
        <p:spPr>
          <a:xfrm>
            <a:off x="4608504" y="548680"/>
            <a:ext cx="4500000" cy="17812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r="8617"/>
          <a:stretch/>
        </p:blipFill>
        <p:spPr>
          <a:xfrm>
            <a:off x="4572000" y="2358459"/>
            <a:ext cx="4500000" cy="179062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051922" y="5022468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51922" y="5354044"/>
            <a:ext cx="648072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8026" y="479715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dx=0.1 without nesting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8026" y="515719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309784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166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KIOST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ykchoi</dc:creator>
  <cp:lastModifiedBy>ykchoi</cp:lastModifiedBy>
  <cp:revision>7</cp:revision>
  <dcterms:created xsi:type="dcterms:W3CDTF">2018-08-26T07:41:02Z</dcterms:created>
  <dcterms:modified xsi:type="dcterms:W3CDTF">2018-08-26T12:36:07Z</dcterms:modified>
</cp:coreProperties>
</file>