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57" r:id="rId5"/>
    <p:sldId id="266" r:id="rId6"/>
    <p:sldId id="267" r:id="rId7"/>
    <p:sldId id="263" r:id="rId8"/>
    <p:sldId id="264" r:id="rId9"/>
    <p:sldId id="265" r:id="rId10"/>
    <p:sldId id="262" r:id="rId11"/>
    <p:sldId id="258" r:id="rId12"/>
    <p:sldId id="259" r:id="rId13"/>
    <p:sldId id="260" r:id="rId14"/>
    <p:sldId id="261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3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2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3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8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4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7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8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8305-0A1D-4D41-9C66-A053FE7189D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4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bb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2945"/>
            <a:ext cx="9144000" cy="19376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467" y="2886068"/>
            <a:ext cx="6388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MONGOOSE – A 2DV CFD Model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4734" y="4479194"/>
            <a:ext cx="4825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A Model </a:t>
            </a:r>
            <a:r>
              <a:rPr lang="en-US" sz="1200" dirty="0">
                <a:solidFill>
                  <a:srgbClr val="FFFFFF"/>
                </a:solidFill>
              </a:rPr>
              <a:t>of New Generation Ocean Wave and Ocean Structure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48761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lveston_c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0" y="972155"/>
            <a:ext cx="7974025" cy="514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0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lveston_c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0" y="972155"/>
            <a:ext cx="7974025" cy="5143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29600" y="3794539"/>
            <a:ext cx="1959708" cy="1317112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6705" y="4468774"/>
            <a:ext cx="1269891" cy="580157"/>
          </a:xfrm>
          <a:prstGeom prst="rect">
            <a:avLst/>
          </a:prstGeom>
          <a:solidFill>
            <a:srgbClr val="FF0000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65" y="4703973"/>
            <a:ext cx="846594" cy="282238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65" y="5185651"/>
            <a:ext cx="846594" cy="28223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25720" y="4679599"/>
            <a:ext cx="45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564560" y="5145599"/>
            <a:ext cx="78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subtract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50403" y="5644766"/>
            <a:ext cx="167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Solid structures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78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lveston_c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0" y="972155"/>
            <a:ext cx="7974025" cy="5143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07549" y="1332792"/>
            <a:ext cx="611428" cy="2461747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65" y="4703973"/>
            <a:ext cx="846594" cy="282238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65" y="5185651"/>
            <a:ext cx="846594" cy="28223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25720" y="4679599"/>
            <a:ext cx="45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564560" y="5145599"/>
            <a:ext cx="78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subtract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919417" y="2649123"/>
            <a:ext cx="188132" cy="1145415"/>
          </a:xfrm>
          <a:custGeom>
            <a:avLst/>
            <a:gdLst>
              <a:gd name="connsiteX0" fmla="*/ 0 w 188132"/>
              <a:gd name="connsiteY0" fmla="*/ 0 h 1081915"/>
              <a:gd name="connsiteX1" fmla="*/ 188132 w 188132"/>
              <a:gd name="connsiteY1" fmla="*/ 0 h 1081915"/>
              <a:gd name="connsiteX2" fmla="*/ 188132 w 188132"/>
              <a:gd name="connsiteY2" fmla="*/ 1081915 h 1081915"/>
              <a:gd name="connsiteX3" fmla="*/ 0 w 188132"/>
              <a:gd name="connsiteY3" fmla="*/ 1081915 h 1081915"/>
              <a:gd name="connsiteX4" fmla="*/ 0 w 188132"/>
              <a:gd name="connsiteY4" fmla="*/ 0 h 1081915"/>
              <a:gd name="connsiteX0" fmla="*/ 0 w 188132"/>
              <a:gd name="connsiteY0" fmla="*/ 139700 h 1081915"/>
              <a:gd name="connsiteX1" fmla="*/ 188132 w 188132"/>
              <a:gd name="connsiteY1" fmla="*/ 0 h 1081915"/>
              <a:gd name="connsiteX2" fmla="*/ 188132 w 188132"/>
              <a:gd name="connsiteY2" fmla="*/ 1081915 h 1081915"/>
              <a:gd name="connsiteX3" fmla="*/ 0 w 188132"/>
              <a:gd name="connsiteY3" fmla="*/ 1081915 h 1081915"/>
              <a:gd name="connsiteX4" fmla="*/ 0 w 188132"/>
              <a:gd name="connsiteY4" fmla="*/ 139700 h 1081915"/>
              <a:gd name="connsiteX0" fmla="*/ 0 w 188132"/>
              <a:gd name="connsiteY0" fmla="*/ 203200 h 1145415"/>
              <a:gd name="connsiteX1" fmla="*/ 175432 w 188132"/>
              <a:gd name="connsiteY1" fmla="*/ 0 h 1145415"/>
              <a:gd name="connsiteX2" fmla="*/ 188132 w 188132"/>
              <a:gd name="connsiteY2" fmla="*/ 1145415 h 1145415"/>
              <a:gd name="connsiteX3" fmla="*/ 0 w 188132"/>
              <a:gd name="connsiteY3" fmla="*/ 1145415 h 1145415"/>
              <a:gd name="connsiteX4" fmla="*/ 0 w 188132"/>
              <a:gd name="connsiteY4" fmla="*/ 203200 h 114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132" h="1145415">
                <a:moveTo>
                  <a:pt x="0" y="203200"/>
                </a:moveTo>
                <a:lnTo>
                  <a:pt x="175432" y="0"/>
                </a:lnTo>
                <a:lnTo>
                  <a:pt x="188132" y="1145415"/>
                </a:lnTo>
                <a:lnTo>
                  <a:pt x="0" y="1145415"/>
                </a:lnTo>
                <a:lnTo>
                  <a:pt x="0" y="203200"/>
                </a:lnTo>
                <a:close/>
              </a:path>
            </a:pathLst>
          </a:cu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31285" y="2917102"/>
            <a:ext cx="188132" cy="877436"/>
          </a:xfrm>
          <a:custGeom>
            <a:avLst/>
            <a:gdLst>
              <a:gd name="connsiteX0" fmla="*/ 0 w 188132"/>
              <a:gd name="connsiteY0" fmla="*/ 0 h 674236"/>
              <a:gd name="connsiteX1" fmla="*/ 188132 w 188132"/>
              <a:gd name="connsiteY1" fmla="*/ 0 h 674236"/>
              <a:gd name="connsiteX2" fmla="*/ 188132 w 188132"/>
              <a:gd name="connsiteY2" fmla="*/ 674236 h 674236"/>
              <a:gd name="connsiteX3" fmla="*/ 0 w 188132"/>
              <a:gd name="connsiteY3" fmla="*/ 674236 h 674236"/>
              <a:gd name="connsiteX4" fmla="*/ 0 w 188132"/>
              <a:gd name="connsiteY4" fmla="*/ 0 h 674236"/>
              <a:gd name="connsiteX0" fmla="*/ 0 w 188132"/>
              <a:gd name="connsiteY0" fmla="*/ 203200 h 877436"/>
              <a:gd name="connsiteX1" fmla="*/ 175432 w 188132"/>
              <a:gd name="connsiteY1" fmla="*/ 0 h 877436"/>
              <a:gd name="connsiteX2" fmla="*/ 188132 w 188132"/>
              <a:gd name="connsiteY2" fmla="*/ 877436 h 877436"/>
              <a:gd name="connsiteX3" fmla="*/ 0 w 188132"/>
              <a:gd name="connsiteY3" fmla="*/ 877436 h 877436"/>
              <a:gd name="connsiteX4" fmla="*/ 0 w 188132"/>
              <a:gd name="connsiteY4" fmla="*/ 203200 h 87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132" h="877436">
                <a:moveTo>
                  <a:pt x="0" y="203200"/>
                </a:moveTo>
                <a:lnTo>
                  <a:pt x="175432" y="0"/>
                </a:lnTo>
                <a:lnTo>
                  <a:pt x="188132" y="877436"/>
                </a:lnTo>
                <a:lnTo>
                  <a:pt x="0" y="877436"/>
                </a:lnTo>
                <a:lnTo>
                  <a:pt x="0" y="203200"/>
                </a:lnTo>
                <a:close/>
              </a:path>
            </a:pathLst>
          </a:cu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3153" y="3194160"/>
            <a:ext cx="188132" cy="600377"/>
          </a:xfrm>
          <a:custGeom>
            <a:avLst/>
            <a:gdLst>
              <a:gd name="connsiteX0" fmla="*/ 0 w 188132"/>
              <a:gd name="connsiteY0" fmla="*/ 0 h 486077"/>
              <a:gd name="connsiteX1" fmla="*/ 188132 w 188132"/>
              <a:gd name="connsiteY1" fmla="*/ 0 h 486077"/>
              <a:gd name="connsiteX2" fmla="*/ 188132 w 188132"/>
              <a:gd name="connsiteY2" fmla="*/ 486077 h 486077"/>
              <a:gd name="connsiteX3" fmla="*/ 0 w 188132"/>
              <a:gd name="connsiteY3" fmla="*/ 486077 h 486077"/>
              <a:gd name="connsiteX4" fmla="*/ 0 w 188132"/>
              <a:gd name="connsiteY4" fmla="*/ 0 h 486077"/>
              <a:gd name="connsiteX0" fmla="*/ 0 w 188132"/>
              <a:gd name="connsiteY0" fmla="*/ 114300 h 600377"/>
              <a:gd name="connsiteX1" fmla="*/ 175432 w 188132"/>
              <a:gd name="connsiteY1" fmla="*/ 0 h 600377"/>
              <a:gd name="connsiteX2" fmla="*/ 188132 w 188132"/>
              <a:gd name="connsiteY2" fmla="*/ 600377 h 600377"/>
              <a:gd name="connsiteX3" fmla="*/ 0 w 188132"/>
              <a:gd name="connsiteY3" fmla="*/ 600377 h 600377"/>
              <a:gd name="connsiteX4" fmla="*/ 0 w 188132"/>
              <a:gd name="connsiteY4" fmla="*/ 114300 h 600377"/>
              <a:gd name="connsiteX0" fmla="*/ 12700 w 188132"/>
              <a:gd name="connsiteY0" fmla="*/ 152400 h 600377"/>
              <a:gd name="connsiteX1" fmla="*/ 175432 w 188132"/>
              <a:gd name="connsiteY1" fmla="*/ 0 h 600377"/>
              <a:gd name="connsiteX2" fmla="*/ 188132 w 188132"/>
              <a:gd name="connsiteY2" fmla="*/ 600377 h 600377"/>
              <a:gd name="connsiteX3" fmla="*/ 0 w 188132"/>
              <a:gd name="connsiteY3" fmla="*/ 600377 h 600377"/>
              <a:gd name="connsiteX4" fmla="*/ 12700 w 188132"/>
              <a:gd name="connsiteY4" fmla="*/ 152400 h 60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132" h="600377">
                <a:moveTo>
                  <a:pt x="12700" y="152400"/>
                </a:moveTo>
                <a:lnTo>
                  <a:pt x="175432" y="0"/>
                </a:lnTo>
                <a:lnTo>
                  <a:pt x="188132" y="600377"/>
                </a:lnTo>
                <a:lnTo>
                  <a:pt x="0" y="600377"/>
                </a:lnTo>
                <a:lnTo>
                  <a:pt x="12700" y="152400"/>
                </a:lnTo>
                <a:close/>
              </a:path>
            </a:pathLst>
          </a:cu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H="1">
            <a:off x="3386374" y="3439079"/>
            <a:ext cx="141099" cy="351058"/>
          </a:xfrm>
          <a:custGeom>
            <a:avLst/>
            <a:gdLst>
              <a:gd name="connsiteX0" fmla="*/ 0 w 141099"/>
              <a:gd name="connsiteY0" fmla="*/ 0 h 262158"/>
              <a:gd name="connsiteX1" fmla="*/ 141099 w 141099"/>
              <a:gd name="connsiteY1" fmla="*/ 0 h 262158"/>
              <a:gd name="connsiteX2" fmla="*/ 141099 w 141099"/>
              <a:gd name="connsiteY2" fmla="*/ 262158 h 262158"/>
              <a:gd name="connsiteX3" fmla="*/ 0 w 141099"/>
              <a:gd name="connsiteY3" fmla="*/ 262158 h 262158"/>
              <a:gd name="connsiteX4" fmla="*/ 0 w 141099"/>
              <a:gd name="connsiteY4" fmla="*/ 0 h 262158"/>
              <a:gd name="connsiteX0" fmla="*/ 0 w 141099"/>
              <a:gd name="connsiteY0" fmla="*/ 0 h 351058"/>
              <a:gd name="connsiteX1" fmla="*/ 141099 w 141099"/>
              <a:gd name="connsiteY1" fmla="*/ 88900 h 351058"/>
              <a:gd name="connsiteX2" fmla="*/ 141099 w 141099"/>
              <a:gd name="connsiteY2" fmla="*/ 351058 h 351058"/>
              <a:gd name="connsiteX3" fmla="*/ 0 w 141099"/>
              <a:gd name="connsiteY3" fmla="*/ 351058 h 351058"/>
              <a:gd name="connsiteX4" fmla="*/ 0 w 141099"/>
              <a:gd name="connsiteY4" fmla="*/ 0 h 35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099" h="351058">
                <a:moveTo>
                  <a:pt x="0" y="0"/>
                </a:moveTo>
                <a:lnTo>
                  <a:pt x="141099" y="88900"/>
                </a:lnTo>
                <a:lnTo>
                  <a:pt x="141099" y="351058"/>
                </a:lnTo>
                <a:lnTo>
                  <a:pt x="0" y="351058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50403" y="5644766"/>
            <a:ext cx="167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Solid structures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17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lveston_c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0" y="972155"/>
            <a:ext cx="7974025" cy="5143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03738" y="1332793"/>
            <a:ext cx="219487" cy="2461747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19464" y="1496189"/>
            <a:ext cx="156776" cy="2298351"/>
          </a:xfrm>
          <a:custGeom>
            <a:avLst/>
            <a:gdLst>
              <a:gd name="connsiteX0" fmla="*/ 0 w 156776"/>
              <a:gd name="connsiteY0" fmla="*/ 0 h 2069751"/>
              <a:gd name="connsiteX1" fmla="*/ 156776 w 156776"/>
              <a:gd name="connsiteY1" fmla="*/ 0 h 2069751"/>
              <a:gd name="connsiteX2" fmla="*/ 156776 w 156776"/>
              <a:gd name="connsiteY2" fmla="*/ 2069751 h 2069751"/>
              <a:gd name="connsiteX3" fmla="*/ 0 w 156776"/>
              <a:gd name="connsiteY3" fmla="*/ 2069751 h 2069751"/>
              <a:gd name="connsiteX4" fmla="*/ 0 w 156776"/>
              <a:gd name="connsiteY4" fmla="*/ 0 h 2069751"/>
              <a:gd name="connsiteX0" fmla="*/ 0 w 156776"/>
              <a:gd name="connsiteY0" fmla="*/ 0 h 2069751"/>
              <a:gd name="connsiteX1" fmla="*/ 156776 w 156776"/>
              <a:gd name="connsiteY1" fmla="*/ 228600 h 2069751"/>
              <a:gd name="connsiteX2" fmla="*/ 156776 w 156776"/>
              <a:gd name="connsiteY2" fmla="*/ 2069751 h 2069751"/>
              <a:gd name="connsiteX3" fmla="*/ 0 w 156776"/>
              <a:gd name="connsiteY3" fmla="*/ 2069751 h 2069751"/>
              <a:gd name="connsiteX4" fmla="*/ 0 w 156776"/>
              <a:gd name="connsiteY4" fmla="*/ 0 h 2069751"/>
              <a:gd name="connsiteX0" fmla="*/ 0 w 156776"/>
              <a:gd name="connsiteY0" fmla="*/ 0 h 2298351"/>
              <a:gd name="connsiteX1" fmla="*/ 156776 w 156776"/>
              <a:gd name="connsiteY1" fmla="*/ 457200 h 2298351"/>
              <a:gd name="connsiteX2" fmla="*/ 156776 w 156776"/>
              <a:gd name="connsiteY2" fmla="*/ 2298351 h 2298351"/>
              <a:gd name="connsiteX3" fmla="*/ 0 w 156776"/>
              <a:gd name="connsiteY3" fmla="*/ 2298351 h 2298351"/>
              <a:gd name="connsiteX4" fmla="*/ 0 w 156776"/>
              <a:gd name="connsiteY4" fmla="*/ 0 h 229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776" h="2298351">
                <a:moveTo>
                  <a:pt x="0" y="0"/>
                </a:moveTo>
                <a:lnTo>
                  <a:pt x="156776" y="457200"/>
                </a:lnTo>
                <a:lnTo>
                  <a:pt x="156776" y="2298351"/>
                </a:lnTo>
                <a:lnTo>
                  <a:pt x="0" y="2298351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65" y="4703973"/>
            <a:ext cx="846594" cy="282238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65" y="5185651"/>
            <a:ext cx="846594" cy="28223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25720" y="4679599"/>
            <a:ext cx="45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564560" y="5145599"/>
            <a:ext cx="78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subtract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50403" y="5644766"/>
            <a:ext cx="167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Solid structures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191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lveston_c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0" y="972155"/>
            <a:ext cx="7974025" cy="5143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67766" y="4453095"/>
            <a:ext cx="1661833" cy="862394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3775" y="4679599"/>
            <a:ext cx="486008" cy="635890"/>
          </a:xfrm>
          <a:custGeom>
            <a:avLst/>
            <a:gdLst>
              <a:gd name="connsiteX0" fmla="*/ 0 w 486008"/>
              <a:gd name="connsiteY0" fmla="*/ 0 h 635890"/>
              <a:gd name="connsiteX1" fmla="*/ 486008 w 486008"/>
              <a:gd name="connsiteY1" fmla="*/ 0 h 635890"/>
              <a:gd name="connsiteX2" fmla="*/ 486008 w 486008"/>
              <a:gd name="connsiteY2" fmla="*/ 635890 h 635890"/>
              <a:gd name="connsiteX3" fmla="*/ 0 w 486008"/>
              <a:gd name="connsiteY3" fmla="*/ 635890 h 635890"/>
              <a:gd name="connsiteX4" fmla="*/ 0 w 486008"/>
              <a:gd name="connsiteY4" fmla="*/ 0 h 635890"/>
              <a:gd name="connsiteX0" fmla="*/ 0 w 486008"/>
              <a:gd name="connsiteY0" fmla="*/ 0 h 635890"/>
              <a:gd name="connsiteX1" fmla="*/ 384408 w 486008"/>
              <a:gd name="connsiteY1" fmla="*/ 177800 h 635890"/>
              <a:gd name="connsiteX2" fmla="*/ 486008 w 486008"/>
              <a:gd name="connsiteY2" fmla="*/ 635890 h 635890"/>
              <a:gd name="connsiteX3" fmla="*/ 0 w 486008"/>
              <a:gd name="connsiteY3" fmla="*/ 635890 h 635890"/>
              <a:gd name="connsiteX4" fmla="*/ 0 w 486008"/>
              <a:gd name="connsiteY4" fmla="*/ 0 h 635890"/>
              <a:gd name="connsiteX0" fmla="*/ 0 w 486008"/>
              <a:gd name="connsiteY0" fmla="*/ 0 h 635890"/>
              <a:gd name="connsiteX1" fmla="*/ 460608 w 486008"/>
              <a:gd name="connsiteY1" fmla="*/ 88900 h 635890"/>
              <a:gd name="connsiteX2" fmla="*/ 486008 w 486008"/>
              <a:gd name="connsiteY2" fmla="*/ 635890 h 635890"/>
              <a:gd name="connsiteX3" fmla="*/ 0 w 486008"/>
              <a:gd name="connsiteY3" fmla="*/ 635890 h 635890"/>
              <a:gd name="connsiteX4" fmla="*/ 0 w 486008"/>
              <a:gd name="connsiteY4" fmla="*/ 0 h 63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008" h="635890">
                <a:moveTo>
                  <a:pt x="0" y="0"/>
                </a:moveTo>
                <a:lnTo>
                  <a:pt x="460608" y="88900"/>
                </a:lnTo>
                <a:lnTo>
                  <a:pt x="486008" y="635890"/>
                </a:lnTo>
                <a:lnTo>
                  <a:pt x="0" y="635890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65" y="4703973"/>
            <a:ext cx="846594" cy="282238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65" y="5185651"/>
            <a:ext cx="846594" cy="28223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25720" y="4679599"/>
            <a:ext cx="45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564560" y="5145599"/>
            <a:ext cx="78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subtract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557046" y="4986211"/>
            <a:ext cx="659853" cy="329278"/>
          </a:xfrm>
          <a:custGeom>
            <a:avLst/>
            <a:gdLst>
              <a:gd name="connsiteX0" fmla="*/ 0 w 647153"/>
              <a:gd name="connsiteY0" fmla="*/ 0 h 329278"/>
              <a:gd name="connsiteX1" fmla="*/ 647153 w 647153"/>
              <a:gd name="connsiteY1" fmla="*/ 0 h 329278"/>
              <a:gd name="connsiteX2" fmla="*/ 647153 w 647153"/>
              <a:gd name="connsiteY2" fmla="*/ 329278 h 329278"/>
              <a:gd name="connsiteX3" fmla="*/ 0 w 647153"/>
              <a:gd name="connsiteY3" fmla="*/ 329278 h 329278"/>
              <a:gd name="connsiteX4" fmla="*/ 0 w 647153"/>
              <a:gd name="connsiteY4" fmla="*/ 0 h 329278"/>
              <a:gd name="connsiteX0" fmla="*/ 0 w 647153"/>
              <a:gd name="connsiteY0" fmla="*/ 0 h 329278"/>
              <a:gd name="connsiteX1" fmla="*/ 520153 w 647153"/>
              <a:gd name="connsiteY1" fmla="*/ 63500 h 329278"/>
              <a:gd name="connsiteX2" fmla="*/ 647153 w 647153"/>
              <a:gd name="connsiteY2" fmla="*/ 329278 h 329278"/>
              <a:gd name="connsiteX3" fmla="*/ 0 w 647153"/>
              <a:gd name="connsiteY3" fmla="*/ 329278 h 329278"/>
              <a:gd name="connsiteX4" fmla="*/ 0 w 647153"/>
              <a:gd name="connsiteY4" fmla="*/ 0 h 329278"/>
              <a:gd name="connsiteX0" fmla="*/ 0 w 647153"/>
              <a:gd name="connsiteY0" fmla="*/ 0 h 329278"/>
              <a:gd name="connsiteX1" fmla="*/ 621753 w 647153"/>
              <a:gd name="connsiteY1" fmla="*/ 114300 h 329278"/>
              <a:gd name="connsiteX2" fmla="*/ 647153 w 647153"/>
              <a:gd name="connsiteY2" fmla="*/ 329278 h 329278"/>
              <a:gd name="connsiteX3" fmla="*/ 0 w 647153"/>
              <a:gd name="connsiteY3" fmla="*/ 329278 h 329278"/>
              <a:gd name="connsiteX4" fmla="*/ 0 w 647153"/>
              <a:gd name="connsiteY4" fmla="*/ 0 h 329278"/>
              <a:gd name="connsiteX0" fmla="*/ 0 w 659853"/>
              <a:gd name="connsiteY0" fmla="*/ 0 h 329278"/>
              <a:gd name="connsiteX1" fmla="*/ 659853 w 659853"/>
              <a:gd name="connsiteY1" fmla="*/ 114300 h 329278"/>
              <a:gd name="connsiteX2" fmla="*/ 647153 w 659853"/>
              <a:gd name="connsiteY2" fmla="*/ 329278 h 329278"/>
              <a:gd name="connsiteX3" fmla="*/ 0 w 659853"/>
              <a:gd name="connsiteY3" fmla="*/ 329278 h 329278"/>
              <a:gd name="connsiteX4" fmla="*/ 0 w 659853"/>
              <a:gd name="connsiteY4" fmla="*/ 0 h 32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853" h="329278">
                <a:moveTo>
                  <a:pt x="0" y="0"/>
                </a:moveTo>
                <a:lnTo>
                  <a:pt x="659853" y="114300"/>
                </a:lnTo>
                <a:lnTo>
                  <a:pt x="647153" y="329278"/>
                </a:lnTo>
                <a:lnTo>
                  <a:pt x="0" y="3292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87932" y="5145599"/>
            <a:ext cx="756906" cy="169890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30719" y="4453095"/>
            <a:ext cx="1959708" cy="862394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95682" y="4904760"/>
            <a:ext cx="441162" cy="405477"/>
          </a:xfrm>
          <a:custGeom>
            <a:avLst/>
            <a:gdLst>
              <a:gd name="connsiteX0" fmla="*/ 0 w 364962"/>
              <a:gd name="connsiteY0" fmla="*/ 0 h 329277"/>
              <a:gd name="connsiteX1" fmla="*/ 364962 w 364962"/>
              <a:gd name="connsiteY1" fmla="*/ 0 h 329277"/>
              <a:gd name="connsiteX2" fmla="*/ 364962 w 364962"/>
              <a:gd name="connsiteY2" fmla="*/ 329277 h 329277"/>
              <a:gd name="connsiteX3" fmla="*/ 0 w 364962"/>
              <a:gd name="connsiteY3" fmla="*/ 329277 h 329277"/>
              <a:gd name="connsiteX4" fmla="*/ 0 w 364962"/>
              <a:gd name="connsiteY4" fmla="*/ 0 h 329277"/>
              <a:gd name="connsiteX0" fmla="*/ 25400 w 364962"/>
              <a:gd name="connsiteY0" fmla="*/ 76200 h 329277"/>
              <a:gd name="connsiteX1" fmla="*/ 364962 w 364962"/>
              <a:gd name="connsiteY1" fmla="*/ 0 h 329277"/>
              <a:gd name="connsiteX2" fmla="*/ 364962 w 364962"/>
              <a:gd name="connsiteY2" fmla="*/ 329277 h 329277"/>
              <a:gd name="connsiteX3" fmla="*/ 0 w 364962"/>
              <a:gd name="connsiteY3" fmla="*/ 329277 h 329277"/>
              <a:gd name="connsiteX4" fmla="*/ 25400 w 364962"/>
              <a:gd name="connsiteY4" fmla="*/ 76200 h 329277"/>
              <a:gd name="connsiteX0" fmla="*/ 63500 w 364962"/>
              <a:gd name="connsiteY0" fmla="*/ 0 h 405477"/>
              <a:gd name="connsiteX1" fmla="*/ 364962 w 364962"/>
              <a:gd name="connsiteY1" fmla="*/ 76200 h 405477"/>
              <a:gd name="connsiteX2" fmla="*/ 364962 w 364962"/>
              <a:gd name="connsiteY2" fmla="*/ 405477 h 405477"/>
              <a:gd name="connsiteX3" fmla="*/ 0 w 364962"/>
              <a:gd name="connsiteY3" fmla="*/ 405477 h 405477"/>
              <a:gd name="connsiteX4" fmla="*/ 63500 w 364962"/>
              <a:gd name="connsiteY4" fmla="*/ 0 h 405477"/>
              <a:gd name="connsiteX0" fmla="*/ 63500 w 441162"/>
              <a:gd name="connsiteY0" fmla="*/ 0 h 405477"/>
              <a:gd name="connsiteX1" fmla="*/ 441162 w 441162"/>
              <a:gd name="connsiteY1" fmla="*/ 38100 h 405477"/>
              <a:gd name="connsiteX2" fmla="*/ 364962 w 441162"/>
              <a:gd name="connsiteY2" fmla="*/ 405477 h 405477"/>
              <a:gd name="connsiteX3" fmla="*/ 0 w 441162"/>
              <a:gd name="connsiteY3" fmla="*/ 405477 h 405477"/>
              <a:gd name="connsiteX4" fmla="*/ 63500 w 441162"/>
              <a:gd name="connsiteY4" fmla="*/ 0 h 405477"/>
              <a:gd name="connsiteX0" fmla="*/ 63500 w 441162"/>
              <a:gd name="connsiteY0" fmla="*/ 0 h 405477"/>
              <a:gd name="connsiteX1" fmla="*/ 441162 w 441162"/>
              <a:gd name="connsiteY1" fmla="*/ 38100 h 405477"/>
              <a:gd name="connsiteX2" fmla="*/ 441162 w 441162"/>
              <a:gd name="connsiteY2" fmla="*/ 405477 h 405477"/>
              <a:gd name="connsiteX3" fmla="*/ 0 w 441162"/>
              <a:gd name="connsiteY3" fmla="*/ 405477 h 405477"/>
              <a:gd name="connsiteX4" fmla="*/ 63500 w 441162"/>
              <a:gd name="connsiteY4" fmla="*/ 0 h 4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162" h="405477">
                <a:moveTo>
                  <a:pt x="63500" y="0"/>
                </a:moveTo>
                <a:lnTo>
                  <a:pt x="441162" y="38100"/>
                </a:lnTo>
                <a:lnTo>
                  <a:pt x="441162" y="405477"/>
                </a:lnTo>
                <a:lnTo>
                  <a:pt x="0" y="405477"/>
                </a:lnTo>
                <a:lnTo>
                  <a:pt x="63500" y="0"/>
                </a:lnTo>
                <a:close/>
              </a:path>
            </a:pathLst>
          </a:custGeom>
          <a:solidFill>
            <a:srgbClr val="FF0000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96376" y="4745372"/>
            <a:ext cx="810862" cy="564865"/>
          </a:xfrm>
          <a:custGeom>
            <a:avLst/>
            <a:gdLst>
              <a:gd name="connsiteX0" fmla="*/ 0 w 810862"/>
              <a:gd name="connsiteY0" fmla="*/ 0 h 488665"/>
              <a:gd name="connsiteX1" fmla="*/ 810862 w 810862"/>
              <a:gd name="connsiteY1" fmla="*/ 0 h 488665"/>
              <a:gd name="connsiteX2" fmla="*/ 810862 w 810862"/>
              <a:gd name="connsiteY2" fmla="*/ 488665 h 488665"/>
              <a:gd name="connsiteX3" fmla="*/ 0 w 810862"/>
              <a:gd name="connsiteY3" fmla="*/ 488665 h 488665"/>
              <a:gd name="connsiteX4" fmla="*/ 0 w 810862"/>
              <a:gd name="connsiteY4" fmla="*/ 0 h 488665"/>
              <a:gd name="connsiteX0" fmla="*/ 38100 w 810862"/>
              <a:gd name="connsiteY0" fmla="*/ 76200 h 488665"/>
              <a:gd name="connsiteX1" fmla="*/ 810862 w 810862"/>
              <a:gd name="connsiteY1" fmla="*/ 0 h 488665"/>
              <a:gd name="connsiteX2" fmla="*/ 810862 w 810862"/>
              <a:gd name="connsiteY2" fmla="*/ 488665 h 488665"/>
              <a:gd name="connsiteX3" fmla="*/ 0 w 810862"/>
              <a:gd name="connsiteY3" fmla="*/ 488665 h 488665"/>
              <a:gd name="connsiteX4" fmla="*/ 38100 w 810862"/>
              <a:gd name="connsiteY4" fmla="*/ 76200 h 488665"/>
              <a:gd name="connsiteX0" fmla="*/ 38100 w 810862"/>
              <a:gd name="connsiteY0" fmla="*/ 152400 h 564865"/>
              <a:gd name="connsiteX1" fmla="*/ 810862 w 810862"/>
              <a:gd name="connsiteY1" fmla="*/ 0 h 564865"/>
              <a:gd name="connsiteX2" fmla="*/ 810862 w 810862"/>
              <a:gd name="connsiteY2" fmla="*/ 564865 h 564865"/>
              <a:gd name="connsiteX3" fmla="*/ 0 w 810862"/>
              <a:gd name="connsiteY3" fmla="*/ 564865 h 564865"/>
              <a:gd name="connsiteX4" fmla="*/ 38100 w 810862"/>
              <a:gd name="connsiteY4" fmla="*/ 152400 h 56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862" h="564865">
                <a:moveTo>
                  <a:pt x="38100" y="152400"/>
                </a:moveTo>
                <a:lnTo>
                  <a:pt x="810862" y="0"/>
                </a:lnTo>
                <a:lnTo>
                  <a:pt x="810862" y="564865"/>
                </a:lnTo>
                <a:lnTo>
                  <a:pt x="0" y="564865"/>
                </a:lnTo>
                <a:lnTo>
                  <a:pt x="38100" y="152400"/>
                </a:lnTo>
                <a:close/>
              </a:path>
            </a:pathLst>
          </a:custGeom>
          <a:solidFill>
            <a:srgbClr val="FF0000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07238" y="4577239"/>
            <a:ext cx="364962" cy="732998"/>
          </a:xfrm>
          <a:custGeom>
            <a:avLst/>
            <a:gdLst>
              <a:gd name="connsiteX0" fmla="*/ 0 w 364962"/>
              <a:gd name="connsiteY0" fmla="*/ 0 h 732998"/>
              <a:gd name="connsiteX1" fmla="*/ 364962 w 364962"/>
              <a:gd name="connsiteY1" fmla="*/ 0 h 732998"/>
              <a:gd name="connsiteX2" fmla="*/ 364962 w 364962"/>
              <a:gd name="connsiteY2" fmla="*/ 732998 h 732998"/>
              <a:gd name="connsiteX3" fmla="*/ 0 w 364962"/>
              <a:gd name="connsiteY3" fmla="*/ 732998 h 732998"/>
              <a:gd name="connsiteX4" fmla="*/ 0 w 364962"/>
              <a:gd name="connsiteY4" fmla="*/ 0 h 732998"/>
              <a:gd name="connsiteX0" fmla="*/ 12700 w 364962"/>
              <a:gd name="connsiteY0" fmla="*/ 101600 h 732998"/>
              <a:gd name="connsiteX1" fmla="*/ 364962 w 364962"/>
              <a:gd name="connsiteY1" fmla="*/ 0 h 732998"/>
              <a:gd name="connsiteX2" fmla="*/ 364962 w 364962"/>
              <a:gd name="connsiteY2" fmla="*/ 732998 h 732998"/>
              <a:gd name="connsiteX3" fmla="*/ 0 w 364962"/>
              <a:gd name="connsiteY3" fmla="*/ 732998 h 732998"/>
              <a:gd name="connsiteX4" fmla="*/ 12700 w 364962"/>
              <a:gd name="connsiteY4" fmla="*/ 101600 h 73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962" h="732998">
                <a:moveTo>
                  <a:pt x="12700" y="101600"/>
                </a:moveTo>
                <a:lnTo>
                  <a:pt x="364962" y="0"/>
                </a:lnTo>
                <a:lnTo>
                  <a:pt x="364962" y="732998"/>
                </a:lnTo>
                <a:lnTo>
                  <a:pt x="0" y="732998"/>
                </a:lnTo>
                <a:lnTo>
                  <a:pt x="12700" y="101600"/>
                </a:lnTo>
                <a:close/>
              </a:path>
            </a:pathLst>
          </a:custGeom>
          <a:solidFill>
            <a:srgbClr val="FF0000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67767" y="4422761"/>
            <a:ext cx="486008" cy="887476"/>
          </a:xfrm>
          <a:custGeom>
            <a:avLst/>
            <a:gdLst>
              <a:gd name="connsiteX0" fmla="*/ 0 w 486008"/>
              <a:gd name="connsiteY0" fmla="*/ 0 h 760476"/>
              <a:gd name="connsiteX1" fmla="*/ 486008 w 486008"/>
              <a:gd name="connsiteY1" fmla="*/ 0 h 760476"/>
              <a:gd name="connsiteX2" fmla="*/ 486008 w 486008"/>
              <a:gd name="connsiteY2" fmla="*/ 760476 h 760476"/>
              <a:gd name="connsiteX3" fmla="*/ 0 w 486008"/>
              <a:gd name="connsiteY3" fmla="*/ 760476 h 760476"/>
              <a:gd name="connsiteX4" fmla="*/ 0 w 486008"/>
              <a:gd name="connsiteY4" fmla="*/ 0 h 760476"/>
              <a:gd name="connsiteX0" fmla="*/ 0 w 486008"/>
              <a:gd name="connsiteY0" fmla="*/ 0 h 887476"/>
              <a:gd name="connsiteX1" fmla="*/ 486008 w 486008"/>
              <a:gd name="connsiteY1" fmla="*/ 127000 h 887476"/>
              <a:gd name="connsiteX2" fmla="*/ 486008 w 486008"/>
              <a:gd name="connsiteY2" fmla="*/ 887476 h 887476"/>
              <a:gd name="connsiteX3" fmla="*/ 0 w 486008"/>
              <a:gd name="connsiteY3" fmla="*/ 887476 h 887476"/>
              <a:gd name="connsiteX4" fmla="*/ 0 w 486008"/>
              <a:gd name="connsiteY4" fmla="*/ 0 h 88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008" h="887476">
                <a:moveTo>
                  <a:pt x="0" y="0"/>
                </a:moveTo>
                <a:lnTo>
                  <a:pt x="486008" y="127000"/>
                </a:lnTo>
                <a:lnTo>
                  <a:pt x="486008" y="887476"/>
                </a:lnTo>
                <a:lnTo>
                  <a:pt x="0" y="887476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50403" y="564476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Porous structures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173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lveston_c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0" y="972155"/>
            <a:ext cx="7974025" cy="514301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1552089" y="4453094"/>
            <a:ext cx="1677511" cy="577957"/>
          </a:xfrm>
          <a:custGeom>
            <a:avLst/>
            <a:gdLst>
              <a:gd name="connsiteX0" fmla="*/ 0 w 1677511"/>
              <a:gd name="connsiteY0" fmla="*/ 0 h 548797"/>
              <a:gd name="connsiteX1" fmla="*/ 1677511 w 1677511"/>
              <a:gd name="connsiteY1" fmla="*/ 0 h 548797"/>
              <a:gd name="connsiteX2" fmla="*/ 1677511 w 1677511"/>
              <a:gd name="connsiteY2" fmla="*/ 548797 h 548797"/>
              <a:gd name="connsiteX3" fmla="*/ 987693 w 1677511"/>
              <a:gd name="connsiteY3" fmla="*/ 501757 h 548797"/>
              <a:gd name="connsiteX4" fmla="*/ 987693 w 1677511"/>
              <a:gd name="connsiteY4" fmla="*/ 235199 h 548797"/>
              <a:gd name="connsiteX5" fmla="*/ 501686 w 1677511"/>
              <a:gd name="connsiteY5" fmla="*/ 219519 h 548797"/>
              <a:gd name="connsiteX6" fmla="*/ 501686 w 1677511"/>
              <a:gd name="connsiteY6" fmla="*/ 78400 h 548797"/>
              <a:gd name="connsiteX7" fmla="*/ 0 w 1677511"/>
              <a:gd name="connsiteY7" fmla="*/ 78400 h 548797"/>
              <a:gd name="connsiteX8" fmla="*/ 0 w 1677511"/>
              <a:gd name="connsiteY8" fmla="*/ 0 h 548797"/>
              <a:gd name="connsiteX0" fmla="*/ 0 w 1677511"/>
              <a:gd name="connsiteY0" fmla="*/ 0 h 548797"/>
              <a:gd name="connsiteX1" fmla="*/ 1677511 w 1677511"/>
              <a:gd name="connsiteY1" fmla="*/ 0 h 548797"/>
              <a:gd name="connsiteX2" fmla="*/ 1677511 w 1677511"/>
              <a:gd name="connsiteY2" fmla="*/ 548797 h 548797"/>
              <a:gd name="connsiteX3" fmla="*/ 987693 w 1677511"/>
              <a:gd name="connsiteY3" fmla="*/ 501757 h 548797"/>
              <a:gd name="connsiteX4" fmla="*/ 987693 w 1677511"/>
              <a:gd name="connsiteY4" fmla="*/ 235199 h 548797"/>
              <a:gd name="connsiteX5" fmla="*/ 679486 w 1677511"/>
              <a:gd name="connsiteY5" fmla="*/ 181419 h 548797"/>
              <a:gd name="connsiteX6" fmla="*/ 501686 w 1677511"/>
              <a:gd name="connsiteY6" fmla="*/ 78400 h 548797"/>
              <a:gd name="connsiteX7" fmla="*/ 0 w 1677511"/>
              <a:gd name="connsiteY7" fmla="*/ 78400 h 548797"/>
              <a:gd name="connsiteX8" fmla="*/ 0 w 1677511"/>
              <a:gd name="connsiteY8" fmla="*/ 0 h 548797"/>
              <a:gd name="connsiteX0" fmla="*/ 0 w 1677511"/>
              <a:gd name="connsiteY0" fmla="*/ 0 h 577957"/>
              <a:gd name="connsiteX1" fmla="*/ 1677511 w 1677511"/>
              <a:gd name="connsiteY1" fmla="*/ 0 h 577957"/>
              <a:gd name="connsiteX2" fmla="*/ 1677511 w 1677511"/>
              <a:gd name="connsiteY2" fmla="*/ 548797 h 577957"/>
              <a:gd name="connsiteX3" fmla="*/ 1152793 w 1677511"/>
              <a:gd name="connsiteY3" fmla="*/ 577957 h 577957"/>
              <a:gd name="connsiteX4" fmla="*/ 987693 w 1677511"/>
              <a:gd name="connsiteY4" fmla="*/ 235199 h 577957"/>
              <a:gd name="connsiteX5" fmla="*/ 679486 w 1677511"/>
              <a:gd name="connsiteY5" fmla="*/ 181419 h 577957"/>
              <a:gd name="connsiteX6" fmla="*/ 501686 w 1677511"/>
              <a:gd name="connsiteY6" fmla="*/ 78400 h 577957"/>
              <a:gd name="connsiteX7" fmla="*/ 0 w 1677511"/>
              <a:gd name="connsiteY7" fmla="*/ 78400 h 577957"/>
              <a:gd name="connsiteX8" fmla="*/ 0 w 1677511"/>
              <a:gd name="connsiteY8" fmla="*/ 0 h 57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7511" h="577957">
                <a:moveTo>
                  <a:pt x="0" y="0"/>
                </a:moveTo>
                <a:lnTo>
                  <a:pt x="1677511" y="0"/>
                </a:lnTo>
                <a:lnTo>
                  <a:pt x="1677511" y="548797"/>
                </a:lnTo>
                <a:lnTo>
                  <a:pt x="1152793" y="577957"/>
                </a:lnTo>
                <a:lnTo>
                  <a:pt x="987693" y="235199"/>
                </a:lnTo>
                <a:lnTo>
                  <a:pt x="679486" y="181419"/>
                </a:lnTo>
                <a:lnTo>
                  <a:pt x="501686" y="78400"/>
                </a:lnTo>
                <a:lnTo>
                  <a:pt x="0" y="78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60955" y="4453094"/>
            <a:ext cx="2633848" cy="862395"/>
          </a:xfrm>
          <a:custGeom>
            <a:avLst/>
            <a:gdLst>
              <a:gd name="connsiteX0" fmla="*/ 0 w 2633848"/>
              <a:gd name="connsiteY0" fmla="*/ 689916 h 878075"/>
              <a:gd name="connsiteX1" fmla="*/ 674140 w 2633848"/>
              <a:gd name="connsiteY1" fmla="*/ 705596 h 878075"/>
              <a:gd name="connsiteX2" fmla="*/ 674140 w 2633848"/>
              <a:gd name="connsiteY2" fmla="*/ 0 h 878075"/>
              <a:gd name="connsiteX3" fmla="*/ 2633848 w 2633848"/>
              <a:gd name="connsiteY3" fmla="*/ 15680 h 878075"/>
              <a:gd name="connsiteX4" fmla="*/ 2633848 w 2633848"/>
              <a:gd name="connsiteY4" fmla="*/ 15680 h 878075"/>
              <a:gd name="connsiteX5" fmla="*/ 2618171 w 2633848"/>
              <a:gd name="connsiteY5" fmla="*/ 172479 h 878075"/>
              <a:gd name="connsiteX6" fmla="*/ 2226229 w 2633848"/>
              <a:gd name="connsiteY6" fmla="*/ 141119 h 878075"/>
              <a:gd name="connsiteX7" fmla="*/ 2226229 w 2633848"/>
              <a:gd name="connsiteY7" fmla="*/ 391998 h 878075"/>
              <a:gd name="connsiteX8" fmla="*/ 1410990 w 2633848"/>
              <a:gd name="connsiteY8" fmla="*/ 391998 h 878075"/>
              <a:gd name="connsiteX9" fmla="*/ 1395312 w 2633848"/>
              <a:gd name="connsiteY9" fmla="*/ 548797 h 878075"/>
              <a:gd name="connsiteX10" fmla="*/ 1019048 w 2633848"/>
              <a:gd name="connsiteY10" fmla="*/ 548797 h 878075"/>
              <a:gd name="connsiteX11" fmla="*/ 1019048 w 2633848"/>
              <a:gd name="connsiteY11" fmla="*/ 878075 h 878075"/>
              <a:gd name="connsiteX12" fmla="*/ 0 w 2633848"/>
              <a:gd name="connsiteY12" fmla="*/ 878075 h 878075"/>
              <a:gd name="connsiteX13" fmla="*/ 0 w 2633848"/>
              <a:gd name="connsiteY13" fmla="*/ 689916 h 878075"/>
              <a:gd name="connsiteX0" fmla="*/ 0 w 2633848"/>
              <a:gd name="connsiteY0" fmla="*/ 674236 h 862395"/>
              <a:gd name="connsiteX1" fmla="*/ 674140 w 2633848"/>
              <a:gd name="connsiteY1" fmla="*/ 689916 h 862395"/>
              <a:gd name="connsiteX2" fmla="*/ 763040 w 2633848"/>
              <a:gd name="connsiteY2" fmla="*/ 85920 h 862395"/>
              <a:gd name="connsiteX3" fmla="*/ 2633848 w 2633848"/>
              <a:gd name="connsiteY3" fmla="*/ 0 h 862395"/>
              <a:gd name="connsiteX4" fmla="*/ 2633848 w 2633848"/>
              <a:gd name="connsiteY4" fmla="*/ 0 h 862395"/>
              <a:gd name="connsiteX5" fmla="*/ 2618171 w 2633848"/>
              <a:gd name="connsiteY5" fmla="*/ 156799 h 862395"/>
              <a:gd name="connsiteX6" fmla="*/ 2226229 w 2633848"/>
              <a:gd name="connsiteY6" fmla="*/ 125439 h 862395"/>
              <a:gd name="connsiteX7" fmla="*/ 2226229 w 2633848"/>
              <a:gd name="connsiteY7" fmla="*/ 376318 h 862395"/>
              <a:gd name="connsiteX8" fmla="*/ 1410990 w 2633848"/>
              <a:gd name="connsiteY8" fmla="*/ 376318 h 862395"/>
              <a:gd name="connsiteX9" fmla="*/ 1395312 w 2633848"/>
              <a:gd name="connsiteY9" fmla="*/ 533117 h 862395"/>
              <a:gd name="connsiteX10" fmla="*/ 1019048 w 2633848"/>
              <a:gd name="connsiteY10" fmla="*/ 533117 h 862395"/>
              <a:gd name="connsiteX11" fmla="*/ 1019048 w 2633848"/>
              <a:gd name="connsiteY11" fmla="*/ 862395 h 862395"/>
              <a:gd name="connsiteX12" fmla="*/ 0 w 2633848"/>
              <a:gd name="connsiteY12" fmla="*/ 862395 h 862395"/>
              <a:gd name="connsiteX13" fmla="*/ 0 w 2633848"/>
              <a:gd name="connsiteY13" fmla="*/ 674236 h 862395"/>
              <a:gd name="connsiteX0" fmla="*/ 0 w 2633848"/>
              <a:gd name="connsiteY0" fmla="*/ 674236 h 862395"/>
              <a:gd name="connsiteX1" fmla="*/ 674140 w 2633848"/>
              <a:gd name="connsiteY1" fmla="*/ 689916 h 862395"/>
              <a:gd name="connsiteX2" fmla="*/ 674140 w 2633848"/>
              <a:gd name="connsiteY2" fmla="*/ 35120 h 862395"/>
              <a:gd name="connsiteX3" fmla="*/ 2633848 w 2633848"/>
              <a:gd name="connsiteY3" fmla="*/ 0 h 862395"/>
              <a:gd name="connsiteX4" fmla="*/ 2633848 w 2633848"/>
              <a:gd name="connsiteY4" fmla="*/ 0 h 862395"/>
              <a:gd name="connsiteX5" fmla="*/ 2618171 w 2633848"/>
              <a:gd name="connsiteY5" fmla="*/ 156799 h 862395"/>
              <a:gd name="connsiteX6" fmla="*/ 2226229 w 2633848"/>
              <a:gd name="connsiteY6" fmla="*/ 125439 h 862395"/>
              <a:gd name="connsiteX7" fmla="*/ 2226229 w 2633848"/>
              <a:gd name="connsiteY7" fmla="*/ 376318 h 862395"/>
              <a:gd name="connsiteX8" fmla="*/ 1410990 w 2633848"/>
              <a:gd name="connsiteY8" fmla="*/ 376318 h 862395"/>
              <a:gd name="connsiteX9" fmla="*/ 1395312 w 2633848"/>
              <a:gd name="connsiteY9" fmla="*/ 533117 h 862395"/>
              <a:gd name="connsiteX10" fmla="*/ 1019048 w 2633848"/>
              <a:gd name="connsiteY10" fmla="*/ 533117 h 862395"/>
              <a:gd name="connsiteX11" fmla="*/ 1019048 w 2633848"/>
              <a:gd name="connsiteY11" fmla="*/ 862395 h 862395"/>
              <a:gd name="connsiteX12" fmla="*/ 0 w 2633848"/>
              <a:gd name="connsiteY12" fmla="*/ 862395 h 862395"/>
              <a:gd name="connsiteX13" fmla="*/ 0 w 2633848"/>
              <a:gd name="connsiteY13" fmla="*/ 674236 h 862395"/>
              <a:gd name="connsiteX0" fmla="*/ 0 w 2633848"/>
              <a:gd name="connsiteY0" fmla="*/ 674236 h 862395"/>
              <a:gd name="connsiteX1" fmla="*/ 674140 w 2633848"/>
              <a:gd name="connsiteY1" fmla="*/ 689916 h 862395"/>
              <a:gd name="connsiteX2" fmla="*/ 674140 w 2633848"/>
              <a:gd name="connsiteY2" fmla="*/ 35120 h 862395"/>
              <a:gd name="connsiteX3" fmla="*/ 2633848 w 2633848"/>
              <a:gd name="connsiteY3" fmla="*/ 0 h 862395"/>
              <a:gd name="connsiteX4" fmla="*/ 2633848 w 2633848"/>
              <a:gd name="connsiteY4" fmla="*/ 0 h 862395"/>
              <a:gd name="connsiteX5" fmla="*/ 2618171 w 2633848"/>
              <a:gd name="connsiteY5" fmla="*/ 156799 h 862395"/>
              <a:gd name="connsiteX6" fmla="*/ 2226229 w 2633848"/>
              <a:gd name="connsiteY6" fmla="*/ 125439 h 862395"/>
              <a:gd name="connsiteX7" fmla="*/ 2226229 w 2633848"/>
              <a:gd name="connsiteY7" fmla="*/ 376318 h 862395"/>
              <a:gd name="connsiteX8" fmla="*/ 1410990 w 2633848"/>
              <a:gd name="connsiteY8" fmla="*/ 376318 h 862395"/>
              <a:gd name="connsiteX9" fmla="*/ 1319112 w 2633848"/>
              <a:gd name="connsiteY9" fmla="*/ 469617 h 862395"/>
              <a:gd name="connsiteX10" fmla="*/ 1019048 w 2633848"/>
              <a:gd name="connsiteY10" fmla="*/ 533117 h 862395"/>
              <a:gd name="connsiteX11" fmla="*/ 1019048 w 2633848"/>
              <a:gd name="connsiteY11" fmla="*/ 862395 h 862395"/>
              <a:gd name="connsiteX12" fmla="*/ 0 w 2633848"/>
              <a:gd name="connsiteY12" fmla="*/ 862395 h 862395"/>
              <a:gd name="connsiteX13" fmla="*/ 0 w 2633848"/>
              <a:gd name="connsiteY13" fmla="*/ 674236 h 862395"/>
              <a:gd name="connsiteX0" fmla="*/ 0 w 2633848"/>
              <a:gd name="connsiteY0" fmla="*/ 674236 h 862395"/>
              <a:gd name="connsiteX1" fmla="*/ 674140 w 2633848"/>
              <a:gd name="connsiteY1" fmla="*/ 689916 h 862395"/>
              <a:gd name="connsiteX2" fmla="*/ 674140 w 2633848"/>
              <a:gd name="connsiteY2" fmla="*/ 35120 h 862395"/>
              <a:gd name="connsiteX3" fmla="*/ 2633848 w 2633848"/>
              <a:gd name="connsiteY3" fmla="*/ 0 h 862395"/>
              <a:gd name="connsiteX4" fmla="*/ 2633848 w 2633848"/>
              <a:gd name="connsiteY4" fmla="*/ 0 h 862395"/>
              <a:gd name="connsiteX5" fmla="*/ 2618171 w 2633848"/>
              <a:gd name="connsiteY5" fmla="*/ 156799 h 862395"/>
              <a:gd name="connsiteX6" fmla="*/ 2226229 w 2633848"/>
              <a:gd name="connsiteY6" fmla="*/ 125439 h 862395"/>
              <a:gd name="connsiteX7" fmla="*/ 2035729 w 2633848"/>
              <a:gd name="connsiteY7" fmla="*/ 312818 h 862395"/>
              <a:gd name="connsiteX8" fmla="*/ 1410990 w 2633848"/>
              <a:gd name="connsiteY8" fmla="*/ 376318 h 862395"/>
              <a:gd name="connsiteX9" fmla="*/ 1319112 w 2633848"/>
              <a:gd name="connsiteY9" fmla="*/ 469617 h 862395"/>
              <a:gd name="connsiteX10" fmla="*/ 1019048 w 2633848"/>
              <a:gd name="connsiteY10" fmla="*/ 533117 h 862395"/>
              <a:gd name="connsiteX11" fmla="*/ 1019048 w 2633848"/>
              <a:gd name="connsiteY11" fmla="*/ 862395 h 862395"/>
              <a:gd name="connsiteX12" fmla="*/ 0 w 2633848"/>
              <a:gd name="connsiteY12" fmla="*/ 862395 h 862395"/>
              <a:gd name="connsiteX13" fmla="*/ 0 w 2633848"/>
              <a:gd name="connsiteY13" fmla="*/ 674236 h 862395"/>
              <a:gd name="connsiteX0" fmla="*/ 0 w 2633848"/>
              <a:gd name="connsiteY0" fmla="*/ 674236 h 862395"/>
              <a:gd name="connsiteX1" fmla="*/ 674140 w 2633848"/>
              <a:gd name="connsiteY1" fmla="*/ 689916 h 862395"/>
              <a:gd name="connsiteX2" fmla="*/ 674140 w 2633848"/>
              <a:gd name="connsiteY2" fmla="*/ 35120 h 862395"/>
              <a:gd name="connsiteX3" fmla="*/ 2633848 w 2633848"/>
              <a:gd name="connsiteY3" fmla="*/ 0 h 862395"/>
              <a:gd name="connsiteX4" fmla="*/ 2633848 w 2633848"/>
              <a:gd name="connsiteY4" fmla="*/ 0 h 862395"/>
              <a:gd name="connsiteX5" fmla="*/ 2618171 w 2633848"/>
              <a:gd name="connsiteY5" fmla="*/ 156799 h 862395"/>
              <a:gd name="connsiteX6" fmla="*/ 2238929 w 2633848"/>
              <a:gd name="connsiteY6" fmla="*/ 201639 h 862395"/>
              <a:gd name="connsiteX7" fmla="*/ 2035729 w 2633848"/>
              <a:gd name="connsiteY7" fmla="*/ 312818 h 862395"/>
              <a:gd name="connsiteX8" fmla="*/ 1410990 w 2633848"/>
              <a:gd name="connsiteY8" fmla="*/ 376318 h 862395"/>
              <a:gd name="connsiteX9" fmla="*/ 1319112 w 2633848"/>
              <a:gd name="connsiteY9" fmla="*/ 469617 h 862395"/>
              <a:gd name="connsiteX10" fmla="*/ 1019048 w 2633848"/>
              <a:gd name="connsiteY10" fmla="*/ 533117 h 862395"/>
              <a:gd name="connsiteX11" fmla="*/ 1019048 w 2633848"/>
              <a:gd name="connsiteY11" fmla="*/ 862395 h 862395"/>
              <a:gd name="connsiteX12" fmla="*/ 0 w 2633848"/>
              <a:gd name="connsiteY12" fmla="*/ 862395 h 862395"/>
              <a:gd name="connsiteX13" fmla="*/ 0 w 2633848"/>
              <a:gd name="connsiteY13" fmla="*/ 674236 h 862395"/>
              <a:gd name="connsiteX0" fmla="*/ 0 w 2633848"/>
              <a:gd name="connsiteY0" fmla="*/ 674236 h 862395"/>
              <a:gd name="connsiteX1" fmla="*/ 674140 w 2633848"/>
              <a:gd name="connsiteY1" fmla="*/ 689916 h 862395"/>
              <a:gd name="connsiteX2" fmla="*/ 674140 w 2633848"/>
              <a:gd name="connsiteY2" fmla="*/ 35120 h 862395"/>
              <a:gd name="connsiteX3" fmla="*/ 2633848 w 2633848"/>
              <a:gd name="connsiteY3" fmla="*/ 0 h 862395"/>
              <a:gd name="connsiteX4" fmla="*/ 2633848 w 2633848"/>
              <a:gd name="connsiteY4" fmla="*/ 0 h 862395"/>
              <a:gd name="connsiteX5" fmla="*/ 2618171 w 2633848"/>
              <a:gd name="connsiteY5" fmla="*/ 156799 h 862395"/>
              <a:gd name="connsiteX6" fmla="*/ 2238929 w 2633848"/>
              <a:gd name="connsiteY6" fmla="*/ 201639 h 862395"/>
              <a:gd name="connsiteX7" fmla="*/ 2035729 w 2633848"/>
              <a:gd name="connsiteY7" fmla="*/ 312818 h 862395"/>
              <a:gd name="connsiteX8" fmla="*/ 1639590 w 2633848"/>
              <a:gd name="connsiteY8" fmla="*/ 414418 h 862395"/>
              <a:gd name="connsiteX9" fmla="*/ 1319112 w 2633848"/>
              <a:gd name="connsiteY9" fmla="*/ 469617 h 862395"/>
              <a:gd name="connsiteX10" fmla="*/ 1019048 w 2633848"/>
              <a:gd name="connsiteY10" fmla="*/ 533117 h 862395"/>
              <a:gd name="connsiteX11" fmla="*/ 1019048 w 2633848"/>
              <a:gd name="connsiteY11" fmla="*/ 862395 h 862395"/>
              <a:gd name="connsiteX12" fmla="*/ 0 w 2633848"/>
              <a:gd name="connsiteY12" fmla="*/ 862395 h 862395"/>
              <a:gd name="connsiteX13" fmla="*/ 0 w 2633848"/>
              <a:gd name="connsiteY13" fmla="*/ 674236 h 86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33848" h="862395">
                <a:moveTo>
                  <a:pt x="0" y="674236"/>
                </a:moveTo>
                <a:lnTo>
                  <a:pt x="674140" y="689916"/>
                </a:lnTo>
                <a:lnTo>
                  <a:pt x="674140" y="35120"/>
                </a:lnTo>
                <a:lnTo>
                  <a:pt x="2633848" y="0"/>
                </a:lnTo>
                <a:lnTo>
                  <a:pt x="2633848" y="0"/>
                </a:lnTo>
                <a:lnTo>
                  <a:pt x="2618171" y="156799"/>
                </a:lnTo>
                <a:lnTo>
                  <a:pt x="2238929" y="201639"/>
                </a:lnTo>
                <a:lnTo>
                  <a:pt x="2035729" y="312818"/>
                </a:lnTo>
                <a:lnTo>
                  <a:pt x="1639590" y="414418"/>
                </a:lnTo>
                <a:lnTo>
                  <a:pt x="1319112" y="469617"/>
                </a:lnTo>
                <a:lnTo>
                  <a:pt x="1019048" y="533117"/>
                </a:lnTo>
                <a:lnTo>
                  <a:pt x="1019048" y="862395"/>
                </a:lnTo>
                <a:lnTo>
                  <a:pt x="0" y="862395"/>
                </a:lnTo>
                <a:lnTo>
                  <a:pt x="0" y="67423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213922" y="3778858"/>
            <a:ext cx="1959709" cy="1348472"/>
          </a:xfrm>
          <a:custGeom>
            <a:avLst/>
            <a:gdLst>
              <a:gd name="connsiteX0" fmla="*/ 0 w 1959709"/>
              <a:gd name="connsiteY0" fmla="*/ 1348472 h 1348472"/>
              <a:gd name="connsiteX1" fmla="*/ 15678 w 1959709"/>
              <a:gd name="connsiteY1" fmla="*/ 0 h 1348472"/>
              <a:gd name="connsiteX2" fmla="*/ 1959709 w 1959709"/>
              <a:gd name="connsiteY2" fmla="*/ 15680 h 1348472"/>
              <a:gd name="connsiteX3" fmla="*/ 1944031 w 1959709"/>
              <a:gd name="connsiteY3" fmla="*/ 705596 h 1348472"/>
              <a:gd name="connsiteX4" fmla="*/ 611429 w 1959709"/>
              <a:gd name="connsiteY4" fmla="*/ 674236 h 1348472"/>
              <a:gd name="connsiteX5" fmla="*/ 642784 w 1959709"/>
              <a:gd name="connsiteY5" fmla="*/ 1332792 h 1348472"/>
              <a:gd name="connsiteX6" fmla="*/ 0 w 1959709"/>
              <a:gd name="connsiteY6" fmla="*/ 1348472 h 1348472"/>
              <a:gd name="connsiteX0" fmla="*/ 0 w 1959709"/>
              <a:gd name="connsiteY0" fmla="*/ 1348472 h 1348472"/>
              <a:gd name="connsiteX1" fmla="*/ 15678 w 1959709"/>
              <a:gd name="connsiteY1" fmla="*/ 0 h 1348472"/>
              <a:gd name="connsiteX2" fmla="*/ 1959709 w 1959709"/>
              <a:gd name="connsiteY2" fmla="*/ 15680 h 1348472"/>
              <a:gd name="connsiteX3" fmla="*/ 1944031 w 1959709"/>
              <a:gd name="connsiteY3" fmla="*/ 705596 h 1348472"/>
              <a:gd name="connsiteX4" fmla="*/ 736851 w 1959709"/>
              <a:gd name="connsiteY4" fmla="*/ 736956 h 1348472"/>
              <a:gd name="connsiteX5" fmla="*/ 642784 w 1959709"/>
              <a:gd name="connsiteY5" fmla="*/ 1332792 h 1348472"/>
              <a:gd name="connsiteX6" fmla="*/ 0 w 1959709"/>
              <a:gd name="connsiteY6" fmla="*/ 1348472 h 1348472"/>
              <a:gd name="connsiteX0" fmla="*/ 0 w 1959709"/>
              <a:gd name="connsiteY0" fmla="*/ 1348472 h 1348472"/>
              <a:gd name="connsiteX1" fmla="*/ 15678 w 1959709"/>
              <a:gd name="connsiteY1" fmla="*/ 0 h 1348472"/>
              <a:gd name="connsiteX2" fmla="*/ 1959709 w 1959709"/>
              <a:gd name="connsiteY2" fmla="*/ 15680 h 1348472"/>
              <a:gd name="connsiteX3" fmla="*/ 1944031 w 1959709"/>
              <a:gd name="connsiteY3" fmla="*/ 705596 h 1348472"/>
              <a:gd name="connsiteX4" fmla="*/ 736851 w 1959709"/>
              <a:gd name="connsiteY4" fmla="*/ 736956 h 1348472"/>
              <a:gd name="connsiteX5" fmla="*/ 752527 w 1959709"/>
              <a:gd name="connsiteY5" fmla="*/ 1348472 h 1348472"/>
              <a:gd name="connsiteX6" fmla="*/ 0 w 1959709"/>
              <a:gd name="connsiteY6" fmla="*/ 1348472 h 1348472"/>
              <a:gd name="connsiteX0" fmla="*/ 0 w 1959709"/>
              <a:gd name="connsiteY0" fmla="*/ 1348472 h 1348472"/>
              <a:gd name="connsiteX1" fmla="*/ 15678 w 1959709"/>
              <a:gd name="connsiteY1" fmla="*/ 0 h 1348472"/>
              <a:gd name="connsiteX2" fmla="*/ 1959709 w 1959709"/>
              <a:gd name="connsiteY2" fmla="*/ 15680 h 1348472"/>
              <a:gd name="connsiteX3" fmla="*/ 1944031 w 1959709"/>
              <a:gd name="connsiteY3" fmla="*/ 705596 h 1348472"/>
              <a:gd name="connsiteX4" fmla="*/ 736851 w 1959709"/>
              <a:gd name="connsiteY4" fmla="*/ 736956 h 1348472"/>
              <a:gd name="connsiteX5" fmla="*/ 736849 w 1959709"/>
              <a:gd name="connsiteY5" fmla="*/ 1348472 h 1348472"/>
              <a:gd name="connsiteX6" fmla="*/ 0 w 1959709"/>
              <a:gd name="connsiteY6" fmla="*/ 1348472 h 1348472"/>
              <a:gd name="connsiteX0" fmla="*/ 0 w 1959709"/>
              <a:gd name="connsiteY0" fmla="*/ 1348472 h 1348472"/>
              <a:gd name="connsiteX1" fmla="*/ 15678 w 1959709"/>
              <a:gd name="connsiteY1" fmla="*/ 0 h 1348472"/>
              <a:gd name="connsiteX2" fmla="*/ 1959709 w 1959709"/>
              <a:gd name="connsiteY2" fmla="*/ 15680 h 1348472"/>
              <a:gd name="connsiteX3" fmla="*/ 1944031 w 1959709"/>
              <a:gd name="connsiteY3" fmla="*/ 768316 h 1348472"/>
              <a:gd name="connsiteX4" fmla="*/ 736851 w 1959709"/>
              <a:gd name="connsiteY4" fmla="*/ 736956 h 1348472"/>
              <a:gd name="connsiteX5" fmla="*/ 736849 w 1959709"/>
              <a:gd name="connsiteY5" fmla="*/ 1348472 h 1348472"/>
              <a:gd name="connsiteX6" fmla="*/ 0 w 1959709"/>
              <a:gd name="connsiteY6" fmla="*/ 1348472 h 1348472"/>
              <a:gd name="connsiteX0" fmla="*/ 0 w 1959709"/>
              <a:gd name="connsiteY0" fmla="*/ 1348472 h 1348472"/>
              <a:gd name="connsiteX1" fmla="*/ 15678 w 1959709"/>
              <a:gd name="connsiteY1" fmla="*/ 0 h 1348472"/>
              <a:gd name="connsiteX2" fmla="*/ 1959709 w 1959709"/>
              <a:gd name="connsiteY2" fmla="*/ 15680 h 1348472"/>
              <a:gd name="connsiteX3" fmla="*/ 1944031 w 1959709"/>
              <a:gd name="connsiteY3" fmla="*/ 705597 h 1348472"/>
              <a:gd name="connsiteX4" fmla="*/ 736851 w 1959709"/>
              <a:gd name="connsiteY4" fmla="*/ 736956 h 1348472"/>
              <a:gd name="connsiteX5" fmla="*/ 736849 w 1959709"/>
              <a:gd name="connsiteY5" fmla="*/ 1348472 h 1348472"/>
              <a:gd name="connsiteX6" fmla="*/ 0 w 1959709"/>
              <a:gd name="connsiteY6" fmla="*/ 1348472 h 1348472"/>
              <a:gd name="connsiteX0" fmla="*/ 0 w 1959709"/>
              <a:gd name="connsiteY0" fmla="*/ 1348472 h 1348472"/>
              <a:gd name="connsiteX1" fmla="*/ 15678 w 1959709"/>
              <a:gd name="connsiteY1" fmla="*/ 0 h 1348472"/>
              <a:gd name="connsiteX2" fmla="*/ 1959709 w 1959709"/>
              <a:gd name="connsiteY2" fmla="*/ 15680 h 1348472"/>
              <a:gd name="connsiteX3" fmla="*/ 1944031 w 1959709"/>
              <a:gd name="connsiteY3" fmla="*/ 752637 h 1348472"/>
              <a:gd name="connsiteX4" fmla="*/ 736851 w 1959709"/>
              <a:gd name="connsiteY4" fmla="*/ 736956 h 1348472"/>
              <a:gd name="connsiteX5" fmla="*/ 736849 w 1959709"/>
              <a:gd name="connsiteY5" fmla="*/ 1348472 h 1348472"/>
              <a:gd name="connsiteX6" fmla="*/ 0 w 1959709"/>
              <a:gd name="connsiteY6" fmla="*/ 1348472 h 134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9709" h="1348472">
                <a:moveTo>
                  <a:pt x="0" y="1348472"/>
                </a:moveTo>
                <a:lnTo>
                  <a:pt x="15678" y="0"/>
                </a:lnTo>
                <a:lnTo>
                  <a:pt x="1959709" y="15680"/>
                </a:lnTo>
                <a:lnTo>
                  <a:pt x="1944031" y="752637"/>
                </a:lnTo>
                <a:lnTo>
                  <a:pt x="736851" y="736956"/>
                </a:lnTo>
                <a:cubicBezTo>
                  <a:pt x="736850" y="940795"/>
                  <a:pt x="736850" y="1144633"/>
                  <a:pt x="736849" y="1348472"/>
                </a:cubicBezTo>
                <a:lnTo>
                  <a:pt x="0" y="134847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355021" y="1307392"/>
            <a:ext cx="1363957" cy="2518506"/>
          </a:xfrm>
          <a:custGeom>
            <a:avLst/>
            <a:gdLst>
              <a:gd name="connsiteX0" fmla="*/ 0 w 1363957"/>
              <a:gd name="connsiteY0" fmla="*/ 2493106 h 2493106"/>
              <a:gd name="connsiteX1" fmla="*/ 0 w 1363957"/>
              <a:gd name="connsiteY1" fmla="*/ 2163828 h 2493106"/>
              <a:gd name="connsiteX2" fmla="*/ 172454 w 1363957"/>
              <a:gd name="connsiteY2" fmla="*/ 2179508 h 2493106"/>
              <a:gd name="connsiteX3" fmla="*/ 203810 w 1363957"/>
              <a:gd name="connsiteY3" fmla="*/ 1975669 h 2493106"/>
              <a:gd name="connsiteX4" fmla="*/ 360586 w 1363957"/>
              <a:gd name="connsiteY4" fmla="*/ 1975669 h 2493106"/>
              <a:gd name="connsiteX5" fmla="*/ 360586 w 1363957"/>
              <a:gd name="connsiteY5" fmla="*/ 1771830 h 2493106"/>
              <a:gd name="connsiteX6" fmla="*/ 580074 w 1363957"/>
              <a:gd name="connsiteY6" fmla="*/ 1787510 h 2493106"/>
              <a:gd name="connsiteX7" fmla="*/ 564396 w 1363957"/>
              <a:gd name="connsiteY7" fmla="*/ 1364152 h 2493106"/>
              <a:gd name="connsiteX8" fmla="*/ 736850 w 1363957"/>
              <a:gd name="connsiteY8" fmla="*/ 1395512 h 2493106"/>
              <a:gd name="connsiteX9" fmla="*/ 752528 w 1363957"/>
              <a:gd name="connsiteY9" fmla="*/ 391998 h 2493106"/>
              <a:gd name="connsiteX10" fmla="*/ 595751 w 1363957"/>
              <a:gd name="connsiteY10" fmla="*/ 360638 h 2493106"/>
              <a:gd name="connsiteX11" fmla="*/ 627107 w 1363957"/>
              <a:gd name="connsiteY11" fmla="*/ 15680 h 2493106"/>
              <a:gd name="connsiteX12" fmla="*/ 1348279 w 1363957"/>
              <a:gd name="connsiteY12" fmla="*/ 0 h 2493106"/>
              <a:gd name="connsiteX13" fmla="*/ 1363957 w 1363957"/>
              <a:gd name="connsiteY13" fmla="*/ 2477426 h 2493106"/>
              <a:gd name="connsiteX14" fmla="*/ 0 w 1363957"/>
              <a:gd name="connsiteY14" fmla="*/ 2493106 h 2493106"/>
              <a:gd name="connsiteX0" fmla="*/ 0 w 1363957"/>
              <a:gd name="connsiteY0" fmla="*/ 2493106 h 2493106"/>
              <a:gd name="connsiteX1" fmla="*/ 0 w 1363957"/>
              <a:gd name="connsiteY1" fmla="*/ 2163828 h 2493106"/>
              <a:gd name="connsiteX2" fmla="*/ 172454 w 1363957"/>
              <a:gd name="connsiteY2" fmla="*/ 2179508 h 2493106"/>
              <a:gd name="connsiteX3" fmla="*/ 203810 w 1363957"/>
              <a:gd name="connsiteY3" fmla="*/ 1975669 h 2493106"/>
              <a:gd name="connsiteX4" fmla="*/ 360586 w 1363957"/>
              <a:gd name="connsiteY4" fmla="*/ 1975669 h 2493106"/>
              <a:gd name="connsiteX5" fmla="*/ 360586 w 1363957"/>
              <a:gd name="connsiteY5" fmla="*/ 1771830 h 2493106"/>
              <a:gd name="connsiteX6" fmla="*/ 580074 w 1363957"/>
              <a:gd name="connsiteY6" fmla="*/ 1787510 h 2493106"/>
              <a:gd name="connsiteX7" fmla="*/ 564396 w 1363957"/>
              <a:gd name="connsiteY7" fmla="*/ 1364152 h 2493106"/>
              <a:gd name="connsiteX8" fmla="*/ 736850 w 1363957"/>
              <a:gd name="connsiteY8" fmla="*/ 1395512 h 2493106"/>
              <a:gd name="connsiteX9" fmla="*/ 752528 w 1363957"/>
              <a:gd name="connsiteY9" fmla="*/ 329278 h 2493106"/>
              <a:gd name="connsiteX10" fmla="*/ 595751 w 1363957"/>
              <a:gd name="connsiteY10" fmla="*/ 360638 h 2493106"/>
              <a:gd name="connsiteX11" fmla="*/ 627107 w 1363957"/>
              <a:gd name="connsiteY11" fmla="*/ 15680 h 2493106"/>
              <a:gd name="connsiteX12" fmla="*/ 1348279 w 1363957"/>
              <a:gd name="connsiteY12" fmla="*/ 0 h 2493106"/>
              <a:gd name="connsiteX13" fmla="*/ 1363957 w 1363957"/>
              <a:gd name="connsiteY13" fmla="*/ 2477426 h 2493106"/>
              <a:gd name="connsiteX14" fmla="*/ 0 w 1363957"/>
              <a:gd name="connsiteY14" fmla="*/ 2493106 h 2493106"/>
              <a:gd name="connsiteX0" fmla="*/ 0 w 1363957"/>
              <a:gd name="connsiteY0" fmla="*/ 2508786 h 2508786"/>
              <a:gd name="connsiteX1" fmla="*/ 0 w 1363957"/>
              <a:gd name="connsiteY1" fmla="*/ 2179508 h 2508786"/>
              <a:gd name="connsiteX2" fmla="*/ 172454 w 1363957"/>
              <a:gd name="connsiteY2" fmla="*/ 2195188 h 2508786"/>
              <a:gd name="connsiteX3" fmla="*/ 203810 w 1363957"/>
              <a:gd name="connsiteY3" fmla="*/ 1991349 h 2508786"/>
              <a:gd name="connsiteX4" fmla="*/ 360586 w 1363957"/>
              <a:gd name="connsiteY4" fmla="*/ 1991349 h 2508786"/>
              <a:gd name="connsiteX5" fmla="*/ 360586 w 1363957"/>
              <a:gd name="connsiteY5" fmla="*/ 1787510 h 2508786"/>
              <a:gd name="connsiteX6" fmla="*/ 580074 w 1363957"/>
              <a:gd name="connsiteY6" fmla="*/ 1803190 h 2508786"/>
              <a:gd name="connsiteX7" fmla="*/ 564396 w 1363957"/>
              <a:gd name="connsiteY7" fmla="*/ 1379832 h 2508786"/>
              <a:gd name="connsiteX8" fmla="*/ 736850 w 1363957"/>
              <a:gd name="connsiteY8" fmla="*/ 1411192 h 2508786"/>
              <a:gd name="connsiteX9" fmla="*/ 752528 w 1363957"/>
              <a:gd name="connsiteY9" fmla="*/ 344958 h 2508786"/>
              <a:gd name="connsiteX10" fmla="*/ 595751 w 1363957"/>
              <a:gd name="connsiteY10" fmla="*/ 376318 h 2508786"/>
              <a:gd name="connsiteX11" fmla="*/ 580074 w 1363957"/>
              <a:gd name="connsiteY11" fmla="*/ 0 h 2508786"/>
              <a:gd name="connsiteX12" fmla="*/ 1348279 w 1363957"/>
              <a:gd name="connsiteY12" fmla="*/ 15680 h 2508786"/>
              <a:gd name="connsiteX13" fmla="*/ 1363957 w 1363957"/>
              <a:gd name="connsiteY13" fmla="*/ 2493106 h 2508786"/>
              <a:gd name="connsiteX14" fmla="*/ 0 w 1363957"/>
              <a:gd name="connsiteY14" fmla="*/ 2508786 h 2508786"/>
              <a:gd name="connsiteX0" fmla="*/ 0 w 1363957"/>
              <a:gd name="connsiteY0" fmla="*/ 2508786 h 2508786"/>
              <a:gd name="connsiteX1" fmla="*/ 0 w 1363957"/>
              <a:gd name="connsiteY1" fmla="*/ 2226548 h 2508786"/>
              <a:gd name="connsiteX2" fmla="*/ 172454 w 1363957"/>
              <a:gd name="connsiteY2" fmla="*/ 2195188 h 2508786"/>
              <a:gd name="connsiteX3" fmla="*/ 203810 w 1363957"/>
              <a:gd name="connsiteY3" fmla="*/ 1991349 h 2508786"/>
              <a:gd name="connsiteX4" fmla="*/ 360586 w 1363957"/>
              <a:gd name="connsiteY4" fmla="*/ 1991349 h 2508786"/>
              <a:gd name="connsiteX5" fmla="*/ 360586 w 1363957"/>
              <a:gd name="connsiteY5" fmla="*/ 1787510 h 2508786"/>
              <a:gd name="connsiteX6" fmla="*/ 580074 w 1363957"/>
              <a:gd name="connsiteY6" fmla="*/ 1803190 h 2508786"/>
              <a:gd name="connsiteX7" fmla="*/ 564396 w 1363957"/>
              <a:gd name="connsiteY7" fmla="*/ 1379832 h 2508786"/>
              <a:gd name="connsiteX8" fmla="*/ 736850 w 1363957"/>
              <a:gd name="connsiteY8" fmla="*/ 1411192 h 2508786"/>
              <a:gd name="connsiteX9" fmla="*/ 752528 w 1363957"/>
              <a:gd name="connsiteY9" fmla="*/ 344958 h 2508786"/>
              <a:gd name="connsiteX10" fmla="*/ 595751 w 1363957"/>
              <a:gd name="connsiteY10" fmla="*/ 376318 h 2508786"/>
              <a:gd name="connsiteX11" fmla="*/ 580074 w 1363957"/>
              <a:gd name="connsiteY11" fmla="*/ 0 h 2508786"/>
              <a:gd name="connsiteX12" fmla="*/ 1348279 w 1363957"/>
              <a:gd name="connsiteY12" fmla="*/ 15680 h 2508786"/>
              <a:gd name="connsiteX13" fmla="*/ 1363957 w 1363957"/>
              <a:gd name="connsiteY13" fmla="*/ 2493106 h 2508786"/>
              <a:gd name="connsiteX14" fmla="*/ 0 w 1363957"/>
              <a:gd name="connsiteY14" fmla="*/ 2508786 h 2508786"/>
              <a:gd name="connsiteX0" fmla="*/ 0 w 1363957"/>
              <a:gd name="connsiteY0" fmla="*/ 2508786 h 2508786"/>
              <a:gd name="connsiteX1" fmla="*/ 0 w 1363957"/>
              <a:gd name="connsiteY1" fmla="*/ 2210869 h 2508786"/>
              <a:gd name="connsiteX2" fmla="*/ 172454 w 1363957"/>
              <a:gd name="connsiteY2" fmla="*/ 2195188 h 2508786"/>
              <a:gd name="connsiteX3" fmla="*/ 203810 w 1363957"/>
              <a:gd name="connsiteY3" fmla="*/ 1991349 h 2508786"/>
              <a:gd name="connsiteX4" fmla="*/ 360586 w 1363957"/>
              <a:gd name="connsiteY4" fmla="*/ 1991349 h 2508786"/>
              <a:gd name="connsiteX5" fmla="*/ 360586 w 1363957"/>
              <a:gd name="connsiteY5" fmla="*/ 1787510 h 2508786"/>
              <a:gd name="connsiteX6" fmla="*/ 580074 w 1363957"/>
              <a:gd name="connsiteY6" fmla="*/ 1803190 h 2508786"/>
              <a:gd name="connsiteX7" fmla="*/ 564396 w 1363957"/>
              <a:gd name="connsiteY7" fmla="*/ 1379832 h 2508786"/>
              <a:gd name="connsiteX8" fmla="*/ 736850 w 1363957"/>
              <a:gd name="connsiteY8" fmla="*/ 1411192 h 2508786"/>
              <a:gd name="connsiteX9" fmla="*/ 752528 w 1363957"/>
              <a:gd name="connsiteY9" fmla="*/ 344958 h 2508786"/>
              <a:gd name="connsiteX10" fmla="*/ 595751 w 1363957"/>
              <a:gd name="connsiteY10" fmla="*/ 376318 h 2508786"/>
              <a:gd name="connsiteX11" fmla="*/ 580074 w 1363957"/>
              <a:gd name="connsiteY11" fmla="*/ 0 h 2508786"/>
              <a:gd name="connsiteX12" fmla="*/ 1348279 w 1363957"/>
              <a:gd name="connsiteY12" fmla="*/ 15680 h 2508786"/>
              <a:gd name="connsiteX13" fmla="*/ 1363957 w 1363957"/>
              <a:gd name="connsiteY13" fmla="*/ 2493106 h 2508786"/>
              <a:gd name="connsiteX14" fmla="*/ 0 w 1363957"/>
              <a:gd name="connsiteY14" fmla="*/ 2508786 h 2508786"/>
              <a:gd name="connsiteX0" fmla="*/ 0 w 1363957"/>
              <a:gd name="connsiteY0" fmla="*/ 2508786 h 2508786"/>
              <a:gd name="connsiteX1" fmla="*/ 0 w 1363957"/>
              <a:gd name="connsiteY1" fmla="*/ 2210869 h 2508786"/>
              <a:gd name="connsiteX2" fmla="*/ 172454 w 1363957"/>
              <a:gd name="connsiteY2" fmla="*/ 2195188 h 2508786"/>
              <a:gd name="connsiteX3" fmla="*/ 203810 w 1363957"/>
              <a:gd name="connsiteY3" fmla="*/ 1991349 h 2508786"/>
              <a:gd name="connsiteX4" fmla="*/ 360586 w 1363957"/>
              <a:gd name="connsiteY4" fmla="*/ 1991349 h 2508786"/>
              <a:gd name="connsiteX5" fmla="*/ 360586 w 1363957"/>
              <a:gd name="connsiteY5" fmla="*/ 1787510 h 2508786"/>
              <a:gd name="connsiteX6" fmla="*/ 580074 w 1363957"/>
              <a:gd name="connsiteY6" fmla="*/ 1803190 h 2508786"/>
              <a:gd name="connsiteX7" fmla="*/ 564396 w 1363957"/>
              <a:gd name="connsiteY7" fmla="*/ 1379832 h 2508786"/>
              <a:gd name="connsiteX8" fmla="*/ 736850 w 1363957"/>
              <a:gd name="connsiteY8" fmla="*/ 1360392 h 2508786"/>
              <a:gd name="connsiteX9" fmla="*/ 752528 w 1363957"/>
              <a:gd name="connsiteY9" fmla="*/ 344958 h 2508786"/>
              <a:gd name="connsiteX10" fmla="*/ 595751 w 1363957"/>
              <a:gd name="connsiteY10" fmla="*/ 376318 h 2508786"/>
              <a:gd name="connsiteX11" fmla="*/ 580074 w 1363957"/>
              <a:gd name="connsiteY11" fmla="*/ 0 h 2508786"/>
              <a:gd name="connsiteX12" fmla="*/ 1348279 w 1363957"/>
              <a:gd name="connsiteY12" fmla="*/ 15680 h 2508786"/>
              <a:gd name="connsiteX13" fmla="*/ 1363957 w 1363957"/>
              <a:gd name="connsiteY13" fmla="*/ 2493106 h 2508786"/>
              <a:gd name="connsiteX14" fmla="*/ 0 w 1363957"/>
              <a:gd name="connsiteY14" fmla="*/ 2508786 h 2508786"/>
              <a:gd name="connsiteX0" fmla="*/ 0 w 1363957"/>
              <a:gd name="connsiteY0" fmla="*/ 2508786 h 2508786"/>
              <a:gd name="connsiteX1" fmla="*/ 0 w 1363957"/>
              <a:gd name="connsiteY1" fmla="*/ 2210869 h 2508786"/>
              <a:gd name="connsiteX2" fmla="*/ 206321 w 1363957"/>
              <a:gd name="connsiteY2" fmla="*/ 2203655 h 2508786"/>
              <a:gd name="connsiteX3" fmla="*/ 203810 w 1363957"/>
              <a:gd name="connsiteY3" fmla="*/ 1991349 h 2508786"/>
              <a:gd name="connsiteX4" fmla="*/ 360586 w 1363957"/>
              <a:gd name="connsiteY4" fmla="*/ 1991349 h 2508786"/>
              <a:gd name="connsiteX5" fmla="*/ 360586 w 1363957"/>
              <a:gd name="connsiteY5" fmla="*/ 1787510 h 2508786"/>
              <a:gd name="connsiteX6" fmla="*/ 580074 w 1363957"/>
              <a:gd name="connsiteY6" fmla="*/ 1803190 h 2508786"/>
              <a:gd name="connsiteX7" fmla="*/ 564396 w 1363957"/>
              <a:gd name="connsiteY7" fmla="*/ 1379832 h 2508786"/>
              <a:gd name="connsiteX8" fmla="*/ 736850 w 1363957"/>
              <a:gd name="connsiteY8" fmla="*/ 1360392 h 2508786"/>
              <a:gd name="connsiteX9" fmla="*/ 752528 w 1363957"/>
              <a:gd name="connsiteY9" fmla="*/ 344958 h 2508786"/>
              <a:gd name="connsiteX10" fmla="*/ 595751 w 1363957"/>
              <a:gd name="connsiteY10" fmla="*/ 376318 h 2508786"/>
              <a:gd name="connsiteX11" fmla="*/ 580074 w 1363957"/>
              <a:gd name="connsiteY11" fmla="*/ 0 h 2508786"/>
              <a:gd name="connsiteX12" fmla="*/ 1348279 w 1363957"/>
              <a:gd name="connsiteY12" fmla="*/ 15680 h 2508786"/>
              <a:gd name="connsiteX13" fmla="*/ 1363957 w 1363957"/>
              <a:gd name="connsiteY13" fmla="*/ 2493106 h 2508786"/>
              <a:gd name="connsiteX14" fmla="*/ 0 w 1363957"/>
              <a:gd name="connsiteY14" fmla="*/ 2508786 h 2508786"/>
              <a:gd name="connsiteX0" fmla="*/ 0 w 1363957"/>
              <a:gd name="connsiteY0" fmla="*/ 2508786 h 2508786"/>
              <a:gd name="connsiteX1" fmla="*/ 0 w 1363957"/>
              <a:gd name="connsiteY1" fmla="*/ 2210869 h 2508786"/>
              <a:gd name="connsiteX2" fmla="*/ 206321 w 1363957"/>
              <a:gd name="connsiteY2" fmla="*/ 2203655 h 2508786"/>
              <a:gd name="connsiteX3" fmla="*/ 203810 w 1363957"/>
              <a:gd name="connsiteY3" fmla="*/ 1991349 h 2508786"/>
              <a:gd name="connsiteX4" fmla="*/ 360586 w 1363957"/>
              <a:gd name="connsiteY4" fmla="*/ 1991349 h 2508786"/>
              <a:gd name="connsiteX5" fmla="*/ 360586 w 1363957"/>
              <a:gd name="connsiteY5" fmla="*/ 1787510 h 2508786"/>
              <a:gd name="connsiteX6" fmla="*/ 580074 w 1363957"/>
              <a:gd name="connsiteY6" fmla="*/ 1803190 h 2508786"/>
              <a:gd name="connsiteX7" fmla="*/ 564396 w 1363957"/>
              <a:gd name="connsiteY7" fmla="*/ 1379832 h 2508786"/>
              <a:gd name="connsiteX8" fmla="*/ 736850 w 1363957"/>
              <a:gd name="connsiteY8" fmla="*/ 1360392 h 2508786"/>
              <a:gd name="connsiteX9" fmla="*/ 752528 w 1363957"/>
              <a:gd name="connsiteY9" fmla="*/ 387291 h 2508786"/>
              <a:gd name="connsiteX10" fmla="*/ 595751 w 1363957"/>
              <a:gd name="connsiteY10" fmla="*/ 376318 h 2508786"/>
              <a:gd name="connsiteX11" fmla="*/ 580074 w 1363957"/>
              <a:gd name="connsiteY11" fmla="*/ 0 h 2508786"/>
              <a:gd name="connsiteX12" fmla="*/ 1348279 w 1363957"/>
              <a:gd name="connsiteY12" fmla="*/ 15680 h 2508786"/>
              <a:gd name="connsiteX13" fmla="*/ 1363957 w 1363957"/>
              <a:gd name="connsiteY13" fmla="*/ 2493106 h 2508786"/>
              <a:gd name="connsiteX14" fmla="*/ 0 w 1363957"/>
              <a:gd name="connsiteY14" fmla="*/ 2508786 h 2508786"/>
              <a:gd name="connsiteX0" fmla="*/ 0 w 1363957"/>
              <a:gd name="connsiteY0" fmla="*/ 2508786 h 2508786"/>
              <a:gd name="connsiteX1" fmla="*/ 0 w 1363957"/>
              <a:gd name="connsiteY1" fmla="*/ 2210869 h 2508786"/>
              <a:gd name="connsiteX2" fmla="*/ 206321 w 1363957"/>
              <a:gd name="connsiteY2" fmla="*/ 2203655 h 2508786"/>
              <a:gd name="connsiteX3" fmla="*/ 203810 w 1363957"/>
              <a:gd name="connsiteY3" fmla="*/ 1991349 h 2508786"/>
              <a:gd name="connsiteX4" fmla="*/ 360586 w 1363957"/>
              <a:gd name="connsiteY4" fmla="*/ 1991349 h 2508786"/>
              <a:gd name="connsiteX5" fmla="*/ 360586 w 1363957"/>
              <a:gd name="connsiteY5" fmla="*/ 1787510 h 2508786"/>
              <a:gd name="connsiteX6" fmla="*/ 580074 w 1363957"/>
              <a:gd name="connsiteY6" fmla="*/ 1803190 h 2508786"/>
              <a:gd name="connsiteX7" fmla="*/ 564396 w 1363957"/>
              <a:gd name="connsiteY7" fmla="*/ 1379832 h 2508786"/>
              <a:gd name="connsiteX8" fmla="*/ 736850 w 1363957"/>
              <a:gd name="connsiteY8" fmla="*/ 1360392 h 2508786"/>
              <a:gd name="connsiteX9" fmla="*/ 760994 w 1363957"/>
              <a:gd name="connsiteY9" fmla="*/ 378825 h 2508786"/>
              <a:gd name="connsiteX10" fmla="*/ 595751 w 1363957"/>
              <a:gd name="connsiteY10" fmla="*/ 376318 h 2508786"/>
              <a:gd name="connsiteX11" fmla="*/ 580074 w 1363957"/>
              <a:gd name="connsiteY11" fmla="*/ 0 h 2508786"/>
              <a:gd name="connsiteX12" fmla="*/ 1348279 w 1363957"/>
              <a:gd name="connsiteY12" fmla="*/ 15680 h 2508786"/>
              <a:gd name="connsiteX13" fmla="*/ 1363957 w 1363957"/>
              <a:gd name="connsiteY13" fmla="*/ 2493106 h 2508786"/>
              <a:gd name="connsiteX14" fmla="*/ 0 w 1363957"/>
              <a:gd name="connsiteY14" fmla="*/ 2508786 h 2508786"/>
              <a:gd name="connsiteX0" fmla="*/ 0 w 1363957"/>
              <a:gd name="connsiteY0" fmla="*/ 2493106 h 2493106"/>
              <a:gd name="connsiteX1" fmla="*/ 0 w 1363957"/>
              <a:gd name="connsiteY1" fmla="*/ 2195189 h 2493106"/>
              <a:gd name="connsiteX2" fmla="*/ 206321 w 1363957"/>
              <a:gd name="connsiteY2" fmla="*/ 2187975 h 2493106"/>
              <a:gd name="connsiteX3" fmla="*/ 203810 w 1363957"/>
              <a:gd name="connsiteY3" fmla="*/ 1975669 h 2493106"/>
              <a:gd name="connsiteX4" fmla="*/ 360586 w 1363957"/>
              <a:gd name="connsiteY4" fmla="*/ 1975669 h 2493106"/>
              <a:gd name="connsiteX5" fmla="*/ 360586 w 1363957"/>
              <a:gd name="connsiteY5" fmla="*/ 1771830 h 2493106"/>
              <a:gd name="connsiteX6" fmla="*/ 580074 w 1363957"/>
              <a:gd name="connsiteY6" fmla="*/ 1787510 h 2493106"/>
              <a:gd name="connsiteX7" fmla="*/ 564396 w 1363957"/>
              <a:gd name="connsiteY7" fmla="*/ 1364152 h 2493106"/>
              <a:gd name="connsiteX8" fmla="*/ 736850 w 1363957"/>
              <a:gd name="connsiteY8" fmla="*/ 1344712 h 2493106"/>
              <a:gd name="connsiteX9" fmla="*/ 760994 w 1363957"/>
              <a:gd name="connsiteY9" fmla="*/ 363145 h 2493106"/>
              <a:gd name="connsiteX10" fmla="*/ 595751 w 1363957"/>
              <a:gd name="connsiteY10" fmla="*/ 360638 h 2493106"/>
              <a:gd name="connsiteX11" fmla="*/ 580074 w 1363957"/>
              <a:gd name="connsiteY11" fmla="*/ 18186 h 2493106"/>
              <a:gd name="connsiteX12" fmla="*/ 1348279 w 1363957"/>
              <a:gd name="connsiteY12" fmla="*/ 0 h 2493106"/>
              <a:gd name="connsiteX13" fmla="*/ 1363957 w 1363957"/>
              <a:gd name="connsiteY13" fmla="*/ 2477426 h 2493106"/>
              <a:gd name="connsiteX14" fmla="*/ 0 w 1363957"/>
              <a:gd name="connsiteY14" fmla="*/ 2493106 h 2493106"/>
              <a:gd name="connsiteX0" fmla="*/ 0 w 1363957"/>
              <a:gd name="connsiteY0" fmla="*/ 2508786 h 2508786"/>
              <a:gd name="connsiteX1" fmla="*/ 0 w 1363957"/>
              <a:gd name="connsiteY1" fmla="*/ 2210869 h 2508786"/>
              <a:gd name="connsiteX2" fmla="*/ 206321 w 1363957"/>
              <a:gd name="connsiteY2" fmla="*/ 2203655 h 2508786"/>
              <a:gd name="connsiteX3" fmla="*/ 203810 w 1363957"/>
              <a:gd name="connsiteY3" fmla="*/ 1991349 h 2508786"/>
              <a:gd name="connsiteX4" fmla="*/ 360586 w 1363957"/>
              <a:gd name="connsiteY4" fmla="*/ 1991349 h 2508786"/>
              <a:gd name="connsiteX5" fmla="*/ 360586 w 1363957"/>
              <a:gd name="connsiteY5" fmla="*/ 1787510 h 2508786"/>
              <a:gd name="connsiteX6" fmla="*/ 580074 w 1363957"/>
              <a:gd name="connsiteY6" fmla="*/ 1803190 h 2508786"/>
              <a:gd name="connsiteX7" fmla="*/ 564396 w 1363957"/>
              <a:gd name="connsiteY7" fmla="*/ 1379832 h 2508786"/>
              <a:gd name="connsiteX8" fmla="*/ 736850 w 1363957"/>
              <a:gd name="connsiteY8" fmla="*/ 1360392 h 2508786"/>
              <a:gd name="connsiteX9" fmla="*/ 760994 w 1363957"/>
              <a:gd name="connsiteY9" fmla="*/ 378825 h 2508786"/>
              <a:gd name="connsiteX10" fmla="*/ 595751 w 1363957"/>
              <a:gd name="connsiteY10" fmla="*/ 376318 h 2508786"/>
              <a:gd name="connsiteX11" fmla="*/ 580074 w 1363957"/>
              <a:gd name="connsiteY11" fmla="*/ 0 h 2508786"/>
              <a:gd name="connsiteX12" fmla="*/ 1348279 w 1363957"/>
              <a:gd name="connsiteY12" fmla="*/ 15680 h 2508786"/>
              <a:gd name="connsiteX13" fmla="*/ 1363957 w 1363957"/>
              <a:gd name="connsiteY13" fmla="*/ 2493106 h 2508786"/>
              <a:gd name="connsiteX14" fmla="*/ 0 w 1363957"/>
              <a:gd name="connsiteY14" fmla="*/ 2508786 h 2508786"/>
              <a:gd name="connsiteX0" fmla="*/ 0 w 1363957"/>
              <a:gd name="connsiteY0" fmla="*/ 2518506 h 2518506"/>
              <a:gd name="connsiteX1" fmla="*/ 0 w 1363957"/>
              <a:gd name="connsiteY1" fmla="*/ 2220589 h 2518506"/>
              <a:gd name="connsiteX2" fmla="*/ 206321 w 1363957"/>
              <a:gd name="connsiteY2" fmla="*/ 2213375 h 2518506"/>
              <a:gd name="connsiteX3" fmla="*/ 203810 w 1363957"/>
              <a:gd name="connsiteY3" fmla="*/ 2001069 h 2518506"/>
              <a:gd name="connsiteX4" fmla="*/ 360586 w 1363957"/>
              <a:gd name="connsiteY4" fmla="*/ 2001069 h 2518506"/>
              <a:gd name="connsiteX5" fmla="*/ 360586 w 1363957"/>
              <a:gd name="connsiteY5" fmla="*/ 1797230 h 2518506"/>
              <a:gd name="connsiteX6" fmla="*/ 580074 w 1363957"/>
              <a:gd name="connsiteY6" fmla="*/ 1812910 h 2518506"/>
              <a:gd name="connsiteX7" fmla="*/ 564396 w 1363957"/>
              <a:gd name="connsiteY7" fmla="*/ 1389552 h 2518506"/>
              <a:gd name="connsiteX8" fmla="*/ 736850 w 1363957"/>
              <a:gd name="connsiteY8" fmla="*/ 1370112 h 2518506"/>
              <a:gd name="connsiteX9" fmla="*/ 760994 w 1363957"/>
              <a:gd name="connsiteY9" fmla="*/ 388545 h 2518506"/>
              <a:gd name="connsiteX10" fmla="*/ 595751 w 1363957"/>
              <a:gd name="connsiteY10" fmla="*/ 386038 h 2518506"/>
              <a:gd name="connsiteX11" fmla="*/ 580074 w 1363957"/>
              <a:gd name="connsiteY11" fmla="*/ 9720 h 2518506"/>
              <a:gd name="connsiteX12" fmla="*/ 1348279 w 1363957"/>
              <a:gd name="connsiteY12" fmla="*/ 0 h 2518506"/>
              <a:gd name="connsiteX13" fmla="*/ 1363957 w 1363957"/>
              <a:gd name="connsiteY13" fmla="*/ 2502826 h 2518506"/>
              <a:gd name="connsiteX14" fmla="*/ 0 w 1363957"/>
              <a:gd name="connsiteY14" fmla="*/ 2518506 h 2518506"/>
              <a:gd name="connsiteX0" fmla="*/ 0 w 1363957"/>
              <a:gd name="connsiteY0" fmla="*/ 2518506 h 2518506"/>
              <a:gd name="connsiteX1" fmla="*/ 0 w 1363957"/>
              <a:gd name="connsiteY1" fmla="*/ 2220589 h 2518506"/>
              <a:gd name="connsiteX2" fmla="*/ 206321 w 1363957"/>
              <a:gd name="connsiteY2" fmla="*/ 2213375 h 2518506"/>
              <a:gd name="connsiteX3" fmla="*/ 203810 w 1363957"/>
              <a:gd name="connsiteY3" fmla="*/ 2001069 h 2518506"/>
              <a:gd name="connsiteX4" fmla="*/ 360586 w 1363957"/>
              <a:gd name="connsiteY4" fmla="*/ 2001069 h 2518506"/>
              <a:gd name="connsiteX5" fmla="*/ 360586 w 1363957"/>
              <a:gd name="connsiteY5" fmla="*/ 1797230 h 2518506"/>
              <a:gd name="connsiteX6" fmla="*/ 580074 w 1363957"/>
              <a:gd name="connsiteY6" fmla="*/ 1812910 h 2518506"/>
              <a:gd name="connsiteX7" fmla="*/ 564396 w 1363957"/>
              <a:gd name="connsiteY7" fmla="*/ 1389552 h 2518506"/>
              <a:gd name="connsiteX8" fmla="*/ 736850 w 1363957"/>
              <a:gd name="connsiteY8" fmla="*/ 1243112 h 2518506"/>
              <a:gd name="connsiteX9" fmla="*/ 760994 w 1363957"/>
              <a:gd name="connsiteY9" fmla="*/ 388545 h 2518506"/>
              <a:gd name="connsiteX10" fmla="*/ 595751 w 1363957"/>
              <a:gd name="connsiteY10" fmla="*/ 386038 h 2518506"/>
              <a:gd name="connsiteX11" fmla="*/ 580074 w 1363957"/>
              <a:gd name="connsiteY11" fmla="*/ 9720 h 2518506"/>
              <a:gd name="connsiteX12" fmla="*/ 1348279 w 1363957"/>
              <a:gd name="connsiteY12" fmla="*/ 0 h 2518506"/>
              <a:gd name="connsiteX13" fmla="*/ 1363957 w 1363957"/>
              <a:gd name="connsiteY13" fmla="*/ 2502826 h 2518506"/>
              <a:gd name="connsiteX14" fmla="*/ 0 w 1363957"/>
              <a:gd name="connsiteY14" fmla="*/ 2518506 h 2518506"/>
              <a:gd name="connsiteX0" fmla="*/ 0 w 1363957"/>
              <a:gd name="connsiteY0" fmla="*/ 2518506 h 2518506"/>
              <a:gd name="connsiteX1" fmla="*/ 0 w 1363957"/>
              <a:gd name="connsiteY1" fmla="*/ 2220589 h 2518506"/>
              <a:gd name="connsiteX2" fmla="*/ 206321 w 1363957"/>
              <a:gd name="connsiteY2" fmla="*/ 2213375 h 2518506"/>
              <a:gd name="connsiteX3" fmla="*/ 203810 w 1363957"/>
              <a:gd name="connsiteY3" fmla="*/ 2001069 h 2518506"/>
              <a:gd name="connsiteX4" fmla="*/ 360586 w 1363957"/>
              <a:gd name="connsiteY4" fmla="*/ 2001069 h 2518506"/>
              <a:gd name="connsiteX5" fmla="*/ 360586 w 1363957"/>
              <a:gd name="connsiteY5" fmla="*/ 1797230 h 2518506"/>
              <a:gd name="connsiteX6" fmla="*/ 567374 w 1363957"/>
              <a:gd name="connsiteY6" fmla="*/ 1647810 h 2518506"/>
              <a:gd name="connsiteX7" fmla="*/ 564396 w 1363957"/>
              <a:gd name="connsiteY7" fmla="*/ 1389552 h 2518506"/>
              <a:gd name="connsiteX8" fmla="*/ 736850 w 1363957"/>
              <a:gd name="connsiteY8" fmla="*/ 1243112 h 2518506"/>
              <a:gd name="connsiteX9" fmla="*/ 760994 w 1363957"/>
              <a:gd name="connsiteY9" fmla="*/ 388545 h 2518506"/>
              <a:gd name="connsiteX10" fmla="*/ 595751 w 1363957"/>
              <a:gd name="connsiteY10" fmla="*/ 386038 h 2518506"/>
              <a:gd name="connsiteX11" fmla="*/ 580074 w 1363957"/>
              <a:gd name="connsiteY11" fmla="*/ 9720 h 2518506"/>
              <a:gd name="connsiteX12" fmla="*/ 1348279 w 1363957"/>
              <a:gd name="connsiteY12" fmla="*/ 0 h 2518506"/>
              <a:gd name="connsiteX13" fmla="*/ 1363957 w 1363957"/>
              <a:gd name="connsiteY13" fmla="*/ 2502826 h 2518506"/>
              <a:gd name="connsiteX14" fmla="*/ 0 w 1363957"/>
              <a:gd name="connsiteY14" fmla="*/ 2518506 h 2518506"/>
              <a:gd name="connsiteX0" fmla="*/ 0 w 1363957"/>
              <a:gd name="connsiteY0" fmla="*/ 2518506 h 2518506"/>
              <a:gd name="connsiteX1" fmla="*/ 0 w 1363957"/>
              <a:gd name="connsiteY1" fmla="*/ 2220589 h 2518506"/>
              <a:gd name="connsiteX2" fmla="*/ 206321 w 1363957"/>
              <a:gd name="connsiteY2" fmla="*/ 2213375 h 2518506"/>
              <a:gd name="connsiteX3" fmla="*/ 203810 w 1363957"/>
              <a:gd name="connsiteY3" fmla="*/ 2001069 h 2518506"/>
              <a:gd name="connsiteX4" fmla="*/ 322486 w 1363957"/>
              <a:gd name="connsiteY4" fmla="*/ 1950269 h 2518506"/>
              <a:gd name="connsiteX5" fmla="*/ 360586 w 1363957"/>
              <a:gd name="connsiteY5" fmla="*/ 1797230 h 2518506"/>
              <a:gd name="connsiteX6" fmla="*/ 567374 w 1363957"/>
              <a:gd name="connsiteY6" fmla="*/ 1647810 h 2518506"/>
              <a:gd name="connsiteX7" fmla="*/ 564396 w 1363957"/>
              <a:gd name="connsiteY7" fmla="*/ 1389552 h 2518506"/>
              <a:gd name="connsiteX8" fmla="*/ 736850 w 1363957"/>
              <a:gd name="connsiteY8" fmla="*/ 1243112 h 2518506"/>
              <a:gd name="connsiteX9" fmla="*/ 760994 w 1363957"/>
              <a:gd name="connsiteY9" fmla="*/ 388545 h 2518506"/>
              <a:gd name="connsiteX10" fmla="*/ 595751 w 1363957"/>
              <a:gd name="connsiteY10" fmla="*/ 386038 h 2518506"/>
              <a:gd name="connsiteX11" fmla="*/ 580074 w 1363957"/>
              <a:gd name="connsiteY11" fmla="*/ 9720 h 2518506"/>
              <a:gd name="connsiteX12" fmla="*/ 1348279 w 1363957"/>
              <a:gd name="connsiteY12" fmla="*/ 0 h 2518506"/>
              <a:gd name="connsiteX13" fmla="*/ 1363957 w 1363957"/>
              <a:gd name="connsiteY13" fmla="*/ 2502826 h 2518506"/>
              <a:gd name="connsiteX14" fmla="*/ 0 w 1363957"/>
              <a:gd name="connsiteY14" fmla="*/ 2518506 h 2518506"/>
              <a:gd name="connsiteX0" fmla="*/ 0 w 1363957"/>
              <a:gd name="connsiteY0" fmla="*/ 2518506 h 2518506"/>
              <a:gd name="connsiteX1" fmla="*/ 0 w 1363957"/>
              <a:gd name="connsiteY1" fmla="*/ 2220589 h 2518506"/>
              <a:gd name="connsiteX2" fmla="*/ 193621 w 1363957"/>
              <a:gd name="connsiteY2" fmla="*/ 2124475 h 2518506"/>
              <a:gd name="connsiteX3" fmla="*/ 203810 w 1363957"/>
              <a:gd name="connsiteY3" fmla="*/ 2001069 h 2518506"/>
              <a:gd name="connsiteX4" fmla="*/ 322486 w 1363957"/>
              <a:gd name="connsiteY4" fmla="*/ 1950269 h 2518506"/>
              <a:gd name="connsiteX5" fmla="*/ 360586 w 1363957"/>
              <a:gd name="connsiteY5" fmla="*/ 1797230 h 2518506"/>
              <a:gd name="connsiteX6" fmla="*/ 567374 w 1363957"/>
              <a:gd name="connsiteY6" fmla="*/ 1647810 h 2518506"/>
              <a:gd name="connsiteX7" fmla="*/ 564396 w 1363957"/>
              <a:gd name="connsiteY7" fmla="*/ 1389552 h 2518506"/>
              <a:gd name="connsiteX8" fmla="*/ 736850 w 1363957"/>
              <a:gd name="connsiteY8" fmla="*/ 1243112 h 2518506"/>
              <a:gd name="connsiteX9" fmla="*/ 760994 w 1363957"/>
              <a:gd name="connsiteY9" fmla="*/ 388545 h 2518506"/>
              <a:gd name="connsiteX10" fmla="*/ 595751 w 1363957"/>
              <a:gd name="connsiteY10" fmla="*/ 386038 h 2518506"/>
              <a:gd name="connsiteX11" fmla="*/ 580074 w 1363957"/>
              <a:gd name="connsiteY11" fmla="*/ 9720 h 2518506"/>
              <a:gd name="connsiteX12" fmla="*/ 1348279 w 1363957"/>
              <a:gd name="connsiteY12" fmla="*/ 0 h 2518506"/>
              <a:gd name="connsiteX13" fmla="*/ 1363957 w 1363957"/>
              <a:gd name="connsiteY13" fmla="*/ 2502826 h 2518506"/>
              <a:gd name="connsiteX14" fmla="*/ 0 w 1363957"/>
              <a:gd name="connsiteY14" fmla="*/ 2518506 h 2518506"/>
              <a:gd name="connsiteX0" fmla="*/ 0 w 1363957"/>
              <a:gd name="connsiteY0" fmla="*/ 2518506 h 2518506"/>
              <a:gd name="connsiteX1" fmla="*/ 0 w 1363957"/>
              <a:gd name="connsiteY1" fmla="*/ 2220589 h 2518506"/>
              <a:gd name="connsiteX2" fmla="*/ 193621 w 1363957"/>
              <a:gd name="connsiteY2" fmla="*/ 2124475 h 2518506"/>
              <a:gd name="connsiteX3" fmla="*/ 203810 w 1363957"/>
              <a:gd name="connsiteY3" fmla="*/ 2001069 h 2518506"/>
              <a:gd name="connsiteX4" fmla="*/ 322486 w 1363957"/>
              <a:gd name="connsiteY4" fmla="*/ 1950269 h 2518506"/>
              <a:gd name="connsiteX5" fmla="*/ 360586 w 1363957"/>
              <a:gd name="connsiteY5" fmla="*/ 1797230 h 2518506"/>
              <a:gd name="connsiteX6" fmla="*/ 567374 w 1363957"/>
              <a:gd name="connsiteY6" fmla="*/ 1647810 h 2518506"/>
              <a:gd name="connsiteX7" fmla="*/ 564396 w 1363957"/>
              <a:gd name="connsiteY7" fmla="*/ 1389552 h 2518506"/>
              <a:gd name="connsiteX8" fmla="*/ 736850 w 1363957"/>
              <a:gd name="connsiteY8" fmla="*/ 1243112 h 2518506"/>
              <a:gd name="connsiteX9" fmla="*/ 735594 w 1363957"/>
              <a:gd name="connsiteY9" fmla="*/ 528245 h 2518506"/>
              <a:gd name="connsiteX10" fmla="*/ 595751 w 1363957"/>
              <a:gd name="connsiteY10" fmla="*/ 386038 h 2518506"/>
              <a:gd name="connsiteX11" fmla="*/ 580074 w 1363957"/>
              <a:gd name="connsiteY11" fmla="*/ 9720 h 2518506"/>
              <a:gd name="connsiteX12" fmla="*/ 1348279 w 1363957"/>
              <a:gd name="connsiteY12" fmla="*/ 0 h 2518506"/>
              <a:gd name="connsiteX13" fmla="*/ 1363957 w 1363957"/>
              <a:gd name="connsiteY13" fmla="*/ 2502826 h 2518506"/>
              <a:gd name="connsiteX14" fmla="*/ 0 w 1363957"/>
              <a:gd name="connsiteY14" fmla="*/ 2518506 h 2518506"/>
              <a:gd name="connsiteX0" fmla="*/ 0 w 1363957"/>
              <a:gd name="connsiteY0" fmla="*/ 2518506 h 2518506"/>
              <a:gd name="connsiteX1" fmla="*/ 0 w 1363957"/>
              <a:gd name="connsiteY1" fmla="*/ 2220589 h 2518506"/>
              <a:gd name="connsiteX2" fmla="*/ 193621 w 1363957"/>
              <a:gd name="connsiteY2" fmla="*/ 2124475 h 2518506"/>
              <a:gd name="connsiteX3" fmla="*/ 203810 w 1363957"/>
              <a:gd name="connsiteY3" fmla="*/ 2001069 h 2518506"/>
              <a:gd name="connsiteX4" fmla="*/ 322486 w 1363957"/>
              <a:gd name="connsiteY4" fmla="*/ 1950269 h 2518506"/>
              <a:gd name="connsiteX5" fmla="*/ 360586 w 1363957"/>
              <a:gd name="connsiteY5" fmla="*/ 1797230 h 2518506"/>
              <a:gd name="connsiteX6" fmla="*/ 567374 w 1363957"/>
              <a:gd name="connsiteY6" fmla="*/ 1647810 h 2518506"/>
              <a:gd name="connsiteX7" fmla="*/ 615196 w 1363957"/>
              <a:gd name="connsiteY7" fmla="*/ 1414952 h 2518506"/>
              <a:gd name="connsiteX8" fmla="*/ 736850 w 1363957"/>
              <a:gd name="connsiteY8" fmla="*/ 1243112 h 2518506"/>
              <a:gd name="connsiteX9" fmla="*/ 735594 w 1363957"/>
              <a:gd name="connsiteY9" fmla="*/ 528245 h 2518506"/>
              <a:gd name="connsiteX10" fmla="*/ 595751 w 1363957"/>
              <a:gd name="connsiteY10" fmla="*/ 386038 h 2518506"/>
              <a:gd name="connsiteX11" fmla="*/ 580074 w 1363957"/>
              <a:gd name="connsiteY11" fmla="*/ 9720 h 2518506"/>
              <a:gd name="connsiteX12" fmla="*/ 1348279 w 1363957"/>
              <a:gd name="connsiteY12" fmla="*/ 0 h 2518506"/>
              <a:gd name="connsiteX13" fmla="*/ 1363957 w 1363957"/>
              <a:gd name="connsiteY13" fmla="*/ 2502826 h 2518506"/>
              <a:gd name="connsiteX14" fmla="*/ 0 w 1363957"/>
              <a:gd name="connsiteY14" fmla="*/ 2518506 h 2518506"/>
              <a:gd name="connsiteX0" fmla="*/ 0 w 1363957"/>
              <a:gd name="connsiteY0" fmla="*/ 2518506 h 2518506"/>
              <a:gd name="connsiteX1" fmla="*/ 0 w 1363957"/>
              <a:gd name="connsiteY1" fmla="*/ 2220589 h 2518506"/>
              <a:gd name="connsiteX2" fmla="*/ 193621 w 1363957"/>
              <a:gd name="connsiteY2" fmla="*/ 2124475 h 2518506"/>
              <a:gd name="connsiteX3" fmla="*/ 203810 w 1363957"/>
              <a:gd name="connsiteY3" fmla="*/ 2001069 h 2518506"/>
              <a:gd name="connsiteX4" fmla="*/ 322486 w 1363957"/>
              <a:gd name="connsiteY4" fmla="*/ 1950269 h 2518506"/>
              <a:gd name="connsiteX5" fmla="*/ 360586 w 1363957"/>
              <a:gd name="connsiteY5" fmla="*/ 1797230 h 2518506"/>
              <a:gd name="connsiteX6" fmla="*/ 516574 w 1363957"/>
              <a:gd name="connsiteY6" fmla="*/ 1609710 h 2518506"/>
              <a:gd name="connsiteX7" fmla="*/ 615196 w 1363957"/>
              <a:gd name="connsiteY7" fmla="*/ 1414952 h 2518506"/>
              <a:gd name="connsiteX8" fmla="*/ 736850 w 1363957"/>
              <a:gd name="connsiteY8" fmla="*/ 1243112 h 2518506"/>
              <a:gd name="connsiteX9" fmla="*/ 735594 w 1363957"/>
              <a:gd name="connsiteY9" fmla="*/ 528245 h 2518506"/>
              <a:gd name="connsiteX10" fmla="*/ 595751 w 1363957"/>
              <a:gd name="connsiteY10" fmla="*/ 386038 h 2518506"/>
              <a:gd name="connsiteX11" fmla="*/ 580074 w 1363957"/>
              <a:gd name="connsiteY11" fmla="*/ 9720 h 2518506"/>
              <a:gd name="connsiteX12" fmla="*/ 1348279 w 1363957"/>
              <a:gd name="connsiteY12" fmla="*/ 0 h 2518506"/>
              <a:gd name="connsiteX13" fmla="*/ 1363957 w 1363957"/>
              <a:gd name="connsiteY13" fmla="*/ 2502826 h 2518506"/>
              <a:gd name="connsiteX14" fmla="*/ 0 w 1363957"/>
              <a:gd name="connsiteY14" fmla="*/ 2518506 h 2518506"/>
              <a:gd name="connsiteX0" fmla="*/ 0 w 1363957"/>
              <a:gd name="connsiteY0" fmla="*/ 2518506 h 2518506"/>
              <a:gd name="connsiteX1" fmla="*/ 0 w 1363957"/>
              <a:gd name="connsiteY1" fmla="*/ 2220589 h 2518506"/>
              <a:gd name="connsiteX2" fmla="*/ 193621 w 1363957"/>
              <a:gd name="connsiteY2" fmla="*/ 2124475 h 2518506"/>
              <a:gd name="connsiteX3" fmla="*/ 241910 w 1363957"/>
              <a:gd name="connsiteY3" fmla="*/ 2039169 h 2518506"/>
              <a:gd name="connsiteX4" fmla="*/ 322486 w 1363957"/>
              <a:gd name="connsiteY4" fmla="*/ 1950269 h 2518506"/>
              <a:gd name="connsiteX5" fmla="*/ 360586 w 1363957"/>
              <a:gd name="connsiteY5" fmla="*/ 1797230 h 2518506"/>
              <a:gd name="connsiteX6" fmla="*/ 516574 w 1363957"/>
              <a:gd name="connsiteY6" fmla="*/ 1609710 h 2518506"/>
              <a:gd name="connsiteX7" fmla="*/ 615196 w 1363957"/>
              <a:gd name="connsiteY7" fmla="*/ 1414952 h 2518506"/>
              <a:gd name="connsiteX8" fmla="*/ 736850 w 1363957"/>
              <a:gd name="connsiteY8" fmla="*/ 1243112 h 2518506"/>
              <a:gd name="connsiteX9" fmla="*/ 735594 w 1363957"/>
              <a:gd name="connsiteY9" fmla="*/ 528245 h 2518506"/>
              <a:gd name="connsiteX10" fmla="*/ 595751 w 1363957"/>
              <a:gd name="connsiteY10" fmla="*/ 386038 h 2518506"/>
              <a:gd name="connsiteX11" fmla="*/ 580074 w 1363957"/>
              <a:gd name="connsiteY11" fmla="*/ 9720 h 2518506"/>
              <a:gd name="connsiteX12" fmla="*/ 1348279 w 1363957"/>
              <a:gd name="connsiteY12" fmla="*/ 0 h 2518506"/>
              <a:gd name="connsiteX13" fmla="*/ 1363957 w 1363957"/>
              <a:gd name="connsiteY13" fmla="*/ 2502826 h 2518506"/>
              <a:gd name="connsiteX14" fmla="*/ 0 w 1363957"/>
              <a:gd name="connsiteY14" fmla="*/ 2518506 h 251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63957" h="2518506">
                <a:moveTo>
                  <a:pt x="0" y="2518506"/>
                </a:moveTo>
                <a:lnTo>
                  <a:pt x="0" y="2220589"/>
                </a:lnTo>
                <a:lnTo>
                  <a:pt x="193621" y="2124475"/>
                </a:lnTo>
                <a:lnTo>
                  <a:pt x="241910" y="2039169"/>
                </a:lnTo>
                <a:lnTo>
                  <a:pt x="322486" y="1950269"/>
                </a:lnTo>
                <a:lnTo>
                  <a:pt x="360586" y="1797230"/>
                </a:lnTo>
                <a:lnTo>
                  <a:pt x="516574" y="1609710"/>
                </a:lnTo>
                <a:cubicBezTo>
                  <a:pt x="515581" y="1523624"/>
                  <a:pt x="616189" y="1501038"/>
                  <a:pt x="615196" y="1414952"/>
                </a:cubicBezTo>
                <a:lnTo>
                  <a:pt x="736850" y="1243112"/>
                </a:lnTo>
                <a:cubicBezTo>
                  <a:pt x="736431" y="1004823"/>
                  <a:pt x="736013" y="766534"/>
                  <a:pt x="735594" y="528245"/>
                </a:cubicBezTo>
                <a:lnTo>
                  <a:pt x="595751" y="386038"/>
                </a:lnTo>
                <a:lnTo>
                  <a:pt x="580074" y="9720"/>
                </a:lnTo>
                <a:lnTo>
                  <a:pt x="1348279" y="0"/>
                </a:lnTo>
                <a:lnTo>
                  <a:pt x="1363957" y="2502826"/>
                </a:lnTo>
                <a:lnTo>
                  <a:pt x="0" y="2518506"/>
                </a:lnTo>
                <a:close/>
              </a:path>
            </a:pathLst>
          </a:custGeom>
          <a:solidFill>
            <a:srgbClr val="59595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55700" y="3505200"/>
            <a:ext cx="157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Final structure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768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67300" y="1511300"/>
            <a:ext cx="1600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Unix/Linux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067300" y="2298700"/>
            <a:ext cx="1460500" cy="1206500"/>
          </a:xfrm>
          <a:prstGeom prst="ellipse">
            <a:avLst/>
          </a:prstGeom>
          <a:solidFill>
            <a:srgbClr val="008000">
              <a:alpha val="4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4953000" y="3136900"/>
            <a:ext cx="1778000" cy="1612900"/>
          </a:xfrm>
          <a:prstGeom prst="diamond">
            <a:avLst/>
          </a:prstGeom>
          <a:solidFill>
            <a:schemeClr val="accent2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128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2431" y="1993900"/>
            <a:ext cx="6165169" cy="1447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600200" y="18161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51001" y="1892300"/>
            <a:ext cx="1950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2" y="1955800"/>
            <a:ext cx="149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27351" y="2730500"/>
            <a:ext cx="485649" cy="2921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55700" y="3022600"/>
            <a:ext cx="0" cy="419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02431" y="3606800"/>
            <a:ext cx="6249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9300" y="308610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h/4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866900" y="3632200"/>
            <a:ext cx="600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~L/20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78151" y="3606800"/>
            <a:ext cx="428751" cy="12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1600" y="3685977"/>
            <a:ext cx="509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~L/2</a:t>
            </a:r>
            <a:endParaRPr lang="en-US" sz="14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952751" y="3086100"/>
            <a:ext cx="0" cy="1041400"/>
          </a:xfrm>
          <a:prstGeom prst="line">
            <a:avLst/>
          </a:prstGeom>
          <a:ln w="127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94202" y="3086100"/>
            <a:ext cx="0" cy="1041400"/>
          </a:xfrm>
          <a:prstGeom prst="line">
            <a:avLst/>
          </a:prstGeom>
          <a:ln w="127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16580" y="4127500"/>
            <a:ext cx="80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ISOURCES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187910" y="4127500"/>
            <a:ext cx="810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ISOURCEE</a:t>
            </a:r>
            <a:endParaRPr lang="en-US" sz="1200" dirty="0"/>
          </a:p>
        </p:txBody>
      </p:sp>
      <p:cxnSp>
        <p:nvCxnSpPr>
          <p:cNvPr id="27" name="Straight Connector 26"/>
          <p:cNvCxnSpPr>
            <a:endCxn id="31" idx="3"/>
          </p:cNvCxnSpPr>
          <p:nvPr/>
        </p:nvCxnSpPr>
        <p:spPr>
          <a:xfrm flipH="1" flipV="1">
            <a:off x="1029805" y="2996000"/>
            <a:ext cx="897548" cy="26600"/>
          </a:xfrm>
          <a:prstGeom prst="line">
            <a:avLst/>
          </a:prstGeom>
          <a:ln w="127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32" idx="3"/>
          </p:cNvCxnSpPr>
          <p:nvPr/>
        </p:nvCxnSpPr>
        <p:spPr>
          <a:xfrm flipH="1" flipV="1">
            <a:off x="1029805" y="2719001"/>
            <a:ext cx="897548" cy="11500"/>
          </a:xfrm>
          <a:prstGeom prst="line">
            <a:avLst/>
          </a:prstGeom>
          <a:ln w="127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3280" y="2857500"/>
            <a:ext cx="816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</a:t>
            </a:r>
            <a:r>
              <a:rPr lang="en-US" sz="1200" dirty="0" smtClean="0"/>
              <a:t>SOURCES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13280" y="2580501"/>
            <a:ext cx="816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</a:t>
            </a:r>
            <a:r>
              <a:rPr lang="en-US" sz="1200" dirty="0" smtClean="0"/>
              <a:t>SOURCES</a:t>
            </a:r>
            <a:endParaRPr lang="en-US" sz="1200" dirty="0"/>
          </a:p>
        </p:txBody>
      </p:sp>
      <p:sp>
        <p:nvSpPr>
          <p:cNvPr id="38" name="Freeform 37"/>
          <p:cNvSpPr/>
          <p:nvPr/>
        </p:nvSpPr>
        <p:spPr>
          <a:xfrm>
            <a:off x="2376274" y="1422400"/>
            <a:ext cx="622300" cy="230116"/>
          </a:xfrm>
          <a:custGeom>
            <a:avLst/>
            <a:gdLst>
              <a:gd name="connsiteX0" fmla="*/ 0 w 863600"/>
              <a:gd name="connsiteY0" fmla="*/ 179316 h 269732"/>
              <a:gd name="connsiteX1" fmla="*/ 254000 w 863600"/>
              <a:gd name="connsiteY1" fmla="*/ 1516 h 269732"/>
              <a:gd name="connsiteX2" fmla="*/ 584200 w 863600"/>
              <a:gd name="connsiteY2" fmla="*/ 268216 h 269732"/>
              <a:gd name="connsiteX3" fmla="*/ 863600 w 863600"/>
              <a:gd name="connsiteY3" fmla="*/ 90416 h 26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" h="269732">
                <a:moveTo>
                  <a:pt x="0" y="179316"/>
                </a:moveTo>
                <a:cubicBezTo>
                  <a:pt x="78316" y="83007"/>
                  <a:pt x="156633" y="-13301"/>
                  <a:pt x="254000" y="1516"/>
                </a:cubicBezTo>
                <a:cubicBezTo>
                  <a:pt x="351367" y="16333"/>
                  <a:pt x="482600" y="253399"/>
                  <a:pt x="584200" y="268216"/>
                </a:cubicBezTo>
                <a:cubicBezTo>
                  <a:pt x="685800" y="283033"/>
                  <a:pt x="774700" y="186724"/>
                  <a:pt x="863600" y="90416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flipH="1">
            <a:off x="1302431" y="1422400"/>
            <a:ext cx="650320" cy="230116"/>
          </a:xfrm>
          <a:custGeom>
            <a:avLst/>
            <a:gdLst>
              <a:gd name="connsiteX0" fmla="*/ 0 w 863600"/>
              <a:gd name="connsiteY0" fmla="*/ 179316 h 269732"/>
              <a:gd name="connsiteX1" fmla="*/ 254000 w 863600"/>
              <a:gd name="connsiteY1" fmla="*/ 1516 h 269732"/>
              <a:gd name="connsiteX2" fmla="*/ 584200 w 863600"/>
              <a:gd name="connsiteY2" fmla="*/ 268216 h 269732"/>
              <a:gd name="connsiteX3" fmla="*/ 863600 w 863600"/>
              <a:gd name="connsiteY3" fmla="*/ 90416 h 26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" h="269732">
                <a:moveTo>
                  <a:pt x="0" y="179316"/>
                </a:moveTo>
                <a:cubicBezTo>
                  <a:pt x="78316" y="83007"/>
                  <a:pt x="156633" y="-13301"/>
                  <a:pt x="254000" y="1516"/>
                </a:cubicBezTo>
                <a:cubicBezTo>
                  <a:pt x="351367" y="16333"/>
                  <a:pt x="482600" y="253399"/>
                  <a:pt x="584200" y="268216"/>
                </a:cubicBezTo>
                <a:cubicBezTo>
                  <a:pt x="685800" y="283033"/>
                  <a:pt x="774700" y="186724"/>
                  <a:pt x="863600" y="90416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1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8460" y="2179506"/>
            <a:ext cx="8309165" cy="1144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720" y="3339819"/>
            <a:ext cx="459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 m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497292" y="3376637"/>
            <a:ext cx="641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800 m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64325" y="217070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113" y="215942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35647" y="217070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70249" y="218198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83243" y="215942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74625" y="217070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75757" y="217070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86632" y="215942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26340" y="217070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33831" y="217758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94290" y="219574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06024" y="219574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68610" y="218886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37129" y="219574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45005" y="218886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103171" y="2188866"/>
            <a:ext cx="0" cy="1144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69382" y="3376637"/>
            <a:ext cx="641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300 m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33831" y="1804247"/>
            <a:ext cx="774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dxmn</a:t>
            </a:r>
            <a:r>
              <a:rPr lang="en-US" sz="1400" dirty="0" smtClean="0"/>
              <a:t>=1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69221" y="356188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XL(1)=0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978354" y="3964104"/>
            <a:ext cx="2420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Example for grid in x direction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175863" y="3584876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XL(2)=800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168610" y="3561885"/>
            <a:ext cx="831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NXL=400 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958811" y="3561885"/>
            <a:ext cx="85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NXR=400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162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34199" y="5727597"/>
            <a:ext cx="810569" cy="282238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45494" y="6194762"/>
            <a:ext cx="799274" cy="28223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96481" y="5680557"/>
            <a:ext cx="648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945494" y="6169223"/>
            <a:ext cx="79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subtract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971970" y="3183021"/>
            <a:ext cx="2061156" cy="1818870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2774901" y="2257907"/>
            <a:ext cx="1599172" cy="2743984"/>
          </a:xfrm>
          <a:prstGeom prst="trapezoid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203764" y="2414706"/>
            <a:ext cx="1196417" cy="2587185"/>
          </a:xfrm>
          <a:prstGeom prst="triangle">
            <a:avLst/>
          </a:prstGeom>
          <a:solidFill>
            <a:srgbClr val="FFFF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87208" y="658556"/>
            <a:ext cx="379063" cy="4343335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64339" y="1379832"/>
            <a:ext cx="783888" cy="3606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691538" y="658556"/>
            <a:ext cx="4264326" cy="4359015"/>
          </a:xfrm>
          <a:custGeom>
            <a:avLst/>
            <a:gdLst>
              <a:gd name="connsiteX0" fmla="*/ 0 w 4264326"/>
              <a:gd name="connsiteY0" fmla="*/ 4359015 h 4359015"/>
              <a:gd name="connsiteX1" fmla="*/ 611429 w 4264326"/>
              <a:gd name="connsiteY1" fmla="*/ 1803190 h 4359015"/>
              <a:gd name="connsiteX2" fmla="*/ 815239 w 4264326"/>
              <a:gd name="connsiteY2" fmla="*/ 2540145 h 4359015"/>
              <a:gd name="connsiteX3" fmla="*/ 1599123 w 4264326"/>
              <a:gd name="connsiteY3" fmla="*/ 2540145 h 4359015"/>
              <a:gd name="connsiteX4" fmla="*/ 1599123 w 4264326"/>
              <a:gd name="connsiteY4" fmla="*/ 0 h 4359015"/>
              <a:gd name="connsiteX5" fmla="*/ 1991064 w 4264326"/>
              <a:gd name="connsiteY5" fmla="*/ 0 h 4359015"/>
              <a:gd name="connsiteX6" fmla="*/ 1991064 w 4264326"/>
              <a:gd name="connsiteY6" fmla="*/ 2524466 h 4359015"/>
              <a:gd name="connsiteX7" fmla="*/ 2884691 w 4264326"/>
              <a:gd name="connsiteY7" fmla="*/ 2540145 h 4359015"/>
              <a:gd name="connsiteX8" fmla="*/ 3072823 w 4264326"/>
              <a:gd name="connsiteY8" fmla="*/ 1615031 h 4359015"/>
              <a:gd name="connsiteX9" fmla="*/ 3856707 w 4264326"/>
              <a:gd name="connsiteY9" fmla="*/ 1615031 h 4359015"/>
              <a:gd name="connsiteX10" fmla="*/ 4264326 w 4264326"/>
              <a:gd name="connsiteY10" fmla="*/ 4359015 h 4359015"/>
              <a:gd name="connsiteX11" fmla="*/ 0 w 4264326"/>
              <a:gd name="connsiteY11" fmla="*/ 4359015 h 435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326" h="4359015">
                <a:moveTo>
                  <a:pt x="0" y="4359015"/>
                </a:moveTo>
                <a:lnTo>
                  <a:pt x="611429" y="1803190"/>
                </a:lnTo>
                <a:lnTo>
                  <a:pt x="815239" y="2540145"/>
                </a:lnTo>
                <a:lnTo>
                  <a:pt x="1599123" y="2540145"/>
                </a:lnTo>
                <a:lnTo>
                  <a:pt x="1599123" y="0"/>
                </a:lnTo>
                <a:lnTo>
                  <a:pt x="1991064" y="0"/>
                </a:lnTo>
                <a:lnTo>
                  <a:pt x="1991064" y="2524466"/>
                </a:lnTo>
                <a:lnTo>
                  <a:pt x="2884691" y="2540145"/>
                </a:lnTo>
                <a:lnTo>
                  <a:pt x="3072823" y="1615031"/>
                </a:lnTo>
                <a:lnTo>
                  <a:pt x="3856707" y="1615031"/>
                </a:lnTo>
                <a:lnTo>
                  <a:pt x="4264326" y="4359015"/>
                </a:lnTo>
                <a:lnTo>
                  <a:pt x="0" y="4359015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94159" y="3363684"/>
            <a:ext cx="154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Final structure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7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934199" y="5346597"/>
            <a:ext cx="810569" cy="282238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45494" y="5813762"/>
            <a:ext cx="799274" cy="28223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096481" y="5299557"/>
            <a:ext cx="648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945494" y="5788223"/>
            <a:ext cx="79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subtract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971970" y="3183021"/>
            <a:ext cx="2061156" cy="1818870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apezoid 21"/>
          <p:cNvSpPr/>
          <p:nvPr/>
        </p:nvSpPr>
        <p:spPr>
          <a:xfrm>
            <a:off x="2774901" y="2257907"/>
            <a:ext cx="1599172" cy="2743984"/>
          </a:xfrm>
          <a:prstGeom prst="trapezoid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203764" y="2414706"/>
            <a:ext cx="1196417" cy="2587185"/>
          </a:xfrm>
          <a:prstGeom prst="triangle">
            <a:avLst/>
          </a:prstGeom>
          <a:solidFill>
            <a:srgbClr val="FFFF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87208" y="658556"/>
            <a:ext cx="379063" cy="4343335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4264339" y="1379832"/>
            <a:ext cx="783888" cy="3606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691538" y="658556"/>
            <a:ext cx="4264326" cy="4359015"/>
          </a:xfrm>
          <a:custGeom>
            <a:avLst/>
            <a:gdLst>
              <a:gd name="connsiteX0" fmla="*/ 0 w 4264326"/>
              <a:gd name="connsiteY0" fmla="*/ 4359015 h 4359015"/>
              <a:gd name="connsiteX1" fmla="*/ 611429 w 4264326"/>
              <a:gd name="connsiteY1" fmla="*/ 1803190 h 4359015"/>
              <a:gd name="connsiteX2" fmla="*/ 815239 w 4264326"/>
              <a:gd name="connsiteY2" fmla="*/ 2540145 h 4359015"/>
              <a:gd name="connsiteX3" fmla="*/ 1599123 w 4264326"/>
              <a:gd name="connsiteY3" fmla="*/ 2540145 h 4359015"/>
              <a:gd name="connsiteX4" fmla="*/ 1599123 w 4264326"/>
              <a:gd name="connsiteY4" fmla="*/ 0 h 4359015"/>
              <a:gd name="connsiteX5" fmla="*/ 1991064 w 4264326"/>
              <a:gd name="connsiteY5" fmla="*/ 0 h 4359015"/>
              <a:gd name="connsiteX6" fmla="*/ 1991064 w 4264326"/>
              <a:gd name="connsiteY6" fmla="*/ 2524466 h 4359015"/>
              <a:gd name="connsiteX7" fmla="*/ 2884691 w 4264326"/>
              <a:gd name="connsiteY7" fmla="*/ 2540145 h 4359015"/>
              <a:gd name="connsiteX8" fmla="*/ 3072823 w 4264326"/>
              <a:gd name="connsiteY8" fmla="*/ 1615031 h 4359015"/>
              <a:gd name="connsiteX9" fmla="*/ 3856707 w 4264326"/>
              <a:gd name="connsiteY9" fmla="*/ 1615031 h 4359015"/>
              <a:gd name="connsiteX10" fmla="*/ 4264326 w 4264326"/>
              <a:gd name="connsiteY10" fmla="*/ 4359015 h 4359015"/>
              <a:gd name="connsiteX11" fmla="*/ 0 w 4264326"/>
              <a:gd name="connsiteY11" fmla="*/ 4359015 h 435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326" h="4359015">
                <a:moveTo>
                  <a:pt x="0" y="4359015"/>
                </a:moveTo>
                <a:lnTo>
                  <a:pt x="611429" y="1803190"/>
                </a:lnTo>
                <a:lnTo>
                  <a:pt x="815239" y="2540145"/>
                </a:lnTo>
                <a:lnTo>
                  <a:pt x="1599123" y="2540145"/>
                </a:lnTo>
                <a:lnTo>
                  <a:pt x="1599123" y="0"/>
                </a:lnTo>
                <a:lnTo>
                  <a:pt x="1991064" y="0"/>
                </a:lnTo>
                <a:lnTo>
                  <a:pt x="1991064" y="2524466"/>
                </a:lnTo>
                <a:lnTo>
                  <a:pt x="2884691" y="2540145"/>
                </a:lnTo>
                <a:lnTo>
                  <a:pt x="3072823" y="1615031"/>
                </a:lnTo>
                <a:lnTo>
                  <a:pt x="3856707" y="1615031"/>
                </a:lnTo>
                <a:lnTo>
                  <a:pt x="4264326" y="4359015"/>
                </a:lnTo>
                <a:lnTo>
                  <a:pt x="0" y="4359015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94159" y="3363684"/>
            <a:ext cx="154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Final structure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75386" y="4249255"/>
            <a:ext cx="1363957" cy="752636"/>
          </a:xfrm>
          <a:prstGeom prst="rect">
            <a:avLst/>
          </a:prstGeom>
          <a:solidFill>
            <a:srgbClr val="FF00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48889" y="4264935"/>
            <a:ext cx="1363957" cy="75263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4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35531" y="2806704"/>
            <a:ext cx="2586817" cy="1677749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61741" y="5727597"/>
            <a:ext cx="846594" cy="282238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73036" y="6194762"/>
            <a:ext cx="846594" cy="28223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24023" y="5680557"/>
            <a:ext cx="45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773036" y="6169223"/>
            <a:ext cx="78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subtract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730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69011" y="4517014"/>
            <a:ext cx="2853338" cy="767116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Porous 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61741" y="5727597"/>
            <a:ext cx="846594" cy="282238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73036" y="6194762"/>
            <a:ext cx="846594" cy="28223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24023" y="5680557"/>
            <a:ext cx="45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773036" y="6169223"/>
            <a:ext cx="78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subtract</a:t>
            </a:r>
            <a:endParaRPr lang="en-US" sz="1400" dirty="0"/>
          </a:p>
        </p:txBody>
      </p:sp>
      <p:sp>
        <p:nvSpPr>
          <p:cNvPr id="11" name="Right Triangle 10"/>
          <p:cNvSpPr/>
          <p:nvPr/>
        </p:nvSpPr>
        <p:spPr>
          <a:xfrm>
            <a:off x="5722349" y="4517014"/>
            <a:ext cx="1426668" cy="767116"/>
          </a:xfrm>
          <a:prstGeom prst="rtTriangle">
            <a:avLst/>
          </a:prstGeom>
          <a:solidFill>
            <a:srgbClr val="FFFF00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flipH="1">
            <a:off x="1395312" y="4517014"/>
            <a:ext cx="1473699" cy="767116"/>
          </a:xfrm>
          <a:prstGeom prst="rtTriangle">
            <a:avLst/>
          </a:prstGeom>
          <a:solidFill>
            <a:srgbClr val="FFFF00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1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761741" y="5727597"/>
            <a:ext cx="846594" cy="282238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73036" y="6194762"/>
            <a:ext cx="846594" cy="28223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24023" y="5680557"/>
            <a:ext cx="45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773036" y="6169223"/>
            <a:ext cx="78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subtract</a:t>
            </a:r>
            <a:endParaRPr lang="en-US" sz="1400" dirty="0"/>
          </a:p>
        </p:txBody>
      </p:sp>
      <p:sp>
        <p:nvSpPr>
          <p:cNvPr id="10" name="Right Triangle 9"/>
          <p:cNvSpPr/>
          <p:nvPr/>
        </p:nvSpPr>
        <p:spPr>
          <a:xfrm>
            <a:off x="5722348" y="4517014"/>
            <a:ext cx="1426668" cy="767116"/>
          </a:xfrm>
          <a:prstGeom prst="rtTriangle">
            <a:avLst/>
          </a:prstGeom>
          <a:solidFill>
            <a:srgbClr val="FF0000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flipH="1">
            <a:off x="1395312" y="4517014"/>
            <a:ext cx="1473699" cy="767116"/>
          </a:xfrm>
          <a:prstGeom prst="rtTriangle">
            <a:avLst/>
          </a:prstGeom>
          <a:solidFill>
            <a:srgbClr val="FF0000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flipH="1">
            <a:off x="799561" y="4285856"/>
            <a:ext cx="2069450" cy="998274"/>
          </a:xfrm>
          <a:prstGeom prst="rtTriangle">
            <a:avLst/>
          </a:prstGeom>
          <a:solidFill>
            <a:srgbClr val="FFFF00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/>
          <p:nvPr/>
        </p:nvSpPr>
        <p:spPr>
          <a:xfrm>
            <a:off x="5722348" y="4285856"/>
            <a:ext cx="2022419" cy="998274"/>
          </a:xfrm>
          <a:prstGeom prst="rtTriangle">
            <a:avLst/>
          </a:prstGeom>
          <a:solidFill>
            <a:srgbClr val="FFFF00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7404" y="3916524"/>
            <a:ext cx="100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Porous II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28792" y="4285856"/>
            <a:ext cx="830917" cy="5278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86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106</Words>
  <Application>Microsoft Macintosh PowerPoint</Application>
  <PresentationFormat>On-screen Show 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Fengyan Shi</dc:creator>
  <cp:lastModifiedBy>Fengyan Shi</cp:lastModifiedBy>
  <cp:revision>21</cp:revision>
  <cp:lastPrinted>2020-04-08T19:26:54Z</cp:lastPrinted>
  <dcterms:created xsi:type="dcterms:W3CDTF">2020-04-05T19:55:24Z</dcterms:created>
  <dcterms:modified xsi:type="dcterms:W3CDTF">2020-04-08T19:51:07Z</dcterms:modified>
</cp:coreProperties>
</file>