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2078-1DBC-4E4F-AC17-704914DDAA8D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DA37-1716-354B-B987-E9F2F719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engyanshi.github.io/build/html/windows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Fengyan Shi</a:t>
            </a:r>
          </a:p>
          <a:p>
            <a:r>
              <a:rPr lang="en-US" dirty="0" smtClean="0"/>
              <a:t>University of Delaware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ubbl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" y="1890269"/>
            <a:ext cx="896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144" y="4636330"/>
            <a:ext cx="154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RIPPLE</a:t>
            </a:r>
            <a:r>
              <a:rPr lang="en-US" dirty="0" smtClean="0"/>
              <a:t> (NASA)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0302" y="3865190"/>
            <a:ext cx="57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COBRAS</a:t>
            </a:r>
            <a:r>
              <a:rPr lang="en-US" dirty="0" smtClean="0"/>
              <a:t> (Cornell Breaking Wave and Structure)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0123" y="4666212"/>
            <a:ext cx="5782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MONGOOSE</a:t>
            </a:r>
            <a:r>
              <a:rPr lang="en-US" dirty="0" smtClean="0"/>
              <a:t> (Model of New Generation Ocean Wave and Ocean Structure Engineering)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0005" y="5634365"/>
            <a:ext cx="440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COBRAS-UC </a:t>
            </a:r>
            <a:r>
              <a:rPr lang="en-US" dirty="0" smtClean="0"/>
              <a:t>(University of Cantabria Version)</a:t>
            </a:r>
            <a:endParaRPr lang="en-US" dirty="0"/>
          </a:p>
        </p:txBody>
      </p:sp>
      <p:pic>
        <p:nvPicPr>
          <p:cNvPr id="8" name="Picture 7" descr="cobra_mongoo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3" y="1417638"/>
            <a:ext cx="3433041" cy="193037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033524" y="4078941"/>
            <a:ext cx="0" cy="1733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33524" y="4078941"/>
            <a:ext cx="506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33524" y="4873812"/>
            <a:ext cx="506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41024" y="5812118"/>
            <a:ext cx="5064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03294" y="4873812"/>
            <a:ext cx="3377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FORTRAN serial code</a:t>
            </a:r>
          </a:p>
          <a:p>
            <a:r>
              <a:rPr lang="en-US" dirty="0" smtClean="0"/>
              <a:t>VOF</a:t>
            </a:r>
          </a:p>
          <a:p>
            <a:r>
              <a:rPr lang="en-US" dirty="0" smtClean="0"/>
              <a:t>Non-uniform structured grid</a:t>
            </a:r>
          </a:p>
          <a:p>
            <a:r>
              <a:rPr lang="en-US" dirty="0" smtClean="0"/>
              <a:t>Multi-phase: water, air bubble, sediment, porous media</a:t>
            </a:r>
          </a:p>
          <a:p>
            <a:r>
              <a:rPr lang="en-US" dirty="0" smtClean="0"/>
              <a:t>Turbulence models: k-epsilon, k-l mixing length model, multi-scale LES</a:t>
            </a:r>
          </a:p>
          <a:p>
            <a:r>
              <a:rPr lang="en-US" dirty="0" smtClean="0"/>
              <a:t>Ocean and coastal engineering applications: surface wave, wave-solid/porous structure interaction, wave overtopping, sediment transport, air bubbles, pollutant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1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Github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>
                <a:hlinkClick r:id="rId2"/>
              </a:rPr>
              <a:t>https://git-scm.com/downloads</a:t>
            </a:r>
            <a:endParaRPr lang="en-US" sz="2400" dirty="0" smtClean="0"/>
          </a:p>
          <a:p>
            <a:r>
              <a:rPr lang="en-US" sz="2800" dirty="0" smtClean="0"/>
              <a:t>Unix/</a:t>
            </a:r>
            <a:r>
              <a:rPr lang="en-US" sz="2800" dirty="0"/>
              <a:t>L</a:t>
            </a:r>
            <a:r>
              <a:rPr lang="en-US" sz="2800" dirty="0" smtClean="0"/>
              <a:t>inux environment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For Windows 10 users: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set up a </a:t>
            </a:r>
            <a:r>
              <a:rPr lang="en-US" sz="2800" dirty="0"/>
              <a:t>L</a:t>
            </a:r>
            <a:r>
              <a:rPr lang="en-US" sz="2800" dirty="0" smtClean="0"/>
              <a:t>inux subsystem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>
                <a:hlinkClick r:id="rId3"/>
              </a:rPr>
              <a:t>https://fengyanshi.github.io/build/html/</a:t>
            </a:r>
            <a:r>
              <a:rPr lang="en-US" sz="2000" dirty="0" smtClean="0">
                <a:hlinkClick r:id="rId3"/>
              </a:rPr>
              <a:t>windows.html</a:t>
            </a:r>
            <a:endParaRPr lang="en-US" sz="2000" dirty="0" smtClean="0"/>
          </a:p>
          <a:p>
            <a:r>
              <a:rPr lang="en-US" sz="2800" dirty="0" smtClean="0"/>
              <a:t>Install </a:t>
            </a:r>
            <a:r>
              <a:rPr lang="en-US" sz="2800" dirty="0" err="1" smtClean="0"/>
              <a:t>gfortran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pic>
        <p:nvPicPr>
          <p:cNvPr id="6" name="Picture 5" descr="Screen Shot 2020-04-06 at 2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13" y="1600200"/>
            <a:ext cx="2792887" cy="23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Compile the code with a FORTRAN compiler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input.txt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1) mesh generation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2) Obstacles generation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3) Porous structure generation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4) wave generation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5) turbulence model, boundary conditions</a:t>
            </a:r>
          </a:p>
          <a:p>
            <a:r>
              <a:rPr lang="en-US" dirty="0" smtClean="0"/>
              <a:t>Run model</a:t>
            </a:r>
          </a:p>
          <a:p>
            <a:r>
              <a:rPr lang="en-US" dirty="0" smtClean="0"/>
              <a:t>Post-processing model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5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5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205</Words>
  <Application>Microsoft Macintosh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Resources</vt:lpstr>
      <vt:lpstr>Introduction</vt:lpstr>
      <vt:lpstr>Model features</vt:lpstr>
      <vt:lpstr>Preparation</vt:lpstr>
      <vt:lpstr>Modeling procedures</vt:lpstr>
      <vt:lpstr>Compile the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MONGOOSE Model of New Generation Ocean Wave and Ocean Structure Engineering</dc:title>
  <dc:creator>Fengyan Shi</dc:creator>
  <cp:lastModifiedBy>Fengyan Shi</cp:lastModifiedBy>
  <cp:revision>14</cp:revision>
  <dcterms:created xsi:type="dcterms:W3CDTF">2020-04-06T14:43:41Z</dcterms:created>
  <dcterms:modified xsi:type="dcterms:W3CDTF">2020-04-06T21:38:02Z</dcterms:modified>
</cp:coreProperties>
</file>