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3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3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2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7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3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8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4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7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8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8305-0A1D-4D41-9C66-A053FE7189D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4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bb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2945"/>
            <a:ext cx="9144000" cy="19376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467" y="2886068"/>
            <a:ext cx="6388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MONGOOSE – A 2DV CFD Model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71668" y="4479194"/>
            <a:ext cx="569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predicting surface waves, wave-structure interaction, bubbles and sediment transport …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61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Fengyan Shi</dc:creator>
  <cp:lastModifiedBy>Fengyan Shi</cp:lastModifiedBy>
  <cp:revision>1</cp:revision>
  <cp:lastPrinted>2020-04-05T20:00:05Z</cp:lastPrinted>
  <dcterms:created xsi:type="dcterms:W3CDTF">2020-04-05T19:55:24Z</dcterms:created>
  <dcterms:modified xsi:type="dcterms:W3CDTF">2020-04-05T20:00:07Z</dcterms:modified>
</cp:coreProperties>
</file>