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3AEE-FDFC-5541-96E0-90CF1BE863C7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A92-4AA8-BE4E-A042-F012503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7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3AEE-FDFC-5541-96E0-90CF1BE863C7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A92-4AA8-BE4E-A042-F012503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3AEE-FDFC-5541-96E0-90CF1BE863C7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A92-4AA8-BE4E-A042-F012503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2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3AEE-FDFC-5541-96E0-90CF1BE863C7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A92-4AA8-BE4E-A042-F012503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7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3AEE-FDFC-5541-96E0-90CF1BE863C7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A92-4AA8-BE4E-A042-F012503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3AEE-FDFC-5541-96E0-90CF1BE863C7}" type="datetimeFigureOut">
              <a:rPr lang="en-US" smtClean="0"/>
              <a:t>8/29/11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A92-4AA8-BE4E-A042-F012503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3AEE-FDFC-5541-96E0-90CF1BE863C7}" type="datetimeFigureOut">
              <a:rPr lang="en-US" smtClean="0"/>
              <a:t>8/29/11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A92-4AA8-BE4E-A042-F012503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0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3AEE-FDFC-5541-96E0-90CF1BE863C7}" type="datetimeFigureOut">
              <a:rPr lang="en-US" smtClean="0"/>
              <a:t>8/29/11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A92-4AA8-BE4E-A042-F012503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3AEE-FDFC-5541-96E0-90CF1BE863C7}" type="datetimeFigureOut">
              <a:rPr lang="en-US" smtClean="0"/>
              <a:t>8/29/11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A92-4AA8-BE4E-A042-F012503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3AEE-FDFC-5541-96E0-90CF1BE863C7}" type="datetimeFigureOut">
              <a:rPr lang="en-US" smtClean="0"/>
              <a:t>8/29/11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A92-4AA8-BE4E-A042-F012503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3AEE-FDFC-5541-96E0-90CF1BE863C7}" type="datetimeFigureOut">
              <a:rPr lang="en-US" smtClean="0"/>
              <a:t>8/29/11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A92-4AA8-BE4E-A042-F012503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3AEE-FDFC-5541-96E0-90CF1BE863C7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BA92-4AA8-BE4E-A042-F012503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0962" y="1063987"/>
            <a:ext cx="5268660" cy="2325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70962" y="3797110"/>
            <a:ext cx="5268660" cy="2325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1"/>
            <a:endCxn id="5" idx="3"/>
          </p:cNvCxnSpPr>
          <p:nvPr/>
        </p:nvCxnSpPr>
        <p:spPr>
          <a:xfrm>
            <a:off x="2170962" y="4959774"/>
            <a:ext cx="5268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  <a:endCxn id="5" idx="2"/>
          </p:cNvCxnSpPr>
          <p:nvPr/>
        </p:nvCxnSpPr>
        <p:spPr>
          <a:xfrm>
            <a:off x="4805292" y="3797110"/>
            <a:ext cx="0" cy="232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6105" y="3797110"/>
            <a:ext cx="0" cy="232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8949" y="3797110"/>
            <a:ext cx="0" cy="232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05292" y="1063987"/>
            <a:ext cx="0" cy="232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05468" y="1063987"/>
            <a:ext cx="0" cy="232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16942" y="1063987"/>
            <a:ext cx="0" cy="232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95493" y="1063987"/>
            <a:ext cx="0" cy="232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8949" y="1063987"/>
            <a:ext cx="0" cy="232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91945" y="1063987"/>
            <a:ext cx="0" cy="232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36165" y="1063987"/>
            <a:ext cx="0" cy="232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26731" y="2050735"/>
            <a:ext cx="77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5111" y="474078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SHORECIRC</a:t>
            </a:r>
          </a:p>
          <a:p>
            <a:r>
              <a:rPr lang="en-US" dirty="0" smtClean="0"/>
              <a:t>&amp;SEDIMENT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53799" y="1999257"/>
            <a:ext cx="66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proc1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816942" y="1999257"/>
            <a:ext cx="66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proc2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479904" y="1999249"/>
            <a:ext cx="66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proc3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095493" y="1999249"/>
            <a:ext cx="66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proc4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805292" y="2002385"/>
            <a:ext cx="66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proc5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468254" y="2015947"/>
            <a:ext cx="66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proc6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131216" y="1999070"/>
            <a:ext cx="66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proc7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776660" y="1973042"/>
            <a:ext cx="66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proc8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602419" y="4262284"/>
            <a:ext cx="66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proc1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1385" y="4266606"/>
            <a:ext cx="66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proc2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123141" y="4270864"/>
            <a:ext cx="66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332107" y="4275186"/>
            <a:ext cx="66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proc4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8942" y="5387115"/>
            <a:ext cx="66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proc5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817908" y="5391437"/>
            <a:ext cx="66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proc6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129664" y="5395695"/>
            <a:ext cx="66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proc7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338630" y="5400017"/>
            <a:ext cx="66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018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Fengyan/Shi User</dc:creator>
  <cp:lastModifiedBy>Fengyan/Shi User</cp:lastModifiedBy>
  <cp:revision>2</cp:revision>
  <dcterms:created xsi:type="dcterms:W3CDTF">2011-08-29T19:14:36Z</dcterms:created>
  <dcterms:modified xsi:type="dcterms:W3CDTF">2011-08-29T19:26:48Z</dcterms:modified>
</cp:coreProperties>
</file>