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14D-E946-A046-B1B5-57F389F6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B4CE-D4C6-3247-8997-5FC3EE395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C483-0E2D-074B-98EF-2933669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3AD5-EE4A-1E4D-AF24-50A8EDD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50D7-B9AF-4044-937D-1962F612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C348-DAF5-E844-B40C-15D733B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E834E-8051-2641-98A9-13B1C0ED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DD15-1E5F-2344-B6E0-158F0F2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3A1F-FF06-C842-A3CF-CD5BAB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A579-2E2E-694F-BF85-60FE570E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8BB6-F07F-444D-B5BE-275EBF369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5843-CF52-C048-892C-CA0C225F7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1D4C-406A-3942-A47C-753F2AA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F9DF-E00C-F941-97A9-E3141293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F9E-80FD-5B4A-B85E-22A65803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1E5E-630A-E04E-983C-F8A81250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071F-646A-E443-BF7B-3E5C9058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4179-3BE5-FC46-9B98-02DF175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3826-0039-BF4E-912E-556EE08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7DC4-59E1-AD48-B85F-EA2AEE32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E580-9F09-9348-968E-F289D56F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7865-2902-F64E-B2A3-FBE1F6D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65C3-8FEE-984D-8EB8-2EF5E661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B3A1-C829-1E46-8495-3BFBB5DB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D405-49CB-CE4E-9D9A-7E2CBE6B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7888-B8CB-D248-9C43-C2484C71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81DD-F330-F74E-ACC6-36D45804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E759-B666-954D-B847-5D399185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471A-C5B9-D341-A466-DB4F63B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3EF6-1FEA-D34A-9A66-F001BF5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D8CA-4181-E54D-8BF6-8645D8C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DB4-8035-9B4A-BD61-0E4C6B08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C1EE-097C-C24A-AC66-E077E486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08C4-260F-C24C-A83A-5BE24AA4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560E-0853-7049-B1CB-C03E83FF7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6C70-D572-644E-B4DB-99B41861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288DC-A59C-4A41-B942-06180326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74CE7-1599-F449-A66E-05996F3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DA0A-E232-A14B-BB46-A7D05E52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BD5-CB88-7144-8A00-0599609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E0F0-8001-E348-BD03-73ACCBE6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D98A-B689-BD45-8C5B-CE6217D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1753-3762-FC41-AA50-CEEE5F41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9AB13-2C5F-2247-B6F7-61FAB00C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055AF-93C0-AC4D-ABB1-322FD2A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7F65-4F51-AD4A-BE01-004E38C1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3364-9A9A-A341-94E2-91425959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6490-5F07-AC47-A2F5-A413B461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5831-104D-DD4E-8D58-4F181F1E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2D2A-FE09-7E48-93D4-148FD169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04DB-0B27-AD46-8223-C3EEB08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A8A2-CB31-B14E-A7FC-2D24DED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93E-9E91-E34B-BD00-5F554F1B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C122E-BF11-AF48-966D-C3562BA3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C2BD-0196-1F48-A43B-DAF3F000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B995-46ED-3B48-B306-0273DE2E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8B6A-B578-024F-AA05-604579F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C4D4-4434-1A43-95AE-BA6447FC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80413-89A9-0C41-9C5D-9C421B4E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1BC7-7B9F-4747-8E0A-3EDC4C85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3C82-D9D3-5D40-9F7D-3EE5A6D71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06B-6387-C846-A285-0C26740644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B752-E382-C64D-82DB-15F507C2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3E78-6AFC-D041-B801-4DB20506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EFC24B-1F51-9443-AEFD-710DF2222604}"/>
              </a:ext>
            </a:extLst>
          </p:cNvPr>
          <p:cNvCxnSpPr/>
          <p:nvPr/>
        </p:nvCxnSpPr>
        <p:spPr>
          <a:xfrm>
            <a:off x="3027405" y="4485503"/>
            <a:ext cx="6178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F121A8-9CAB-394E-B96D-6F8A45FC5A76}"/>
              </a:ext>
            </a:extLst>
          </p:cNvPr>
          <p:cNvCxnSpPr/>
          <p:nvPr/>
        </p:nvCxnSpPr>
        <p:spPr>
          <a:xfrm flipH="1">
            <a:off x="3090041" y="449842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1C740-9389-E94A-9725-CBCD60625AF2}"/>
              </a:ext>
            </a:extLst>
          </p:cNvPr>
          <p:cNvCxnSpPr/>
          <p:nvPr/>
        </p:nvCxnSpPr>
        <p:spPr>
          <a:xfrm flipH="1">
            <a:off x="3242441" y="449317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80DF93-DCE4-4143-A1A4-3603B7785BFD}"/>
              </a:ext>
            </a:extLst>
          </p:cNvPr>
          <p:cNvCxnSpPr/>
          <p:nvPr/>
        </p:nvCxnSpPr>
        <p:spPr>
          <a:xfrm flipH="1">
            <a:off x="3394841" y="44984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0647A-B02B-3A40-877F-E63DE6ED8F0E}"/>
              </a:ext>
            </a:extLst>
          </p:cNvPr>
          <p:cNvCxnSpPr/>
          <p:nvPr/>
        </p:nvCxnSpPr>
        <p:spPr>
          <a:xfrm flipH="1">
            <a:off x="3557749" y="449317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21A35-3CFE-5649-8454-9BBA65DB4212}"/>
              </a:ext>
            </a:extLst>
          </p:cNvPr>
          <p:cNvCxnSpPr/>
          <p:nvPr/>
        </p:nvCxnSpPr>
        <p:spPr>
          <a:xfrm flipH="1">
            <a:off x="3710149" y="448792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0FFE6-D891-594D-8105-0E0B6FD2740D}"/>
              </a:ext>
            </a:extLst>
          </p:cNvPr>
          <p:cNvCxnSpPr/>
          <p:nvPr/>
        </p:nvCxnSpPr>
        <p:spPr>
          <a:xfrm flipH="1">
            <a:off x="3862549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98DC6F-8CA3-FF43-B6A1-A751866E061E}"/>
              </a:ext>
            </a:extLst>
          </p:cNvPr>
          <p:cNvCxnSpPr/>
          <p:nvPr/>
        </p:nvCxnSpPr>
        <p:spPr>
          <a:xfrm flipH="1">
            <a:off x="4020203" y="45036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288575-9ABB-C642-B8EF-E2602E7EF93C}"/>
              </a:ext>
            </a:extLst>
          </p:cNvPr>
          <p:cNvCxnSpPr/>
          <p:nvPr/>
        </p:nvCxnSpPr>
        <p:spPr>
          <a:xfrm flipH="1">
            <a:off x="4172603" y="44984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2B9B5-22B2-6348-8BD3-1184355A8652}"/>
              </a:ext>
            </a:extLst>
          </p:cNvPr>
          <p:cNvCxnSpPr/>
          <p:nvPr/>
        </p:nvCxnSpPr>
        <p:spPr>
          <a:xfrm flipH="1">
            <a:off x="4325003" y="45036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554A49-A2E2-D441-90C2-53F0B713347C}"/>
              </a:ext>
            </a:extLst>
          </p:cNvPr>
          <p:cNvCxnSpPr/>
          <p:nvPr/>
        </p:nvCxnSpPr>
        <p:spPr>
          <a:xfrm flipH="1">
            <a:off x="4487911" y="44984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C4586-9BB6-5D4C-8BF6-D43155E44171}"/>
              </a:ext>
            </a:extLst>
          </p:cNvPr>
          <p:cNvCxnSpPr/>
          <p:nvPr/>
        </p:nvCxnSpPr>
        <p:spPr>
          <a:xfrm flipH="1">
            <a:off x="4640311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14083-ACBA-BB4F-A9E3-0C02EA7BD99D}"/>
              </a:ext>
            </a:extLst>
          </p:cNvPr>
          <p:cNvCxnSpPr/>
          <p:nvPr/>
        </p:nvCxnSpPr>
        <p:spPr>
          <a:xfrm flipH="1">
            <a:off x="4792711" y="44984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89CB8-D0C9-004B-A633-6BD112049DE8}"/>
              </a:ext>
            </a:extLst>
          </p:cNvPr>
          <p:cNvCxnSpPr/>
          <p:nvPr/>
        </p:nvCxnSpPr>
        <p:spPr>
          <a:xfrm flipH="1">
            <a:off x="4939858" y="44984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92374-CC27-AD46-9756-54E73BA06C20}"/>
              </a:ext>
            </a:extLst>
          </p:cNvPr>
          <p:cNvCxnSpPr/>
          <p:nvPr/>
        </p:nvCxnSpPr>
        <p:spPr>
          <a:xfrm flipH="1">
            <a:off x="5092258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18A06-5389-C04B-AD22-99E8CCFD4B05}"/>
              </a:ext>
            </a:extLst>
          </p:cNvPr>
          <p:cNvCxnSpPr/>
          <p:nvPr/>
        </p:nvCxnSpPr>
        <p:spPr>
          <a:xfrm flipH="1">
            <a:off x="5244658" y="44984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EEB92D-FB19-A147-A871-EF87E6D02C91}"/>
              </a:ext>
            </a:extLst>
          </p:cNvPr>
          <p:cNvCxnSpPr/>
          <p:nvPr/>
        </p:nvCxnSpPr>
        <p:spPr>
          <a:xfrm flipH="1">
            <a:off x="5407566" y="44931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E5BBF-71C9-4E4B-A508-626F1C44A76D}"/>
              </a:ext>
            </a:extLst>
          </p:cNvPr>
          <p:cNvCxnSpPr/>
          <p:nvPr/>
        </p:nvCxnSpPr>
        <p:spPr>
          <a:xfrm flipH="1">
            <a:off x="5559966" y="44879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C4DE03-B10A-CF42-BE9E-328F8389A545}"/>
              </a:ext>
            </a:extLst>
          </p:cNvPr>
          <p:cNvCxnSpPr/>
          <p:nvPr/>
        </p:nvCxnSpPr>
        <p:spPr>
          <a:xfrm flipH="1">
            <a:off x="5712366" y="44931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334D7-BE42-9E45-AA7E-F01BC250BEB8}"/>
              </a:ext>
            </a:extLst>
          </p:cNvPr>
          <p:cNvCxnSpPr/>
          <p:nvPr/>
        </p:nvCxnSpPr>
        <p:spPr>
          <a:xfrm flipH="1">
            <a:off x="5880531" y="44931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1FDB78-84EA-5148-AF9A-2094CF58E5DC}"/>
              </a:ext>
            </a:extLst>
          </p:cNvPr>
          <p:cNvCxnSpPr/>
          <p:nvPr/>
        </p:nvCxnSpPr>
        <p:spPr>
          <a:xfrm flipH="1">
            <a:off x="6032931" y="44879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AE535-3EFC-7A4E-A4D2-C12DF9A766FB}"/>
              </a:ext>
            </a:extLst>
          </p:cNvPr>
          <p:cNvCxnSpPr/>
          <p:nvPr/>
        </p:nvCxnSpPr>
        <p:spPr>
          <a:xfrm flipH="1">
            <a:off x="6185331" y="44931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1CB0A2-F496-AD47-B5F0-A34937F8262D}"/>
              </a:ext>
            </a:extLst>
          </p:cNvPr>
          <p:cNvCxnSpPr/>
          <p:nvPr/>
        </p:nvCxnSpPr>
        <p:spPr>
          <a:xfrm flipH="1">
            <a:off x="6348239" y="44879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915109-230D-194D-835B-D67D5DA67CC8}"/>
              </a:ext>
            </a:extLst>
          </p:cNvPr>
          <p:cNvCxnSpPr/>
          <p:nvPr/>
        </p:nvCxnSpPr>
        <p:spPr>
          <a:xfrm flipH="1">
            <a:off x="6500639" y="44826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AC66DF-8E07-F54D-AA3E-D127F3F04B8C}"/>
              </a:ext>
            </a:extLst>
          </p:cNvPr>
          <p:cNvCxnSpPr/>
          <p:nvPr/>
        </p:nvCxnSpPr>
        <p:spPr>
          <a:xfrm flipH="1">
            <a:off x="6653039" y="44879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A82C24-AF9E-3E4C-8D66-0E4A6D5882EB}"/>
              </a:ext>
            </a:extLst>
          </p:cNvPr>
          <p:cNvCxnSpPr/>
          <p:nvPr/>
        </p:nvCxnSpPr>
        <p:spPr>
          <a:xfrm flipH="1">
            <a:off x="6800182" y="449844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037414-61D2-1842-AC67-42D93EA52473}"/>
              </a:ext>
            </a:extLst>
          </p:cNvPr>
          <p:cNvCxnSpPr/>
          <p:nvPr/>
        </p:nvCxnSpPr>
        <p:spPr>
          <a:xfrm flipH="1">
            <a:off x="6952582" y="449318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D9D8FE-8073-F44D-BCE8-58C44AB85933}"/>
              </a:ext>
            </a:extLst>
          </p:cNvPr>
          <p:cNvCxnSpPr/>
          <p:nvPr/>
        </p:nvCxnSpPr>
        <p:spPr>
          <a:xfrm flipH="1">
            <a:off x="7104982" y="449844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B17E69-5AAE-A642-A104-88D20B500ED3}"/>
              </a:ext>
            </a:extLst>
          </p:cNvPr>
          <p:cNvCxnSpPr/>
          <p:nvPr/>
        </p:nvCxnSpPr>
        <p:spPr>
          <a:xfrm flipH="1">
            <a:off x="7267890" y="449319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8BD627-7E40-1649-9CE9-8F210014F6C2}"/>
              </a:ext>
            </a:extLst>
          </p:cNvPr>
          <p:cNvCxnSpPr/>
          <p:nvPr/>
        </p:nvCxnSpPr>
        <p:spPr>
          <a:xfrm flipH="1">
            <a:off x="7420290" y="448793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2E2D3C-D278-BB4D-8654-199B5BF68A0D}"/>
              </a:ext>
            </a:extLst>
          </p:cNvPr>
          <p:cNvCxnSpPr/>
          <p:nvPr/>
        </p:nvCxnSpPr>
        <p:spPr>
          <a:xfrm flipH="1">
            <a:off x="7572690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344976-C527-9B48-B9DE-199BBDB3BE58}"/>
              </a:ext>
            </a:extLst>
          </p:cNvPr>
          <p:cNvCxnSpPr/>
          <p:nvPr/>
        </p:nvCxnSpPr>
        <p:spPr>
          <a:xfrm flipH="1">
            <a:off x="7751367" y="449319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FDD4F8-78F6-5E42-B437-589E352EFC93}"/>
              </a:ext>
            </a:extLst>
          </p:cNvPr>
          <p:cNvCxnSpPr/>
          <p:nvPr/>
        </p:nvCxnSpPr>
        <p:spPr>
          <a:xfrm flipH="1">
            <a:off x="7903767" y="448793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D93A3D-5ED3-0347-855E-30794CAA5461}"/>
              </a:ext>
            </a:extLst>
          </p:cNvPr>
          <p:cNvCxnSpPr/>
          <p:nvPr/>
        </p:nvCxnSpPr>
        <p:spPr>
          <a:xfrm flipH="1">
            <a:off x="8056167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2AD6A-9602-B34B-A395-56615178300B}"/>
              </a:ext>
            </a:extLst>
          </p:cNvPr>
          <p:cNvCxnSpPr/>
          <p:nvPr/>
        </p:nvCxnSpPr>
        <p:spPr>
          <a:xfrm flipH="1">
            <a:off x="8219075" y="448794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C399D6-D70E-BE43-A66D-07928E9202F0}"/>
              </a:ext>
            </a:extLst>
          </p:cNvPr>
          <p:cNvCxnSpPr/>
          <p:nvPr/>
        </p:nvCxnSpPr>
        <p:spPr>
          <a:xfrm flipH="1">
            <a:off x="8371475" y="448268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8DE109-A95B-C241-961B-024953B2D439}"/>
              </a:ext>
            </a:extLst>
          </p:cNvPr>
          <p:cNvCxnSpPr/>
          <p:nvPr/>
        </p:nvCxnSpPr>
        <p:spPr>
          <a:xfrm flipH="1">
            <a:off x="8523875" y="448794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CBE52-2250-2D48-8844-80544C941F1A}"/>
              </a:ext>
            </a:extLst>
          </p:cNvPr>
          <p:cNvCxnSpPr/>
          <p:nvPr/>
        </p:nvCxnSpPr>
        <p:spPr>
          <a:xfrm flipH="1">
            <a:off x="8660510" y="449845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821E3F-C651-B947-B26D-097DD696B695}"/>
              </a:ext>
            </a:extLst>
          </p:cNvPr>
          <p:cNvCxnSpPr/>
          <p:nvPr/>
        </p:nvCxnSpPr>
        <p:spPr>
          <a:xfrm flipH="1">
            <a:off x="8812910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4509A-702B-6844-83E1-71BEB6AC5504}"/>
              </a:ext>
            </a:extLst>
          </p:cNvPr>
          <p:cNvCxnSpPr/>
          <p:nvPr/>
        </p:nvCxnSpPr>
        <p:spPr>
          <a:xfrm flipH="1">
            <a:off x="8965310" y="449845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F889989F-25E0-C448-89C2-EB3102624B01}"/>
              </a:ext>
            </a:extLst>
          </p:cNvPr>
          <p:cNvSpPr/>
          <p:nvPr/>
        </p:nvSpPr>
        <p:spPr>
          <a:xfrm>
            <a:off x="5087007" y="3951890"/>
            <a:ext cx="2175641" cy="525517"/>
          </a:xfrm>
          <a:custGeom>
            <a:avLst/>
            <a:gdLst>
              <a:gd name="connsiteX0" fmla="*/ 0 w 2175641"/>
              <a:gd name="connsiteY0" fmla="*/ 525517 h 525517"/>
              <a:gd name="connsiteX1" fmla="*/ 1082565 w 2175641"/>
              <a:gd name="connsiteY1" fmla="*/ 0 h 525517"/>
              <a:gd name="connsiteX2" fmla="*/ 2175641 w 2175641"/>
              <a:gd name="connsiteY2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641" h="525517">
                <a:moveTo>
                  <a:pt x="0" y="525517"/>
                </a:moveTo>
                <a:cubicBezTo>
                  <a:pt x="359979" y="262758"/>
                  <a:pt x="719958" y="0"/>
                  <a:pt x="1082565" y="0"/>
                </a:cubicBezTo>
                <a:cubicBezTo>
                  <a:pt x="1445172" y="0"/>
                  <a:pt x="1810406" y="262758"/>
                  <a:pt x="2175641" y="52551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35F30F-C628-5541-A159-E61DFBD27931}"/>
              </a:ext>
            </a:extLst>
          </p:cNvPr>
          <p:cNvCxnSpPr>
            <a:cxnSpLocks/>
          </p:cNvCxnSpPr>
          <p:nvPr/>
        </p:nvCxnSpPr>
        <p:spPr>
          <a:xfrm>
            <a:off x="3090041" y="4372302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CACA1-5642-8747-A9D6-3985443561F5}"/>
              </a:ext>
            </a:extLst>
          </p:cNvPr>
          <p:cNvCxnSpPr>
            <a:cxnSpLocks/>
          </p:cNvCxnSpPr>
          <p:nvPr/>
        </p:nvCxnSpPr>
        <p:spPr>
          <a:xfrm>
            <a:off x="3242441" y="4493172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BDA092-1CE4-E74C-B4DD-3B0B3749F397}"/>
              </a:ext>
            </a:extLst>
          </p:cNvPr>
          <p:cNvCxnSpPr>
            <a:cxnSpLocks/>
          </p:cNvCxnSpPr>
          <p:nvPr/>
        </p:nvCxnSpPr>
        <p:spPr>
          <a:xfrm>
            <a:off x="3100556" y="4246177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62B815-A884-4F45-B24E-2EA85BB73E6B}"/>
              </a:ext>
            </a:extLst>
          </p:cNvPr>
          <p:cNvCxnSpPr>
            <a:cxnSpLocks/>
          </p:cNvCxnSpPr>
          <p:nvPr/>
        </p:nvCxnSpPr>
        <p:spPr>
          <a:xfrm>
            <a:off x="3095301" y="4114800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1F764-5B43-9C48-9942-059CC9A7F6C7}"/>
              </a:ext>
            </a:extLst>
          </p:cNvPr>
          <p:cNvCxnSpPr>
            <a:cxnSpLocks/>
          </p:cNvCxnSpPr>
          <p:nvPr/>
        </p:nvCxnSpPr>
        <p:spPr>
          <a:xfrm>
            <a:off x="3105811" y="3988680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0FD431-4397-0645-B2B2-4C87EC4D9F97}"/>
              </a:ext>
            </a:extLst>
          </p:cNvPr>
          <p:cNvCxnSpPr>
            <a:cxnSpLocks/>
          </p:cNvCxnSpPr>
          <p:nvPr/>
        </p:nvCxnSpPr>
        <p:spPr>
          <a:xfrm>
            <a:off x="3116326" y="3862555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3A0F0201-28D2-B54B-93DA-0BD8F2E2564D}"/>
              </a:ext>
            </a:extLst>
          </p:cNvPr>
          <p:cNvSpPr/>
          <p:nvPr/>
        </p:nvSpPr>
        <p:spPr>
          <a:xfrm>
            <a:off x="3132083" y="3699641"/>
            <a:ext cx="5969876" cy="73573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73573">
                <a:moveTo>
                  <a:pt x="0" y="10511"/>
                </a:moveTo>
                <a:lnTo>
                  <a:pt x="2785241" y="0"/>
                </a:lnTo>
                <a:cubicBezTo>
                  <a:pt x="3780220" y="10510"/>
                  <a:pt x="4875048" y="42041"/>
                  <a:pt x="5969876" y="73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13E2A7-5139-6D40-89D9-7EF868351AA6}"/>
              </a:ext>
            </a:extLst>
          </p:cNvPr>
          <p:cNvSpPr/>
          <p:nvPr/>
        </p:nvSpPr>
        <p:spPr>
          <a:xfrm>
            <a:off x="3126828" y="3478639"/>
            <a:ext cx="5969876" cy="110644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10644">
                <a:moveTo>
                  <a:pt x="0" y="47582"/>
                </a:moveTo>
                <a:cubicBezTo>
                  <a:pt x="928414" y="44078"/>
                  <a:pt x="1770329" y="3504"/>
                  <a:pt x="2698743" y="0"/>
                </a:cubicBezTo>
                <a:cubicBezTo>
                  <a:pt x="3693722" y="10510"/>
                  <a:pt x="4875048" y="79112"/>
                  <a:pt x="5969876" y="1106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B3F1C64-9A30-D24C-9705-A40AADBA837F}"/>
              </a:ext>
            </a:extLst>
          </p:cNvPr>
          <p:cNvSpPr/>
          <p:nvPr/>
        </p:nvSpPr>
        <p:spPr>
          <a:xfrm>
            <a:off x="3132074" y="3282209"/>
            <a:ext cx="5969876" cy="123001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23001">
                <a:moveTo>
                  <a:pt x="0" y="59939"/>
                </a:moveTo>
                <a:cubicBezTo>
                  <a:pt x="928414" y="56435"/>
                  <a:pt x="1622048" y="3504"/>
                  <a:pt x="2550462" y="0"/>
                </a:cubicBezTo>
                <a:cubicBezTo>
                  <a:pt x="3545441" y="10510"/>
                  <a:pt x="4875048" y="91469"/>
                  <a:pt x="5969876" y="12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F6574C4E-5A30-2B4D-A9FE-63912976986B}"/>
              </a:ext>
            </a:extLst>
          </p:cNvPr>
          <p:cNvSpPr/>
          <p:nvPr/>
        </p:nvSpPr>
        <p:spPr>
          <a:xfrm>
            <a:off x="3160905" y="3002121"/>
            <a:ext cx="5969876" cy="172428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  <a:gd name="connsiteX0" fmla="*/ 0 w 5969876"/>
              <a:gd name="connsiteY0" fmla="*/ 109366 h 172428"/>
              <a:gd name="connsiteX1" fmla="*/ 2538105 w 5969876"/>
              <a:gd name="connsiteY1" fmla="*/ 0 h 172428"/>
              <a:gd name="connsiteX2" fmla="*/ 5969876 w 5969876"/>
              <a:gd name="connsiteY2" fmla="*/ 172428 h 1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72428">
                <a:moveTo>
                  <a:pt x="0" y="109366"/>
                </a:moveTo>
                <a:cubicBezTo>
                  <a:pt x="928414" y="105862"/>
                  <a:pt x="1609691" y="3504"/>
                  <a:pt x="2538105" y="0"/>
                </a:cubicBezTo>
                <a:cubicBezTo>
                  <a:pt x="3533084" y="10510"/>
                  <a:pt x="4875048" y="140896"/>
                  <a:pt x="5969876" y="1724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B407FE0-371E-CE4A-AB29-2C3FBFB3B9D6}"/>
              </a:ext>
            </a:extLst>
          </p:cNvPr>
          <p:cNvSpPr/>
          <p:nvPr/>
        </p:nvSpPr>
        <p:spPr>
          <a:xfrm>
            <a:off x="3153103" y="2771177"/>
            <a:ext cx="5969876" cy="209498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  <a:gd name="connsiteX0" fmla="*/ 0 w 5969876"/>
              <a:gd name="connsiteY0" fmla="*/ 109366 h 172428"/>
              <a:gd name="connsiteX1" fmla="*/ 2538105 w 5969876"/>
              <a:gd name="connsiteY1" fmla="*/ 0 h 172428"/>
              <a:gd name="connsiteX2" fmla="*/ 5969876 w 5969876"/>
              <a:gd name="connsiteY2" fmla="*/ 172428 h 172428"/>
              <a:gd name="connsiteX0" fmla="*/ 0 w 5969876"/>
              <a:gd name="connsiteY0" fmla="*/ 146436 h 209498"/>
              <a:gd name="connsiteX1" fmla="*/ 2488678 w 5969876"/>
              <a:gd name="connsiteY1" fmla="*/ 0 h 209498"/>
              <a:gd name="connsiteX2" fmla="*/ 5969876 w 5969876"/>
              <a:gd name="connsiteY2" fmla="*/ 209498 h 2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209498">
                <a:moveTo>
                  <a:pt x="0" y="146436"/>
                </a:moveTo>
                <a:cubicBezTo>
                  <a:pt x="928414" y="142932"/>
                  <a:pt x="1560264" y="3504"/>
                  <a:pt x="2488678" y="0"/>
                </a:cubicBezTo>
                <a:cubicBezTo>
                  <a:pt x="3483657" y="10510"/>
                  <a:pt x="4875048" y="177966"/>
                  <a:pt x="5969876" y="20949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22DF2C8-D3C6-0145-ADDD-287BCD80A8C1}"/>
              </a:ext>
            </a:extLst>
          </p:cNvPr>
          <p:cNvCxnSpPr>
            <a:cxnSpLocks/>
          </p:cNvCxnSpPr>
          <p:nvPr/>
        </p:nvCxnSpPr>
        <p:spPr>
          <a:xfrm>
            <a:off x="3305503" y="2896515"/>
            <a:ext cx="0" cy="160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AA1CF0-8655-5843-B9F1-547AE11587A3}"/>
              </a:ext>
            </a:extLst>
          </p:cNvPr>
          <p:cNvCxnSpPr>
            <a:cxnSpLocks/>
          </p:cNvCxnSpPr>
          <p:nvPr/>
        </p:nvCxnSpPr>
        <p:spPr>
          <a:xfrm>
            <a:off x="3482617" y="289239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57574A-809F-6541-9AF1-1E2F89721C71}"/>
              </a:ext>
            </a:extLst>
          </p:cNvPr>
          <p:cNvCxnSpPr>
            <a:cxnSpLocks/>
          </p:cNvCxnSpPr>
          <p:nvPr/>
        </p:nvCxnSpPr>
        <p:spPr>
          <a:xfrm>
            <a:off x="3672088" y="2896515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514C97-EB40-0244-9E53-2CDBE003E369}"/>
              </a:ext>
            </a:extLst>
          </p:cNvPr>
          <p:cNvCxnSpPr>
            <a:cxnSpLocks/>
          </p:cNvCxnSpPr>
          <p:nvPr/>
        </p:nvCxnSpPr>
        <p:spPr>
          <a:xfrm>
            <a:off x="3861559" y="288827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1012C6-31C0-454F-BFFA-A647F4A2EC12}"/>
              </a:ext>
            </a:extLst>
          </p:cNvPr>
          <p:cNvCxnSpPr>
            <a:cxnSpLocks/>
          </p:cNvCxnSpPr>
          <p:nvPr/>
        </p:nvCxnSpPr>
        <p:spPr>
          <a:xfrm>
            <a:off x="4038673" y="2842971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3092DD-88C6-EE49-8698-DF611993F0E3}"/>
              </a:ext>
            </a:extLst>
          </p:cNvPr>
          <p:cNvCxnSpPr>
            <a:cxnSpLocks/>
          </p:cNvCxnSpPr>
          <p:nvPr/>
        </p:nvCxnSpPr>
        <p:spPr>
          <a:xfrm>
            <a:off x="4215787" y="285944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CBBB061-731F-4242-82DE-C3A8593562F4}"/>
              </a:ext>
            </a:extLst>
          </p:cNvPr>
          <p:cNvCxnSpPr>
            <a:cxnSpLocks/>
          </p:cNvCxnSpPr>
          <p:nvPr/>
        </p:nvCxnSpPr>
        <p:spPr>
          <a:xfrm>
            <a:off x="4405258" y="2863560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51D925-302F-1D47-A9C2-6C42884EB841}"/>
              </a:ext>
            </a:extLst>
          </p:cNvPr>
          <p:cNvCxnSpPr>
            <a:cxnSpLocks/>
          </p:cNvCxnSpPr>
          <p:nvPr/>
        </p:nvCxnSpPr>
        <p:spPr>
          <a:xfrm>
            <a:off x="4594729" y="285531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D8F108-B9DB-A941-AF71-EE260B74BA6B}"/>
              </a:ext>
            </a:extLst>
          </p:cNvPr>
          <p:cNvCxnSpPr>
            <a:cxnSpLocks/>
          </p:cNvCxnSpPr>
          <p:nvPr/>
        </p:nvCxnSpPr>
        <p:spPr>
          <a:xfrm>
            <a:off x="4784201" y="2834731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261DF6-B271-AA4F-8041-D3627D15147A}"/>
              </a:ext>
            </a:extLst>
          </p:cNvPr>
          <p:cNvCxnSpPr>
            <a:cxnSpLocks/>
          </p:cNvCxnSpPr>
          <p:nvPr/>
        </p:nvCxnSpPr>
        <p:spPr>
          <a:xfrm>
            <a:off x="4961315" y="2830606"/>
            <a:ext cx="0" cy="1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CF7A65-3C08-6948-8EAD-B291EAA13F46}"/>
              </a:ext>
            </a:extLst>
          </p:cNvPr>
          <p:cNvCxnSpPr>
            <a:cxnSpLocks/>
          </p:cNvCxnSpPr>
          <p:nvPr/>
        </p:nvCxnSpPr>
        <p:spPr>
          <a:xfrm flipH="1">
            <a:off x="5150786" y="2771151"/>
            <a:ext cx="2450" cy="171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44A098-D7B1-3B42-94FE-46831A20CB2C}"/>
              </a:ext>
            </a:extLst>
          </p:cNvPr>
          <p:cNvCxnSpPr>
            <a:cxnSpLocks/>
          </p:cNvCxnSpPr>
          <p:nvPr/>
        </p:nvCxnSpPr>
        <p:spPr>
          <a:xfrm>
            <a:off x="5340257" y="2765891"/>
            <a:ext cx="0" cy="170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984230-954B-8041-98CE-1E36B5B4B846}"/>
              </a:ext>
            </a:extLst>
          </p:cNvPr>
          <p:cNvCxnSpPr>
            <a:cxnSpLocks/>
          </p:cNvCxnSpPr>
          <p:nvPr/>
        </p:nvCxnSpPr>
        <p:spPr>
          <a:xfrm>
            <a:off x="5517371" y="2765891"/>
            <a:ext cx="0" cy="170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358DCC-794E-E74A-9CCE-6E1BE454725E}"/>
              </a:ext>
            </a:extLst>
          </p:cNvPr>
          <p:cNvCxnSpPr>
            <a:cxnSpLocks/>
          </p:cNvCxnSpPr>
          <p:nvPr/>
        </p:nvCxnSpPr>
        <p:spPr>
          <a:xfrm flipH="1">
            <a:off x="5694485" y="2748314"/>
            <a:ext cx="8109" cy="17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B834D3-7DF6-B94A-9207-0FEC765ED809}"/>
              </a:ext>
            </a:extLst>
          </p:cNvPr>
          <p:cNvCxnSpPr>
            <a:cxnSpLocks/>
          </p:cNvCxnSpPr>
          <p:nvPr/>
        </p:nvCxnSpPr>
        <p:spPr>
          <a:xfrm>
            <a:off x="5883956" y="2765891"/>
            <a:ext cx="0" cy="172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0328BC-2869-6143-95AF-91CBBBF04BE8}"/>
              </a:ext>
            </a:extLst>
          </p:cNvPr>
          <p:cNvCxnSpPr>
            <a:cxnSpLocks/>
          </p:cNvCxnSpPr>
          <p:nvPr/>
        </p:nvCxnSpPr>
        <p:spPr>
          <a:xfrm>
            <a:off x="6073427" y="2771177"/>
            <a:ext cx="0" cy="170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019755-8D27-8A40-8674-19D30DCC5317}"/>
              </a:ext>
            </a:extLst>
          </p:cNvPr>
          <p:cNvCxnSpPr>
            <a:cxnSpLocks/>
          </p:cNvCxnSpPr>
          <p:nvPr/>
        </p:nvCxnSpPr>
        <p:spPr>
          <a:xfrm>
            <a:off x="6262897" y="2830606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5BD5F5-E9E0-EF4F-B2D4-3548795EAF81}"/>
              </a:ext>
            </a:extLst>
          </p:cNvPr>
          <p:cNvCxnSpPr>
            <a:cxnSpLocks/>
          </p:cNvCxnSpPr>
          <p:nvPr/>
        </p:nvCxnSpPr>
        <p:spPr>
          <a:xfrm>
            <a:off x="6440011" y="2830606"/>
            <a:ext cx="0" cy="164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0B1924-2A23-C54C-B1B3-D5FB808EB105}"/>
              </a:ext>
            </a:extLst>
          </p:cNvPr>
          <p:cNvCxnSpPr>
            <a:cxnSpLocks/>
          </p:cNvCxnSpPr>
          <p:nvPr/>
        </p:nvCxnSpPr>
        <p:spPr>
          <a:xfrm>
            <a:off x="6626764" y="2830606"/>
            <a:ext cx="2718" cy="164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2E22CA0-B4B0-FD40-8CA6-F6053D4938BE}"/>
              </a:ext>
            </a:extLst>
          </p:cNvPr>
          <p:cNvCxnSpPr>
            <a:cxnSpLocks/>
          </p:cNvCxnSpPr>
          <p:nvPr/>
        </p:nvCxnSpPr>
        <p:spPr>
          <a:xfrm>
            <a:off x="6818953" y="284295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AA088F-D5AA-6744-A851-5E21B53620F1}"/>
              </a:ext>
            </a:extLst>
          </p:cNvPr>
          <p:cNvCxnSpPr>
            <a:cxnSpLocks/>
          </p:cNvCxnSpPr>
          <p:nvPr/>
        </p:nvCxnSpPr>
        <p:spPr>
          <a:xfrm>
            <a:off x="7033137" y="2859436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BF9F98-EB62-054C-B6E6-B800CDA52A97}"/>
              </a:ext>
            </a:extLst>
          </p:cNvPr>
          <p:cNvCxnSpPr>
            <a:cxnSpLocks/>
          </p:cNvCxnSpPr>
          <p:nvPr/>
        </p:nvCxnSpPr>
        <p:spPr>
          <a:xfrm>
            <a:off x="7210251" y="287590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46C522-F40D-4348-A672-AE8A3667EE46}"/>
              </a:ext>
            </a:extLst>
          </p:cNvPr>
          <p:cNvCxnSpPr>
            <a:cxnSpLocks/>
          </p:cNvCxnSpPr>
          <p:nvPr/>
        </p:nvCxnSpPr>
        <p:spPr>
          <a:xfrm>
            <a:off x="7399722" y="2880025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680FEF5-D9A7-9046-9CFE-87223B354F52}"/>
              </a:ext>
            </a:extLst>
          </p:cNvPr>
          <p:cNvCxnSpPr>
            <a:cxnSpLocks/>
          </p:cNvCxnSpPr>
          <p:nvPr/>
        </p:nvCxnSpPr>
        <p:spPr>
          <a:xfrm>
            <a:off x="7589193" y="287178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0F3ACD-21E9-D643-80B4-1A9DC594ED40}"/>
              </a:ext>
            </a:extLst>
          </p:cNvPr>
          <p:cNvCxnSpPr>
            <a:cxnSpLocks/>
          </p:cNvCxnSpPr>
          <p:nvPr/>
        </p:nvCxnSpPr>
        <p:spPr>
          <a:xfrm>
            <a:off x="7766308" y="2896515"/>
            <a:ext cx="0" cy="157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8B6C584-CD60-5541-A1DC-52A1C48F356C}"/>
              </a:ext>
            </a:extLst>
          </p:cNvPr>
          <p:cNvCxnSpPr>
            <a:cxnSpLocks/>
          </p:cNvCxnSpPr>
          <p:nvPr/>
        </p:nvCxnSpPr>
        <p:spPr>
          <a:xfrm>
            <a:off x="7943422" y="2896515"/>
            <a:ext cx="0" cy="158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A804F4-2EFA-7941-8185-1D61DDC84D84}"/>
              </a:ext>
            </a:extLst>
          </p:cNvPr>
          <p:cNvCxnSpPr>
            <a:cxnSpLocks/>
          </p:cNvCxnSpPr>
          <p:nvPr/>
        </p:nvCxnSpPr>
        <p:spPr>
          <a:xfrm>
            <a:off x="8132893" y="2896515"/>
            <a:ext cx="0" cy="159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04B02C2-CD23-254A-ABD5-4A444004CE87}"/>
              </a:ext>
            </a:extLst>
          </p:cNvPr>
          <p:cNvCxnSpPr>
            <a:cxnSpLocks/>
          </p:cNvCxnSpPr>
          <p:nvPr/>
        </p:nvCxnSpPr>
        <p:spPr>
          <a:xfrm>
            <a:off x="8322364" y="2980675"/>
            <a:ext cx="0" cy="1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3729A3-C6A4-764F-BED1-AD4723325156}"/>
              </a:ext>
            </a:extLst>
          </p:cNvPr>
          <p:cNvCxnSpPr>
            <a:cxnSpLocks/>
          </p:cNvCxnSpPr>
          <p:nvPr/>
        </p:nvCxnSpPr>
        <p:spPr>
          <a:xfrm>
            <a:off x="8511836" y="2980675"/>
            <a:ext cx="0" cy="14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50EE626-13FE-D544-AEB2-0822A27D032B}"/>
              </a:ext>
            </a:extLst>
          </p:cNvPr>
          <p:cNvCxnSpPr>
            <a:cxnSpLocks/>
          </p:cNvCxnSpPr>
          <p:nvPr/>
        </p:nvCxnSpPr>
        <p:spPr>
          <a:xfrm>
            <a:off x="8688950" y="2980675"/>
            <a:ext cx="0" cy="149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353482-3BE8-3E46-A3BC-24835B6F40A9}"/>
              </a:ext>
            </a:extLst>
          </p:cNvPr>
          <p:cNvCxnSpPr>
            <a:cxnSpLocks/>
          </p:cNvCxnSpPr>
          <p:nvPr/>
        </p:nvCxnSpPr>
        <p:spPr>
          <a:xfrm>
            <a:off x="8875972" y="3002121"/>
            <a:ext cx="2449" cy="147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5F05FC-88DD-344A-82F4-64BCD284D9D7}"/>
              </a:ext>
            </a:extLst>
          </p:cNvPr>
          <p:cNvCxnSpPr>
            <a:cxnSpLocks/>
          </p:cNvCxnSpPr>
          <p:nvPr/>
        </p:nvCxnSpPr>
        <p:spPr>
          <a:xfrm>
            <a:off x="9028372" y="3002121"/>
            <a:ext cx="2449" cy="147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DA5A0F-4AF8-BF4A-B28F-F561571FB254}"/>
              </a:ext>
            </a:extLst>
          </p:cNvPr>
          <p:cNvCxnSpPr/>
          <p:nvPr/>
        </p:nvCxnSpPr>
        <p:spPr>
          <a:xfrm>
            <a:off x="3242441" y="2516863"/>
            <a:ext cx="5307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721499-A291-EC4C-BC18-109C8692248D}"/>
              </a:ext>
            </a:extLst>
          </p:cNvPr>
          <p:cNvSpPr/>
          <p:nvPr/>
        </p:nvSpPr>
        <p:spPr>
          <a:xfrm>
            <a:off x="5015618" y="2996697"/>
            <a:ext cx="1792587" cy="17925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F091C3-D02C-5141-A2C1-21205A7CCFAF}"/>
              </a:ext>
            </a:extLst>
          </p:cNvPr>
          <p:cNvCxnSpPr/>
          <p:nvPr/>
        </p:nvCxnSpPr>
        <p:spPr>
          <a:xfrm>
            <a:off x="4046899" y="276130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30B0C9-FD4A-8B4E-9820-ED8D8100EBC9}"/>
              </a:ext>
            </a:extLst>
          </p:cNvPr>
          <p:cNvCxnSpPr/>
          <p:nvPr/>
        </p:nvCxnSpPr>
        <p:spPr>
          <a:xfrm>
            <a:off x="4054443" y="3049506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DFCB92-2EDF-804A-B1F4-3ED53767C44E}"/>
              </a:ext>
            </a:extLst>
          </p:cNvPr>
          <p:cNvCxnSpPr/>
          <p:nvPr/>
        </p:nvCxnSpPr>
        <p:spPr>
          <a:xfrm>
            <a:off x="4045398" y="331205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8E5070-6FE1-3B40-8BB2-9516552079E4}"/>
              </a:ext>
            </a:extLst>
          </p:cNvPr>
          <p:cNvCxnSpPr/>
          <p:nvPr/>
        </p:nvCxnSpPr>
        <p:spPr>
          <a:xfrm>
            <a:off x="4052942" y="3600256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1BD20-42D7-2B40-8327-51D3D2763108}"/>
              </a:ext>
            </a:extLst>
          </p:cNvPr>
          <p:cNvCxnSpPr/>
          <p:nvPr/>
        </p:nvCxnSpPr>
        <p:spPr>
          <a:xfrm>
            <a:off x="4054447" y="3891475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E06A8-ED7E-0C41-9388-B49ACB37A71C}"/>
              </a:ext>
            </a:extLst>
          </p:cNvPr>
          <p:cNvCxnSpPr/>
          <p:nvPr/>
        </p:nvCxnSpPr>
        <p:spPr>
          <a:xfrm>
            <a:off x="4061991" y="4179674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82EE-AEB0-A248-9DED-8BB52AC87BC9}"/>
              </a:ext>
            </a:extLst>
          </p:cNvPr>
          <p:cNvCxnSpPr/>
          <p:nvPr/>
        </p:nvCxnSpPr>
        <p:spPr>
          <a:xfrm>
            <a:off x="4052946" y="4442225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DD1A1C-2279-9040-9E21-1E2655D75260}"/>
              </a:ext>
            </a:extLst>
          </p:cNvPr>
          <p:cNvCxnSpPr/>
          <p:nvPr/>
        </p:nvCxnSpPr>
        <p:spPr>
          <a:xfrm>
            <a:off x="4060490" y="4730424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C556E9-339A-DE45-A5BF-58A75E8BA993}"/>
              </a:ext>
            </a:extLst>
          </p:cNvPr>
          <p:cNvCxnSpPr/>
          <p:nvPr/>
        </p:nvCxnSpPr>
        <p:spPr>
          <a:xfrm>
            <a:off x="4058981" y="505483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A1E145-183B-CF42-BFD7-701ECCABF7BA}"/>
              </a:ext>
            </a:extLst>
          </p:cNvPr>
          <p:cNvCxnSpPr/>
          <p:nvPr/>
        </p:nvCxnSpPr>
        <p:spPr>
          <a:xfrm>
            <a:off x="4182701" y="2625505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313CB-57C1-044B-8EA0-73BB775D9D09}"/>
              </a:ext>
            </a:extLst>
          </p:cNvPr>
          <p:cNvCxnSpPr/>
          <p:nvPr/>
        </p:nvCxnSpPr>
        <p:spPr>
          <a:xfrm>
            <a:off x="4507113" y="2633051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F3032C-089B-E342-A269-9E4D2FCCD80D}"/>
              </a:ext>
            </a:extLst>
          </p:cNvPr>
          <p:cNvCxnSpPr/>
          <p:nvPr/>
        </p:nvCxnSpPr>
        <p:spPr>
          <a:xfrm>
            <a:off x="4842090" y="2633057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FD9CD-D263-1147-BAFE-EC48BA307FD9}"/>
              </a:ext>
            </a:extLst>
          </p:cNvPr>
          <p:cNvCxnSpPr/>
          <p:nvPr/>
        </p:nvCxnSpPr>
        <p:spPr>
          <a:xfrm>
            <a:off x="5166502" y="2640603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1F9F9-7E20-CF47-9541-6BF024F81367}"/>
              </a:ext>
            </a:extLst>
          </p:cNvPr>
          <p:cNvCxnSpPr/>
          <p:nvPr/>
        </p:nvCxnSpPr>
        <p:spPr>
          <a:xfrm>
            <a:off x="5493941" y="2633057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0C24B3-08E3-4C41-9009-0DD3ED04B340}"/>
              </a:ext>
            </a:extLst>
          </p:cNvPr>
          <p:cNvCxnSpPr/>
          <p:nvPr/>
        </p:nvCxnSpPr>
        <p:spPr>
          <a:xfrm>
            <a:off x="5818353" y="2640603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E20919-58C5-A048-AE35-4D43D660026A}"/>
              </a:ext>
            </a:extLst>
          </p:cNvPr>
          <p:cNvCxnSpPr/>
          <p:nvPr/>
        </p:nvCxnSpPr>
        <p:spPr>
          <a:xfrm>
            <a:off x="6153330" y="2640609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820A6C-43A6-CE47-8D3A-BE11E005EBC5}"/>
              </a:ext>
            </a:extLst>
          </p:cNvPr>
          <p:cNvCxnSpPr/>
          <p:nvPr/>
        </p:nvCxnSpPr>
        <p:spPr>
          <a:xfrm>
            <a:off x="6477742" y="2648155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2792A3-D08D-724E-87E0-5D35ECF69B3A}"/>
              </a:ext>
            </a:extLst>
          </p:cNvPr>
          <p:cNvCxnSpPr/>
          <p:nvPr/>
        </p:nvCxnSpPr>
        <p:spPr>
          <a:xfrm>
            <a:off x="6796124" y="2640604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A5A9DC-B662-C04E-A3A6-F4D5EA99BB2F}"/>
              </a:ext>
            </a:extLst>
          </p:cNvPr>
          <p:cNvCxnSpPr/>
          <p:nvPr/>
        </p:nvCxnSpPr>
        <p:spPr>
          <a:xfrm>
            <a:off x="7120536" y="2648150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8F9DB-BDBC-5C4C-89D6-C49A32CE0E1A}"/>
              </a:ext>
            </a:extLst>
          </p:cNvPr>
          <p:cNvCxnSpPr/>
          <p:nvPr/>
        </p:nvCxnSpPr>
        <p:spPr>
          <a:xfrm>
            <a:off x="7455513" y="2648156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941D95C-8196-394E-B0A5-6658F09AD57D}"/>
              </a:ext>
            </a:extLst>
          </p:cNvPr>
          <p:cNvSpPr/>
          <p:nvPr/>
        </p:nvSpPr>
        <p:spPr>
          <a:xfrm>
            <a:off x="4943194" y="34018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4E3F5-0294-BB4B-BF6F-32A7735B320E}"/>
              </a:ext>
            </a:extLst>
          </p:cNvPr>
          <p:cNvSpPr/>
          <p:nvPr/>
        </p:nvSpPr>
        <p:spPr>
          <a:xfrm>
            <a:off x="5077488" y="3454654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04474-1615-C34B-B341-75D54F65BD44}"/>
              </a:ext>
            </a:extLst>
          </p:cNvPr>
          <p:cNvSpPr txBox="1"/>
          <p:nvPr/>
        </p:nvSpPr>
        <p:spPr>
          <a:xfrm>
            <a:off x="5085021" y="341089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564B35-CA8C-F645-9456-8553E1D8880A}"/>
              </a:ext>
            </a:extLst>
          </p:cNvPr>
          <p:cNvSpPr txBox="1"/>
          <p:nvPr/>
        </p:nvSpPr>
        <p:spPr>
          <a:xfrm>
            <a:off x="4703270" y="318305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</a:t>
            </a:r>
            <a:r>
              <a:rPr lang="en-US" sz="800" dirty="0" err="1"/>
              <a:t>b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8A842-EAD2-E643-8FDC-2342A2831CB3}"/>
              </a:ext>
            </a:extLst>
          </p:cNvPr>
          <p:cNvSpPr txBox="1"/>
          <p:nvPr/>
        </p:nvSpPr>
        <p:spPr>
          <a:xfrm>
            <a:off x="1492532" y="2022872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force: S</a:t>
            </a:r>
            <a:r>
              <a:rPr lang="en-US" sz="1200" dirty="0"/>
              <a:t>IB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sz="1100" dirty="0" err="1"/>
              <a:t>b</a:t>
            </a:r>
            <a:r>
              <a:rPr lang="en-US" dirty="0"/>
              <a:t>-U*)/dt -</a:t>
            </a:r>
            <a:r>
              <a:rPr lang="en-US" dirty="0" err="1"/>
              <a:t>S</a:t>
            </a:r>
            <a:r>
              <a:rPr lang="en-US" sz="1200" dirty="0" err="1"/>
              <a:t>p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C847F1-8399-F349-B7CA-3354656EA0D1}"/>
              </a:ext>
            </a:extLst>
          </p:cNvPr>
          <p:cNvSpPr txBox="1"/>
          <p:nvPr/>
        </p:nvSpPr>
        <p:spPr>
          <a:xfrm>
            <a:off x="1548145" y="2508157"/>
            <a:ext cx="1772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u</a:t>
            </a:r>
            <a:r>
              <a:rPr lang="en-US" sz="1200" dirty="0" err="1"/>
              <a:t>b</a:t>
            </a:r>
            <a:r>
              <a:rPr lang="en-US" sz="1200" dirty="0"/>
              <a:t> : target velocity</a:t>
            </a:r>
          </a:p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:  velocity at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66A2C0-FB19-B741-BDFC-5E573E2B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99117"/>
            <a:ext cx="7404100" cy="55499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E8A011-D8D1-B643-8461-8F7F62ED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30629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CE5A-8B2E-BD43-AA3B-1F737837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pic>
        <p:nvPicPr>
          <p:cNvPr id="4" name="movie_1" descr="movie_1">
            <a:hlinkClick r:id="" action="ppaction://media"/>
            <a:extLst>
              <a:ext uri="{FF2B5EF4-FFF2-40B4-BE49-F238E27FC236}">
                <a16:creationId xmlns:a16="http://schemas.microsoft.com/office/drawing/2014/main" id="{AABE56E7-B7CA-1C4F-AA02-E069D6DCE1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97063"/>
            <a:ext cx="10515600" cy="4206875"/>
          </a:xfrm>
        </p:spPr>
      </p:pic>
    </p:spTree>
    <p:extLst>
      <p:ext uri="{BB962C8B-B14F-4D97-AF65-F5344CB8AC3E}">
        <p14:creationId xmlns:p14="http://schemas.microsoft.com/office/powerpoint/2010/main" val="4438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E15728-5DA7-9B4D-A072-17A99A40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448397"/>
            <a:ext cx="8178800" cy="4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CA77D69-68D5-4C41-B93B-EA45BE92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654050"/>
            <a:ext cx="7404100" cy="5549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63484-21B1-AB43-849E-F2B71E823A95}"/>
              </a:ext>
            </a:extLst>
          </p:cNvPr>
          <p:cNvCxnSpPr>
            <a:cxnSpLocks/>
          </p:cNvCxnSpPr>
          <p:nvPr/>
        </p:nvCxnSpPr>
        <p:spPr>
          <a:xfrm>
            <a:off x="5515495" y="3616036"/>
            <a:ext cx="80972" cy="160097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9BDD3-A68E-E243-8958-6DB011811B2C}"/>
              </a:ext>
            </a:extLst>
          </p:cNvPr>
          <p:cNvCxnSpPr>
            <a:cxnSpLocks/>
          </p:cNvCxnSpPr>
          <p:nvPr/>
        </p:nvCxnSpPr>
        <p:spPr>
          <a:xfrm flipV="1">
            <a:off x="5202382" y="3616036"/>
            <a:ext cx="313113" cy="31865"/>
          </a:xfrm>
          <a:prstGeom prst="line">
            <a:avLst/>
          </a:prstGeom>
          <a:ln w="12700"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8F7D57-D311-8144-B01F-3AAD2AF08B0E}"/>
              </a:ext>
            </a:extLst>
          </p:cNvPr>
          <p:cNvSpPr txBox="1"/>
          <p:nvPr/>
        </p:nvSpPr>
        <p:spPr>
          <a:xfrm>
            <a:off x="5151293" y="33267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x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AEA26-BA2A-2F46-B8B3-C03177ADF375}"/>
              </a:ext>
            </a:extLst>
          </p:cNvPr>
          <p:cNvSpPr txBox="1"/>
          <p:nvPr/>
        </p:nvSpPr>
        <p:spPr>
          <a:xfrm>
            <a:off x="5534524" y="34632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  <a:latin typeface="Times" pitchFamily="2" charset="0"/>
              </a:rPr>
              <a:t>r</a:t>
            </a:r>
            <a:r>
              <a:rPr lang="en-US" sz="1000" i="1" dirty="0" err="1">
                <a:solidFill>
                  <a:srgbClr val="FFFF00"/>
                </a:solidFill>
                <a:latin typeface="Times" pitchFamily="2" charset="0"/>
              </a:rPr>
              <a:t>y</a:t>
            </a:r>
            <a:endParaRPr lang="en-US" i="1" dirty="0">
              <a:solidFill>
                <a:srgbClr val="FFFF00"/>
              </a:solidFill>
              <a:latin typeface="Times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914621-53D9-9640-9800-A9CBEBF57247}"/>
              </a:ext>
            </a:extLst>
          </p:cNvPr>
          <p:cNvSpPr/>
          <p:nvPr/>
        </p:nvSpPr>
        <p:spPr>
          <a:xfrm>
            <a:off x="4712789" y="2616159"/>
            <a:ext cx="1732015" cy="1157912"/>
          </a:xfrm>
          <a:custGeom>
            <a:avLst/>
            <a:gdLst>
              <a:gd name="connsiteX0" fmla="*/ 503446 w 1735688"/>
              <a:gd name="connsiteY0" fmla="*/ 1049753 h 1170364"/>
              <a:gd name="connsiteX1" fmla="*/ 648919 w 1735688"/>
              <a:gd name="connsiteY1" fmla="*/ 1112098 h 1170364"/>
              <a:gd name="connsiteX2" fmla="*/ 956490 w 1735688"/>
              <a:gd name="connsiteY2" fmla="*/ 1170287 h 1170364"/>
              <a:gd name="connsiteX3" fmla="*/ 1359657 w 1735688"/>
              <a:gd name="connsiteY3" fmla="*/ 1099629 h 1170364"/>
              <a:gd name="connsiteX4" fmla="*/ 1654759 w 1735688"/>
              <a:gd name="connsiteY4" fmla="*/ 900124 h 1170364"/>
              <a:gd name="connsiteX5" fmla="*/ 1733730 w 1735688"/>
              <a:gd name="connsiteY5" fmla="*/ 650742 h 1170364"/>
              <a:gd name="connsiteX6" fmla="*/ 1596570 w 1735688"/>
              <a:gd name="connsiteY6" fmla="*/ 409673 h 1170364"/>
              <a:gd name="connsiteX7" fmla="*/ 1322250 w 1735688"/>
              <a:gd name="connsiteY7" fmla="*/ 143665 h 1170364"/>
              <a:gd name="connsiteX8" fmla="*/ 998054 w 1735688"/>
              <a:gd name="connsiteY8" fmla="*/ 14818 h 1170364"/>
              <a:gd name="connsiteX9" fmla="*/ 682170 w 1735688"/>
              <a:gd name="connsiteY9" fmla="*/ 10662 h 1170364"/>
              <a:gd name="connsiteX10" fmla="*/ 341348 w 1735688"/>
              <a:gd name="connsiteY10" fmla="*/ 85476 h 1170364"/>
              <a:gd name="connsiteX11" fmla="*/ 83654 w 1735688"/>
              <a:gd name="connsiteY11" fmla="*/ 276669 h 1170364"/>
              <a:gd name="connsiteX12" fmla="*/ 8839 w 1735688"/>
              <a:gd name="connsiteY12" fmla="*/ 442924 h 1170364"/>
              <a:gd name="connsiteX13" fmla="*/ 8839 w 1735688"/>
              <a:gd name="connsiteY13" fmla="*/ 584240 h 1170364"/>
              <a:gd name="connsiteX14" fmla="*/ 75341 w 1735688"/>
              <a:gd name="connsiteY14" fmla="*/ 767120 h 1170364"/>
              <a:gd name="connsiteX15" fmla="*/ 283159 w 1735688"/>
              <a:gd name="connsiteY15" fmla="*/ 954156 h 1170364"/>
              <a:gd name="connsiteX16" fmla="*/ 503446 w 1735688"/>
              <a:gd name="connsiteY16" fmla="*/ 1049753 h 1170364"/>
              <a:gd name="connsiteX0" fmla="*/ 503446 w 1734173"/>
              <a:gd name="connsiteY0" fmla="*/ 1049753 h 1170364"/>
              <a:gd name="connsiteX1" fmla="*/ 648919 w 1734173"/>
              <a:gd name="connsiteY1" fmla="*/ 1112098 h 1170364"/>
              <a:gd name="connsiteX2" fmla="*/ 956490 w 1734173"/>
              <a:gd name="connsiteY2" fmla="*/ 1170287 h 1170364"/>
              <a:gd name="connsiteX3" fmla="*/ 1359657 w 1734173"/>
              <a:gd name="connsiteY3" fmla="*/ 1099629 h 1170364"/>
              <a:gd name="connsiteX4" fmla="*/ 1629821 w 1734173"/>
              <a:gd name="connsiteY4" fmla="*/ 916749 h 1170364"/>
              <a:gd name="connsiteX5" fmla="*/ 1733730 w 1734173"/>
              <a:gd name="connsiteY5" fmla="*/ 650742 h 1170364"/>
              <a:gd name="connsiteX6" fmla="*/ 1596570 w 1734173"/>
              <a:gd name="connsiteY6" fmla="*/ 409673 h 1170364"/>
              <a:gd name="connsiteX7" fmla="*/ 1322250 w 1734173"/>
              <a:gd name="connsiteY7" fmla="*/ 143665 h 1170364"/>
              <a:gd name="connsiteX8" fmla="*/ 998054 w 1734173"/>
              <a:gd name="connsiteY8" fmla="*/ 14818 h 1170364"/>
              <a:gd name="connsiteX9" fmla="*/ 682170 w 1734173"/>
              <a:gd name="connsiteY9" fmla="*/ 10662 h 1170364"/>
              <a:gd name="connsiteX10" fmla="*/ 341348 w 1734173"/>
              <a:gd name="connsiteY10" fmla="*/ 85476 h 1170364"/>
              <a:gd name="connsiteX11" fmla="*/ 83654 w 1734173"/>
              <a:gd name="connsiteY11" fmla="*/ 276669 h 1170364"/>
              <a:gd name="connsiteX12" fmla="*/ 8839 w 1734173"/>
              <a:gd name="connsiteY12" fmla="*/ 442924 h 1170364"/>
              <a:gd name="connsiteX13" fmla="*/ 8839 w 1734173"/>
              <a:gd name="connsiteY13" fmla="*/ 584240 h 1170364"/>
              <a:gd name="connsiteX14" fmla="*/ 75341 w 1734173"/>
              <a:gd name="connsiteY14" fmla="*/ 767120 h 1170364"/>
              <a:gd name="connsiteX15" fmla="*/ 283159 w 1734173"/>
              <a:gd name="connsiteY15" fmla="*/ 954156 h 1170364"/>
              <a:gd name="connsiteX16" fmla="*/ 503446 w 1734173"/>
              <a:gd name="connsiteY16" fmla="*/ 1049753 h 1170364"/>
              <a:gd name="connsiteX0" fmla="*/ 503446 w 1730048"/>
              <a:gd name="connsiteY0" fmla="*/ 1049753 h 1170364"/>
              <a:gd name="connsiteX1" fmla="*/ 648919 w 1730048"/>
              <a:gd name="connsiteY1" fmla="*/ 1112098 h 1170364"/>
              <a:gd name="connsiteX2" fmla="*/ 956490 w 1730048"/>
              <a:gd name="connsiteY2" fmla="*/ 1170287 h 1170364"/>
              <a:gd name="connsiteX3" fmla="*/ 1359657 w 1730048"/>
              <a:gd name="connsiteY3" fmla="*/ 1099629 h 1170364"/>
              <a:gd name="connsiteX4" fmla="*/ 1629821 w 1730048"/>
              <a:gd name="connsiteY4" fmla="*/ 916749 h 1170364"/>
              <a:gd name="connsiteX5" fmla="*/ 1729574 w 1730048"/>
              <a:gd name="connsiteY5" fmla="*/ 654898 h 1170364"/>
              <a:gd name="connsiteX6" fmla="*/ 1596570 w 1730048"/>
              <a:gd name="connsiteY6" fmla="*/ 409673 h 1170364"/>
              <a:gd name="connsiteX7" fmla="*/ 1322250 w 1730048"/>
              <a:gd name="connsiteY7" fmla="*/ 143665 h 1170364"/>
              <a:gd name="connsiteX8" fmla="*/ 998054 w 1730048"/>
              <a:gd name="connsiteY8" fmla="*/ 14818 h 1170364"/>
              <a:gd name="connsiteX9" fmla="*/ 682170 w 1730048"/>
              <a:gd name="connsiteY9" fmla="*/ 10662 h 1170364"/>
              <a:gd name="connsiteX10" fmla="*/ 341348 w 1730048"/>
              <a:gd name="connsiteY10" fmla="*/ 85476 h 1170364"/>
              <a:gd name="connsiteX11" fmla="*/ 83654 w 1730048"/>
              <a:gd name="connsiteY11" fmla="*/ 276669 h 1170364"/>
              <a:gd name="connsiteX12" fmla="*/ 8839 w 1730048"/>
              <a:gd name="connsiteY12" fmla="*/ 442924 h 1170364"/>
              <a:gd name="connsiteX13" fmla="*/ 8839 w 1730048"/>
              <a:gd name="connsiteY13" fmla="*/ 584240 h 1170364"/>
              <a:gd name="connsiteX14" fmla="*/ 75341 w 1730048"/>
              <a:gd name="connsiteY14" fmla="*/ 767120 h 1170364"/>
              <a:gd name="connsiteX15" fmla="*/ 283159 w 1730048"/>
              <a:gd name="connsiteY15" fmla="*/ 954156 h 1170364"/>
              <a:gd name="connsiteX16" fmla="*/ 503446 w 1730048"/>
              <a:gd name="connsiteY16" fmla="*/ 1049753 h 1170364"/>
              <a:gd name="connsiteX0" fmla="*/ 511759 w 1730048"/>
              <a:gd name="connsiteY0" fmla="*/ 1066378 h 1170359"/>
              <a:gd name="connsiteX1" fmla="*/ 648919 w 1730048"/>
              <a:gd name="connsiteY1" fmla="*/ 1112098 h 1170359"/>
              <a:gd name="connsiteX2" fmla="*/ 956490 w 1730048"/>
              <a:gd name="connsiteY2" fmla="*/ 1170287 h 1170359"/>
              <a:gd name="connsiteX3" fmla="*/ 1359657 w 1730048"/>
              <a:gd name="connsiteY3" fmla="*/ 1099629 h 1170359"/>
              <a:gd name="connsiteX4" fmla="*/ 1629821 w 1730048"/>
              <a:gd name="connsiteY4" fmla="*/ 916749 h 1170359"/>
              <a:gd name="connsiteX5" fmla="*/ 1729574 w 1730048"/>
              <a:gd name="connsiteY5" fmla="*/ 654898 h 1170359"/>
              <a:gd name="connsiteX6" fmla="*/ 1596570 w 1730048"/>
              <a:gd name="connsiteY6" fmla="*/ 409673 h 1170359"/>
              <a:gd name="connsiteX7" fmla="*/ 1322250 w 1730048"/>
              <a:gd name="connsiteY7" fmla="*/ 143665 h 1170359"/>
              <a:gd name="connsiteX8" fmla="*/ 998054 w 1730048"/>
              <a:gd name="connsiteY8" fmla="*/ 14818 h 1170359"/>
              <a:gd name="connsiteX9" fmla="*/ 682170 w 1730048"/>
              <a:gd name="connsiteY9" fmla="*/ 10662 h 1170359"/>
              <a:gd name="connsiteX10" fmla="*/ 341348 w 1730048"/>
              <a:gd name="connsiteY10" fmla="*/ 85476 h 1170359"/>
              <a:gd name="connsiteX11" fmla="*/ 83654 w 1730048"/>
              <a:gd name="connsiteY11" fmla="*/ 276669 h 1170359"/>
              <a:gd name="connsiteX12" fmla="*/ 8839 w 1730048"/>
              <a:gd name="connsiteY12" fmla="*/ 442924 h 1170359"/>
              <a:gd name="connsiteX13" fmla="*/ 8839 w 1730048"/>
              <a:gd name="connsiteY13" fmla="*/ 584240 h 1170359"/>
              <a:gd name="connsiteX14" fmla="*/ 75341 w 1730048"/>
              <a:gd name="connsiteY14" fmla="*/ 767120 h 1170359"/>
              <a:gd name="connsiteX15" fmla="*/ 283159 w 1730048"/>
              <a:gd name="connsiteY15" fmla="*/ 954156 h 1170359"/>
              <a:gd name="connsiteX16" fmla="*/ 511759 w 1730048"/>
              <a:gd name="connsiteY16" fmla="*/ 1066378 h 1170359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2250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0048"/>
              <a:gd name="connsiteY0" fmla="*/ 1066378 h 1157912"/>
              <a:gd name="connsiteX1" fmla="*/ 648919 w 1730048"/>
              <a:gd name="connsiteY1" fmla="*/ 1112098 h 1157912"/>
              <a:gd name="connsiteX2" fmla="*/ 956490 w 1730048"/>
              <a:gd name="connsiteY2" fmla="*/ 1157818 h 1157912"/>
              <a:gd name="connsiteX3" fmla="*/ 1359657 w 1730048"/>
              <a:gd name="connsiteY3" fmla="*/ 1099629 h 1157912"/>
              <a:gd name="connsiteX4" fmla="*/ 1629821 w 1730048"/>
              <a:gd name="connsiteY4" fmla="*/ 916749 h 1157912"/>
              <a:gd name="connsiteX5" fmla="*/ 1729574 w 1730048"/>
              <a:gd name="connsiteY5" fmla="*/ 654898 h 1157912"/>
              <a:gd name="connsiteX6" fmla="*/ 1596570 w 1730048"/>
              <a:gd name="connsiteY6" fmla="*/ 409673 h 1157912"/>
              <a:gd name="connsiteX7" fmla="*/ 1326406 w 1730048"/>
              <a:gd name="connsiteY7" fmla="*/ 143665 h 1157912"/>
              <a:gd name="connsiteX8" fmla="*/ 998054 w 1730048"/>
              <a:gd name="connsiteY8" fmla="*/ 14818 h 1157912"/>
              <a:gd name="connsiteX9" fmla="*/ 682170 w 1730048"/>
              <a:gd name="connsiteY9" fmla="*/ 10662 h 1157912"/>
              <a:gd name="connsiteX10" fmla="*/ 341348 w 1730048"/>
              <a:gd name="connsiteY10" fmla="*/ 85476 h 1157912"/>
              <a:gd name="connsiteX11" fmla="*/ 83654 w 1730048"/>
              <a:gd name="connsiteY11" fmla="*/ 276669 h 1157912"/>
              <a:gd name="connsiteX12" fmla="*/ 8839 w 1730048"/>
              <a:gd name="connsiteY12" fmla="*/ 442924 h 1157912"/>
              <a:gd name="connsiteX13" fmla="*/ 8839 w 1730048"/>
              <a:gd name="connsiteY13" fmla="*/ 584240 h 1157912"/>
              <a:gd name="connsiteX14" fmla="*/ 75341 w 1730048"/>
              <a:gd name="connsiteY14" fmla="*/ 767120 h 1157912"/>
              <a:gd name="connsiteX15" fmla="*/ 283159 w 1730048"/>
              <a:gd name="connsiteY15" fmla="*/ 954156 h 1157912"/>
              <a:gd name="connsiteX16" fmla="*/ 511759 w 1730048"/>
              <a:gd name="connsiteY16" fmla="*/ 1066378 h 1157912"/>
              <a:gd name="connsiteX0" fmla="*/ 511759 w 1732015"/>
              <a:gd name="connsiteY0" fmla="*/ 1066378 h 1157912"/>
              <a:gd name="connsiteX1" fmla="*/ 648919 w 1732015"/>
              <a:gd name="connsiteY1" fmla="*/ 1112098 h 1157912"/>
              <a:gd name="connsiteX2" fmla="*/ 956490 w 1732015"/>
              <a:gd name="connsiteY2" fmla="*/ 1157818 h 1157912"/>
              <a:gd name="connsiteX3" fmla="*/ 1359657 w 1732015"/>
              <a:gd name="connsiteY3" fmla="*/ 1099629 h 1157912"/>
              <a:gd name="connsiteX4" fmla="*/ 1629821 w 1732015"/>
              <a:gd name="connsiteY4" fmla="*/ 916749 h 1157912"/>
              <a:gd name="connsiteX5" fmla="*/ 1729574 w 1732015"/>
              <a:gd name="connsiteY5" fmla="*/ 654898 h 1157912"/>
              <a:gd name="connsiteX6" fmla="*/ 1542538 w 1732015"/>
              <a:gd name="connsiteY6" fmla="*/ 347327 h 1157912"/>
              <a:gd name="connsiteX7" fmla="*/ 1326406 w 1732015"/>
              <a:gd name="connsiteY7" fmla="*/ 143665 h 1157912"/>
              <a:gd name="connsiteX8" fmla="*/ 998054 w 1732015"/>
              <a:gd name="connsiteY8" fmla="*/ 14818 h 1157912"/>
              <a:gd name="connsiteX9" fmla="*/ 682170 w 1732015"/>
              <a:gd name="connsiteY9" fmla="*/ 10662 h 1157912"/>
              <a:gd name="connsiteX10" fmla="*/ 341348 w 1732015"/>
              <a:gd name="connsiteY10" fmla="*/ 85476 h 1157912"/>
              <a:gd name="connsiteX11" fmla="*/ 83654 w 1732015"/>
              <a:gd name="connsiteY11" fmla="*/ 276669 h 1157912"/>
              <a:gd name="connsiteX12" fmla="*/ 8839 w 1732015"/>
              <a:gd name="connsiteY12" fmla="*/ 442924 h 1157912"/>
              <a:gd name="connsiteX13" fmla="*/ 8839 w 1732015"/>
              <a:gd name="connsiteY13" fmla="*/ 584240 h 1157912"/>
              <a:gd name="connsiteX14" fmla="*/ 75341 w 1732015"/>
              <a:gd name="connsiteY14" fmla="*/ 767120 h 1157912"/>
              <a:gd name="connsiteX15" fmla="*/ 283159 w 1732015"/>
              <a:gd name="connsiteY15" fmla="*/ 954156 h 1157912"/>
              <a:gd name="connsiteX16" fmla="*/ 511759 w 1732015"/>
              <a:gd name="connsiteY16" fmla="*/ 1066378 h 11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2015" h="1157912">
                <a:moveTo>
                  <a:pt x="511759" y="1066378"/>
                </a:moveTo>
                <a:cubicBezTo>
                  <a:pt x="572719" y="1092702"/>
                  <a:pt x="574797" y="1096858"/>
                  <a:pt x="648919" y="1112098"/>
                </a:cubicBezTo>
                <a:cubicBezTo>
                  <a:pt x="723041" y="1127338"/>
                  <a:pt x="838034" y="1159896"/>
                  <a:pt x="956490" y="1157818"/>
                </a:cubicBezTo>
                <a:cubicBezTo>
                  <a:pt x="1074946" y="1155740"/>
                  <a:pt x="1247435" y="1139807"/>
                  <a:pt x="1359657" y="1099629"/>
                </a:cubicBezTo>
                <a:cubicBezTo>
                  <a:pt x="1471879" y="1059451"/>
                  <a:pt x="1568168" y="990871"/>
                  <a:pt x="1629821" y="916749"/>
                </a:cubicBezTo>
                <a:cubicBezTo>
                  <a:pt x="1691474" y="842627"/>
                  <a:pt x="1744121" y="749802"/>
                  <a:pt x="1729574" y="654898"/>
                </a:cubicBezTo>
                <a:cubicBezTo>
                  <a:pt x="1715027" y="559994"/>
                  <a:pt x="1609733" y="432532"/>
                  <a:pt x="1542538" y="347327"/>
                </a:cubicBezTo>
                <a:cubicBezTo>
                  <a:pt x="1475343" y="262122"/>
                  <a:pt x="1417153" y="199083"/>
                  <a:pt x="1326406" y="143665"/>
                </a:cubicBezTo>
                <a:cubicBezTo>
                  <a:pt x="1235659" y="88247"/>
                  <a:pt x="1105427" y="36985"/>
                  <a:pt x="998054" y="14818"/>
                </a:cubicBezTo>
                <a:cubicBezTo>
                  <a:pt x="890681" y="-7349"/>
                  <a:pt x="791621" y="-1114"/>
                  <a:pt x="682170" y="10662"/>
                </a:cubicBezTo>
                <a:cubicBezTo>
                  <a:pt x="572719" y="22438"/>
                  <a:pt x="441101" y="41142"/>
                  <a:pt x="341348" y="85476"/>
                </a:cubicBezTo>
                <a:cubicBezTo>
                  <a:pt x="241595" y="129810"/>
                  <a:pt x="139072" y="217094"/>
                  <a:pt x="83654" y="276669"/>
                </a:cubicBezTo>
                <a:cubicBezTo>
                  <a:pt x="28236" y="336244"/>
                  <a:pt x="21308" y="391662"/>
                  <a:pt x="8839" y="442924"/>
                </a:cubicBezTo>
                <a:cubicBezTo>
                  <a:pt x="-3630" y="494186"/>
                  <a:pt x="-2245" y="530207"/>
                  <a:pt x="8839" y="584240"/>
                </a:cubicBezTo>
                <a:cubicBezTo>
                  <a:pt x="19923" y="638273"/>
                  <a:pt x="29621" y="705467"/>
                  <a:pt x="75341" y="767120"/>
                </a:cubicBezTo>
                <a:cubicBezTo>
                  <a:pt x="121061" y="828773"/>
                  <a:pt x="210423" y="904280"/>
                  <a:pt x="283159" y="954156"/>
                </a:cubicBezTo>
                <a:cubicBezTo>
                  <a:pt x="355895" y="1004032"/>
                  <a:pt x="450799" y="1040054"/>
                  <a:pt x="511759" y="1066378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09FC8E9-CB92-FF49-8DFA-57A65ED9AAB3}"/>
              </a:ext>
            </a:extLst>
          </p:cNvPr>
          <p:cNvSpPr/>
          <p:nvPr/>
        </p:nvSpPr>
        <p:spPr>
          <a:xfrm>
            <a:off x="2322786" y="4014952"/>
            <a:ext cx="7147035" cy="1177158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7035" h="1177158">
                <a:moveTo>
                  <a:pt x="0" y="0"/>
                </a:moveTo>
                <a:cubicBezTo>
                  <a:pt x="564055" y="285531"/>
                  <a:pt x="1128111" y="571062"/>
                  <a:pt x="1818290" y="746234"/>
                </a:cubicBezTo>
                <a:cubicBezTo>
                  <a:pt x="2508469" y="921406"/>
                  <a:pt x="3252952" y="979213"/>
                  <a:pt x="4141076" y="1051034"/>
                </a:cubicBezTo>
                <a:cubicBezTo>
                  <a:pt x="5029200" y="1122855"/>
                  <a:pt x="6088117" y="1150006"/>
                  <a:pt x="7147035" y="1177158"/>
                </a:cubicBezTo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9DD671B-D115-804D-B559-E6AC8C3238E2}"/>
              </a:ext>
            </a:extLst>
          </p:cNvPr>
          <p:cNvSpPr/>
          <p:nvPr/>
        </p:nvSpPr>
        <p:spPr>
          <a:xfrm>
            <a:off x="2412488" y="3846690"/>
            <a:ext cx="7025802" cy="1313890"/>
          </a:xfrm>
          <a:custGeom>
            <a:avLst/>
            <a:gdLst>
              <a:gd name="connsiteX0" fmla="*/ 85743 w 6959509"/>
              <a:gd name="connsiteY0" fmla="*/ 262927 h 1313961"/>
              <a:gd name="connsiteX1" fmla="*/ 337991 w 6959509"/>
              <a:gd name="connsiteY1" fmla="*/ 168 h 1313961"/>
              <a:gd name="connsiteX2" fmla="*/ 432585 w 6959509"/>
              <a:gd name="connsiteY2" fmla="*/ 220885 h 1313961"/>
              <a:gd name="connsiteX3" fmla="*/ 611260 w 6959509"/>
              <a:gd name="connsiteY3" fmla="*/ 84251 h 1313961"/>
              <a:gd name="connsiteX4" fmla="*/ 789936 w 6959509"/>
              <a:gd name="connsiteY4" fmla="*/ 578237 h 1313961"/>
              <a:gd name="connsiteX5" fmla="*/ 1031674 w 6959509"/>
              <a:gd name="connsiteY5" fmla="*/ 252416 h 1313961"/>
              <a:gd name="connsiteX6" fmla="*/ 1336474 w 6959509"/>
              <a:gd name="connsiteY6" fmla="*/ 777934 h 1313961"/>
              <a:gd name="connsiteX7" fmla="*/ 1767398 w 6959509"/>
              <a:gd name="connsiteY7" fmla="*/ 399561 h 1313961"/>
              <a:gd name="connsiteX8" fmla="*/ 1798929 w 6959509"/>
              <a:gd name="connsiteY8" fmla="*/ 672830 h 1313961"/>
              <a:gd name="connsiteX9" fmla="*/ 1998626 w 6959509"/>
              <a:gd name="connsiteY9" fmla="*/ 378541 h 1313961"/>
              <a:gd name="connsiteX10" fmla="*/ 2082709 w 6959509"/>
              <a:gd name="connsiteY10" fmla="*/ 746403 h 1313961"/>
              <a:gd name="connsiteX11" fmla="*/ 2376998 w 6959509"/>
              <a:gd name="connsiteY11" fmla="*/ 168334 h 1313961"/>
              <a:gd name="connsiteX12" fmla="*/ 2429550 w 6959509"/>
              <a:gd name="connsiteY12" fmla="*/ 977630 h 1313961"/>
              <a:gd name="connsiteX13" fmla="*/ 2734350 w 6959509"/>
              <a:gd name="connsiteY13" fmla="*/ 798954 h 1313961"/>
              <a:gd name="connsiteX14" fmla="*/ 2997109 w 6959509"/>
              <a:gd name="connsiteY14" fmla="*/ 399561 h 1313961"/>
              <a:gd name="connsiteX15" fmla="*/ 3196805 w 6959509"/>
              <a:gd name="connsiteY15" fmla="*/ 904058 h 1313961"/>
              <a:gd name="connsiteX16" fmla="*/ 3648750 w 6959509"/>
              <a:gd name="connsiteY16" fmla="*/ 651810 h 1313961"/>
              <a:gd name="connsiteX17" fmla="*/ 3858957 w 6959509"/>
              <a:gd name="connsiteY17" fmla="*/ 967120 h 1313961"/>
              <a:gd name="connsiteX18" fmla="*/ 4205798 w 6959509"/>
              <a:gd name="connsiteY18" fmla="*/ 410072 h 1313961"/>
              <a:gd name="connsiteX19" fmla="*/ 4258350 w 6959509"/>
              <a:gd name="connsiteY19" fmla="*/ 662320 h 1313961"/>
              <a:gd name="connsiteX20" fmla="*/ 4342433 w 6959509"/>
              <a:gd name="connsiteY20" fmla="*/ 483644 h 1313961"/>
              <a:gd name="connsiteX21" fmla="*/ 4363453 w 6959509"/>
              <a:gd name="connsiteY21" fmla="*/ 725382 h 1313961"/>
              <a:gd name="connsiteX22" fmla="*/ 4426516 w 6959509"/>
              <a:gd name="connsiteY22" fmla="*/ 473134 h 1313961"/>
              <a:gd name="connsiteX23" fmla="*/ 4552640 w 6959509"/>
              <a:gd name="connsiteY23" fmla="*/ 693851 h 1313961"/>
              <a:gd name="connsiteX24" fmla="*/ 4636722 w 6959509"/>
              <a:gd name="connsiteY24" fmla="*/ 1082734 h 1313961"/>
              <a:gd name="connsiteX25" fmla="*/ 4920502 w 6959509"/>
              <a:gd name="connsiteY25" fmla="*/ 925079 h 1313961"/>
              <a:gd name="connsiteX26" fmla="*/ 5141219 w 6959509"/>
              <a:gd name="connsiteY26" fmla="*/ 1187837 h 1313961"/>
              <a:gd name="connsiteX27" fmla="*/ 5435509 w 6959509"/>
              <a:gd name="connsiteY27" fmla="*/ 904058 h 1313961"/>
              <a:gd name="connsiteX28" fmla="*/ 5698267 w 6959509"/>
              <a:gd name="connsiteY28" fmla="*/ 1261410 h 1313961"/>
              <a:gd name="connsiteX29" fmla="*/ 5992557 w 6959509"/>
              <a:gd name="connsiteY29" fmla="*/ 1019672 h 1313961"/>
              <a:gd name="connsiteX30" fmla="*/ 6066129 w 6959509"/>
              <a:gd name="connsiteY30" fmla="*/ 1082734 h 1313961"/>
              <a:gd name="connsiteX31" fmla="*/ 6171233 w 6959509"/>
              <a:gd name="connsiteY31" fmla="*/ 1009161 h 1313961"/>
              <a:gd name="connsiteX32" fmla="*/ 6213274 w 6959509"/>
              <a:gd name="connsiteY32" fmla="*/ 1145796 h 1313961"/>
              <a:gd name="connsiteX33" fmla="*/ 6276336 w 6959509"/>
              <a:gd name="connsiteY33" fmla="*/ 1040692 h 1313961"/>
              <a:gd name="connsiteX34" fmla="*/ 6381440 w 6959509"/>
              <a:gd name="connsiteY34" fmla="*/ 1261410 h 1313961"/>
              <a:gd name="connsiteX35" fmla="*/ 6507564 w 6959509"/>
              <a:gd name="connsiteY35" fmla="*/ 1208858 h 1313961"/>
              <a:gd name="connsiteX36" fmla="*/ 6591647 w 6959509"/>
              <a:gd name="connsiteY36" fmla="*/ 1303451 h 1313961"/>
              <a:gd name="connsiteX37" fmla="*/ 6728281 w 6959509"/>
              <a:gd name="connsiteY37" fmla="*/ 1103754 h 1313961"/>
              <a:gd name="connsiteX38" fmla="*/ 6959509 w 6959509"/>
              <a:gd name="connsiteY38" fmla="*/ 1313961 h 1313961"/>
              <a:gd name="connsiteX39" fmla="*/ 6959509 w 6959509"/>
              <a:gd name="connsiteY39" fmla="*/ 1313961 h 1313961"/>
              <a:gd name="connsiteX40" fmla="*/ 5130709 w 6959509"/>
              <a:gd name="connsiteY40" fmla="*/ 1282430 h 1313961"/>
              <a:gd name="connsiteX41" fmla="*/ 1988116 w 6959509"/>
              <a:gd name="connsiteY41" fmla="*/ 998651 h 1313961"/>
              <a:gd name="connsiteX42" fmla="*/ 85743 w 6959509"/>
              <a:gd name="connsiteY42" fmla="*/ 262927 h 1313961"/>
              <a:gd name="connsiteX0" fmla="*/ 78464 w 7025802"/>
              <a:gd name="connsiteY0" fmla="*/ 252346 h 1313890"/>
              <a:gd name="connsiteX1" fmla="*/ 404284 w 7025802"/>
              <a:gd name="connsiteY1" fmla="*/ 97 h 1313890"/>
              <a:gd name="connsiteX2" fmla="*/ 498878 w 7025802"/>
              <a:gd name="connsiteY2" fmla="*/ 220814 h 1313890"/>
              <a:gd name="connsiteX3" fmla="*/ 677553 w 7025802"/>
              <a:gd name="connsiteY3" fmla="*/ 84180 h 1313890"/>
              <a:gd name="connsiteX4" fmla="*/ 856229 w 7025802"/>
              <a:gd name="connsiteY4" fmla="*/ 578166 h 1313890"/>
              <a:gd name="connsiteX5" fmla="*/ 1097967 w 7025802"/>
              <a:gd name="connsiteY5" fmla="*/ 252345 h 1313890"/>
              <a:gd name="connsiteX6" fmla="*/ 1402767 w 7025802"/>
              <a:gd name="connsiteY6" fmla="*/ 777863 h 1313890"/>
              <a:gd name="connsiteX7" fmla="*/ 1833691 w 7025802"/>
              <a:gd name="connsiteY7" fmla="*/ 399490 h 1313890"/>
              <a:gd name="connsiteX8" fmla="*/ 1865222 w 7025802"/>
              <a:gd name="connsiteY8" fmla="*/ 672759 h 1313890"/>
              <a:gd name="connsiteX9" fmla="*/ 2064919 w 7025802"/>
              <a:gd name="connsiteY9" fmla="*/ 378470 h 1313890"/>
              <a:gd name="connsiteX10" fmla="*/ 2149002 w 7025802"/>
              <a:gd name="connsiteY10" fmla="*/ 746332 h 1313890"/>
              <a:gd name="connsiteX11" fmla="*/ 2443291 w 7025802"/>
              <a:gd name="connsiteY11" fmla="*/ 168263 h 1313890"/>
              <a:gd name="connsiteX12" fmla="*/ 2495843 w 7025802"/>
              <a:gd name="connsiteY12" fmla="*/ 977559 h 1313890"/>
              <a:gd name="connsiteX13" fmla="*/ 2800643 w 7025802"/>
              <a:gd name="connsiteY13" fmla="*/ 798883 h 1313890"/>
              <a:gd name="connsiteX14" fmla="*/ 3063402 w 7025802"/>
              <a:gd name="connsiteY14" fmla="*/ 399490 h 1313890"/>
              <a:gd name="connsiteX15" fmla="*/ 3263098 w 7025802"/>
              <a:gd name="connsiteY15" fmla="*/ 903987 h 1313890"/>
              <a:gd name="connsiteX16" fmla="*/ 3715043 w 7025802"/>
              <a:gd name="connsiteY16" fmla="*/ 651739 h 1313890"/>
              <a:gd name="connsiteX17" fmla="*/ 3925250 w 7025802"/>
              <a:gd name="connsiteY17" fmla="*/ 967049 h 1313890"/>
              <a:gd name="connsiteX18" fmla="*/ 4272091 w 7025802"/>
              <a:gd name="connsiteY18" fmla="*/ 410001 h 1313890"/>
              <a:gd name="connsiteX19" fmla="*/ 4324643 w 7025802"/>
              <a:gd name="connsiteY19" fmla="*/ 662249 h 1313890"/>
              <a:gd name="connsiteX20" fmla="*/ 4408726 w 7025802"/>
              <a:gd name="connsiteY20" fmla="*/ 483573 h 1313890"/>
              <a:gd name="connsiteX21" fmla="*/ 4429746 w 7025802"/>
              <a:gd name="connsiteY21" fmla="*/ 725311 h 1313890"/>
              <a:gd name="connsiteX22" fmla="*/ 4492809 w 7025802"/>
              <a:gd name="connsiteY22" fmla="*/ 473063 h 1313890"/>
              <a:gd name="connsiteX23" fmla="*/ 4618933 w 7025802"/>
              <a:gd name="connsiteY23" fmla="*/ 693780 h 1313890"/>
              <a:gd name="connsiteX24" fmla="*/ 4703015 w 7025802"/>
              <a:gd name="connsiteY24" fmla="*/ 1082663 h 1313890"/>
              <a:gd name="connsiteX25" fmla="*/ 4986795 w 7025802"/>
              <a:gd name="connsiteY25" fmla="*/ 925008 h 1313890"/>
              <a:gd name="connsiteX26" fmla="*/ 5207512 w 7025802"/>
              <a:gd name="connsiteY26" fmla="*/ 1187766 h 1313890"/>
              <a:gd name="connsiteX27" fmla="*/ 5501802 w 7025802"/>
              <a:gd name="connsiteY27" fmla="*/ 903987 h 1313890"/>
              <a:gd name="connsiteX28" fmla="*/ 5764560 w 7025802"/>
              <a:gd name="connsiteY28" fmla="*/ 1261339 h 1313890"/>
              <a:gd name="connsiteX29" fmla="*/ 6058850 w 7025802"/>
              <a:gd name="connsiteY29" fmla="*/ 1019601 h 1313890"/>
              <a:gd name="connsiteX30" fmla="*/ 6132422 w 7025802"/>
              <a:gd name="connsiteY30" fmla="*/ 1082663 h 1313890"/>
              <a:gd name="connsiteX31" fmla="*/ 6237526 w 7025802"/>
              <a:gd name="connsiteY31" fmla="*/ 1009090 h 1313890"/>
              <a:gd name="connsiteX32" fmla="*/ 6279567 w 7025802"/>
              <a:gd name="connsiteY32" fmla="*/ 1145725 h 1313890"/>
              <a:gd name="connsiteX33" fmla="*/ 6342629 w 7025802"/>
              <a:gd name="connsiteY33" fmla="*/ 1040621 h 1313890"/>
              <a:gd name="connsiteX34" fmla="*/ 6447733 w 7025802"/>
              <a:gd name="connsiteY34" fmla="*/ 1261339 h 1313890"/>
              <a:gd name="connsiteX35" fmla="*/ 6573857 w 7025802"/>
              <a:gd name="connsiteY35" fmla="*/ 1208787 h 1313890"/>
              <a:gd name="connsiteX36" fmla="*/ 6657940 w 7025802"/>
              <a:gd name="connsiteY36" fmla="*/ 1303380 h 1313890"/>
              <a:gd name="connsiteX37" fmla="*/ 6794574 w 7025802"/>
              <a:gd name="connsiteY37" fmla="*/ 1103683 h 1313890"/>
              <a:gd name="connsiteX38" fmla="*/ 7025802 w 7025802"/>
              <a:gd name="connsiteY38" fmla="*/ 1313890 h 1313890"/>
              <a:gd name="connsiteX39" fmla="*/ 7025802 w 7025802"/>
              <a:gd name="connsiteY39" fmla="*/ 1313890 h 1313890"/>
              <a:gd name="connsiteX40" fmla="*/ 5197002 w 7025802"/>
              <a:gd name="connsiteY40" fmla="*/ 1282359 h 1313890"/>
              <a:gd name="connsiteX41" fmla="*/ 2054409 w 7025802"/>
              <a:gd name="connsiteY41" fmla="*/ 998580 h 1313890"/>
              <a:gd name="connsiteX42" fmla="*/ 78464 w 7025802"/>
              <a:gd name="connsiteY42" fmla="*/ 252346 h 1313890"/>
              <a:gd name="connsiteX0" fmla="*/ 78464 w 7025802"/>
              <a:gd name="connsiteY0" fmla="*/ 252346 h 1313890"/>
              <a:gd name="connsiteX1" fmla="*/ 404284 w 7025802"/>
              <a:gd name="connsiteY1" fmla="*/ 97 h 1313890"/>
              <a:gd name="connsiteX2" fmla="*/ 498878 w 7025802"/>
              <a:gd name="connsiteY2" fmla="*/ 220814 h 1313890"/>
              <a:gd name="connsiteX3" fmla="*/ 677553 w 7025802"/>
              <a:gd name="connsiteY3" fmla="*/ 84180 h 1313890"/>
              <a:gd name="connsiteX4" fmla="*/ 856229 w 7025802"/>
              <a:gd name="connsiteY4" fmla="*/ 578166 h 1313890"/>
              <a:gd name="connsiteX5" fmla="*/ 1097967 w 7025802"/>
              <a:gd name="connsiteY5" fmla="*/ 252345 h 1313890"/>
              <a:gd name="connsiteX6" fmla="*/ 1402767 w 7025802"/>
              <a:gd name="connsiteY6" fmla="*/ 777863 h 1313890"/>
              <a:gd name="connsiteX7" fmla="*/ 1833691 w 7025802"/>
              <a:gd name="connsiteY7" fmla="*/ 399490 h 1313890"/>
              <a:gd name="connsiteX8" fmla="*/ 1865222 w 7025802"/>
              <a:gd name="connsiteY8" fmla="*/ 672759 h 1313890"/>
              <a:gd name="connsiteX9" fmla="*/ 2064919 w 7025802"/>
              <a:gd name="connsiteY9" fmla="*/ 378470 h 1313890"/>
              <a:gd name="connsiteX10" fmla="*/ 2149002 w 7025802"/>
              <a:gd name="connsiteY10" fmla="*/ 746332 h 1313890"/>
              <a:gd name="connsiteX11" fmla="*/ 2443291 w 7025802"/>
              <a:gd name="connsiteY11" fmla="*/ 168263 h 1313890"/>
              <a:gd name="connsiteX12" fmla="*/ 2495843 w 7025802"/>
              <a:gd name="connsiteY12" fmla="*/ 977559 h 1313890"/>
              <a:gd name="connsiteX13" fmla="*/ 2800643 w 7025802"/>
              <a:gd name="connsiteY13" fmla="*/ 798883 h 1313890"/>
              <a:gd name="connsiteX14" fmla="*/ 3063402 w 7025802"/>
              <a:gd name="connsiteY14" fmla="*/ 399490 h 1313890"/>
              <a:gd name="connsiteX15" fmla="*/ 3263098 w 7025802"/>
              <a:gd name="connsiteY15" fmla="*/ 903987 h 1313890"/>
              <a:gd name="connsiteX16" fmla="*/ 3715043 w 7025802"/>
              <a:gd name="connsiteY16" fmla="*/ 651739 h 1313890"/>
              <a:gd name="connsiteX17" fmla="*/ 3925250 w 7025802"/>
              <a:gd name="connsiteY17" fmla="*/ 967049 h 1313890"/>
              <a:gd name="connsiteX18" fmla="*/ 4272091 w 7025802"/>
              <a:gd name="connsiteY18" fmla="*/ 410001 h 1313890"/>
              <a:gd name="connsiteX19" fmla="*/ 4324643 w 7025802"/>
              <a:gd name="connsiteY19" fmla="*/ 662249 h 1313890"/>
              <a:gd name="connsiteX20" fmla="*/ 4408726 w 7025802"/>
              <a:gd name="connsiteY20" fmla="*/ 483573 h 1313890"/>
              <a:gd name="connsiteX21" fmla="*/ 4429746 w 7025802"/>
              <a:gd name="connsiteY21" fmla="*/ 725311 h 1313890"/>
              <a:gd name="connsiteX22" fmla="*/ 4492809 w 7025802"/>
              <a:gd name="connsiteY22" fmla="*/ 473063 h 1313890"/>
              <a:gd name="connsiteX23" fmla="*/ 4618933 w 7025802"/>
              <a:gd name="connsiteY23" fmla="*/ 693780 h 1313890"/>
              <a:gd name="connsiteX24" fmla="*/ 4703015 w 7025802"/>
              <a:gd name="connsiteY24" fmla="*/ 1082663 h 1313890"/>
              <a:gd name="connsiteX25" fmla="*/ 4986795 w 7025802"/>
              <a:gd name="connsiteY25" fmla="*/ 925008 h 1313890"/>
              <a:gd name="connsiteX26" fmla="*/ 5207512 w 7025802"/>
              <a:gd name="connsiteY26" fmla="*/ 1187766 h 1313890"/>
              <a:gd name="connsiteX27" fmla="*/ 5501802 w 7025802"/>
              <a:gd name="connsiteY27" fmla="*/ 903987 h 1313890"/>
              <a:gd name="connsiteX28" fmla="*/ 5764560 w 7025802"/>
              <a:gd name="connsiteY28" fmla="*/ 1261339 h 1313890"/>
              <a:gd name="connsiteX29" fmla="*/ 6058850 w 7025802"/>
              <a:gd name="connsiteY29" fmla="*/ 1019601 h 1313890"/>
              <a:gd name="connsiteX30" fmla="*/ 6132422 w 7025802"/>
              <a:gd name="connsiteY30" fmla="*/ 1082663 h 1313890"/>
              <a:gd name="connsiteX31" fmla="*/ 6237526 w 7025802"/>
              <a:gd name="connsiteY31" fmla="*/ 1009090 h 1313890"/>
              <a:gd name="connsiteX32" fmla="*/ 6279567 w 7025802"/>
              <a:gd name="connsiteY32" fmla="*/ 1145725 h 1313890"/>
              <a:gd name="connsiteX33" fmla="*/ 6342629 w 7025802"/>
              <a:gd name="connsiteY33" fmla="*/ 1040621 h 1313890"/>
              <a:gd name="connsiteX34" fmla="*/ 6447733 w 7025802"/>
              <a:gd name="connsiteY34" fmla="*/ 1261339 h 1313890"/>
              <a:gd name="connsiteX35" fmla="*/ 6573857 w 7025802"/>
              <a:gd name="connsiteY35" fmla="*/ 1208787 h 1313890"/>
              <a:gd name="connsiteX36" fmla="*/ 6657940 w 7025802"/>
              <a:gd name="connsiteY36" fmla="*/ 1303380 h 1313890"/>
              <a:gd name="connsiteX37" fmla="*/ 6794574 w 7025802"/>
              <a:gd name="connsiteY37" fmla="*/ 1103683 h 1313890"/>
              <a:gd name="connsiteX38" fmla="*/ 7025802 w 7025802"/>
              <a:gd name="connsiteY38" fmla="*/ 1313890 h 1313890"/>
              <a:gd name="connsiteX39" fmla="*/ 7025802 w 7025802"/>
              <a:gd name="connsiteY39" fmla="*/ 1313890 h 1313890"/>
              <a:gd name="connsiteX40" fmla="*/ 5197002 w 7025802"/>
              <a:gd name="connsiteY40" fmla="*/ 1282359 h 1313890"/>
              <a:gd name="connsiteX41" fmla="*/ 2054409 w 7025802"/>
              <a:gd name="connsiteY41" fmla="*/ 998580 h 1313890"/>
              <a:gd name="connsiteX42" fmla="*/ 78464 w 7025802"/>
              <a:gd name="connsiteY42" fmla="*/ 252346 h 131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025802" h="1313890">
                <a:moveTo>
                  <a:pt x="78464" y="252346"/>
                </a:moveTo>
                <a:cubicBezTo>
                  <a:pt x="-196557" y="106952"/>
                  <a:pt x="334215" y="5352"/>
                  <a:pt x="404284" y="97"/>
                </a:cubicBezTo>
                <a:cubicBezTo>
                  <a:pt x="474353" y="-5158"/>
                  <a:pt x="453333" y="206800"/>
                  <a:pt x="498878" y="220814"/>
                </a:cubicBezTo>
                <a:cubicBezTo>
                  <a:pt x="544423" y="234828"/>
                  <a:pt x="617995" y="24621"/>
                  <a:pt x="677553" y="84180"/>
                </a:cubicBezTo>
                <a:cubicBezTo>
                  <a:pt x="737111" y="143739"/>
                  <a:pt x="786160" y="550139"/>
                  <a:pt x="856229" y="578166"/>
                </a:cubicBezTo>
                <a:cubicBezTo>
                  <a:pt x="926298" y="606193"/>
                  <a:pt x="1006877" y="219062"/>
                  <a:pt x="1097967" y="252345"/>
                </a:cubicBezTo>
                <a:cubicBezTo>
                  <a:pt x="1189057" y="285628"/>
                  <a:pt x="1280146" y="753339"/>
                  <a:pt x="1402767" y="777863"/>
                </a:cubicBezTo>
                <a:cubicBezTo>
                  <a:pt x="1525388" y="802387"/>
                  <a:pt x="1756615" y="417007"/>
                  <a:pt x="1833691" y="399490"/>
                </a:cubicBezTo>
                <a:cubicBezTo>
                  <a:pt x="1910767" y="381973"/>
                  <a:pt x="1826684" y="676262"/>
                  <a:pt x="1865222" y="672759"/>
                </a:cubicBezTo>
                <a:cubicBezTo>
                  <a:pt x="1903760" y="669256"/>
                  <a:pt x="2017622" y="366208"/>
                  <a:pt x="2064919" y="378470"/>
                </a:cubicBezTo>
                <a:cubicBezTo>
                  <a:pt x="2112216" y="390732"/>
                  <a:pt x="2085940" y="781366"/>
                  <a:pt x="2149002" y="746332"/>
                </a:cubicBezTo>
                <a:cubicBezTo>
                  <a:pt x="2212064" y="711298"/>
                  <a:pt x="2385484" y="129725"/>
                  <a:pt x="2443291" y="168263"/>
                </a:cubicBezTo>
                <a:cubicBezTo>
                  <a:pt x="2501098" y="206801"/>
                  <a:pt x="2436284" y="872456"/>
                  <a:pt x="2495843" y="977559"/>
                </a:cubicBezTo>
                <a:cubicBezTo>
                  <a:pt x="2555402" y="1082662"/>
                  <a:pt x="2706050" y="895228"/>
                  <a:pt x="2800643" y="798883"/>
                </a:cubicBezTo>
                <a:cubicBezTo>
                  <a:pt x="2895236" y="702538"/>
                  <a:pt x="2986326" y="381973"/>
                  <a:pt x="3063402" y="399490"/>
                </a:cubicBezTo>
                <a:cubicBezTo>
                  <a:pt x="3140478" y="417007"/>
                  <a:pt x="3154491" y="861946"/>
                  <a:pt x="3263098" y="903987"/>
                </a:cubicBezTo>
                <a:cubicBezTo>
                  <a:pt x="3371705" y="946028"/>
                  <a:pt x="3604684" y="641229"/>
                  <a:pt x="3715043" y="651739"/>
                </a:cubicBezTo>
                <a:cubicBezTo>
                  <a:pt x="3825402" y="662249"/>
                  <a:pt x="3832409" y="1007339"/>
                  <a:pt x="3925250" y="967049"/>
                </a:cubicBezTo>
                <a:cubicBezTo>
                  <a:pt x="4018091" y="926759"/>
                  <a:pt x="4205526" y="460801"/>
                  <a:pt x="4272091" y="410001"/>
                </a:cubicBezTo>
                <a:cubicBezTo>
                  <a:pt x="4338656" y="359201"/>
                  <a:pt x="4301871" y="649987"/>
                  <a:pt x="4324643" y="662249"/>
                </a:cubicBezTo>
                <a:cubicBezTo>
                  <a:pt x="4347416" y="674511"/>
                  <a:pt x="4391209" y="473063"/>
                  <a:pt x="4408726" y="483573"/>
                </a:cubicBezTo>
                <a:cubicBezTo>
                  <a:pt x="4426243" y="494083"/>
                  <a:pt x="4415732" y="727063"/>
                  <a:pt x="4429746" y="725311"/>
                </a:cubicBezTo>
                <a:cubicBezTo>
                  <a:pt x="4443760" y="723559"/>
                  <a:pt x="4461278" y="478318"/>
                  <a:pt x="4492809" y="473063"/>
                </a:cubicBezTo>
                <a:cubicBezTo>
                  <a:pt x="4524340" y="467808"/>
                  <a:pt x="4583899" y="592180"/>
                  <a:pt x="4618933" y="693780"/>
                </a:cubicBezTo>
                <a:cubicBezTo>
                  <a:pt x="4653967" y="795380"/>
                  <a:pt x="4641705" y="1044125"/>
                  <a:pt x="4703015" y="1082663"/>
                </a:cubicBezTo>
                <a:cubicBezTo>
                  <a:pt x="4764325" y="1121201"/>
                  <a:pt x="4902712" y="907491"/>
                  <a:pt x="4986795" y="925008"/>
                </a:cubicBezTo>
                <a:cubicBezTo>
                  <a:pt x="5070878" y="942525"/>
                  <a:pt x="5121678" y="1191269"/>
                  <a:pt x="5207512" y="1187766"/>
                </a:cubicBezTo>
                <a:cubicBezTo>
                  <a:pt x="5293346" y="1184263"/>
                  <a:pt x="5408961" y="891725"/>
                  <a:pt x="5501802" y="903987"/>
                </a:cubicBezTo>
                <a:cubicBezTo>
                  <a:pt x="5594643" y="916249"/>
                  <a:pt x="5671719" y="1242070"/>
                  <a:pt x="5764560" y="1261339"/>
                </a:cubicBezTo>
                <a:cubicBezTo>
                  <a:pt x="5857401" y="1280608"/>
                  <a:pt x="5997540" y="1049380"/>
                  <a:pt x="6058850" y="1019601"/>
                </a:cubicBezTo>
                <a:cubicBezTo>
                  <a:pt x="6120160" y="989822"/>
                  <a:pt x="6102643" y="1084415"/>
                  <a:pt x="6132422" y="1082663"/>
                </a:cubicBezTo>
                <a:cubicBezTo>
                  <a:pt x="6162201" y="1080911"/>
                  <a:pt x="6213002" y="998580"/>
                  <a:pt x="6237526" y="1009090"/>
                </a:cubicBezTo>
                <a:cubicBezTo>
                  <a:pt x="6262050" y="1019600"/>
                  <a:pt x="6262050" y="1140470"/>
                  <a:pt x="6279567" y="1145725"/>
                </a:cubicBezTo>
                <a:cubicBezTo>
                  <a:pt x="6297084" y="1150980"/>
                  <a:pt x="6314601" y="1021352"/>
                  <a:pt x="6342629" y="1040621"/>
                </a:cubicBezTo>
                <a:cubicBezTo>
                  <a:pt x="6370657" y="1059890"/>
                  <a:pt x="6409195" y="1233311"/>
                  <a:pt x="6447733" y="1261339"/>
                </a:cubicBezTo>
                <a:cubicBezTo>
                  <a:pt x="6486271" y="1289367"/>
                  <a:pt x="6538823" y="1201780"/>
                  <a:pt x="6573857" y="1208787"/>
                </a:cubicBezTo>
                <a:cubicBezTo>
                  <a:pt x="6608891" y="1215794"/>
                  <a:pt x="6621154" y="1320897"/>
                  <a:pt x="6657940" y="1303380"/>
                </a:cubicBezTo>
                <a:cubicBezTo>
                  <a:pt x="6694726" y="1285863"/>
                  <a:pt x="6733264" y="1101931"/>
                  <a:pt x="6794574" y="1103683"/>
                </a:cubicBezTo>
                <a:cubicBezTo>
                  <a:pt x="6855884" y="1105435"/>
                  <a:pt x="7025802" y="1313890"/>
                  <a:pt x="7025802" y="1313890"/>
                </a:cubicBezTo>
                <a:lnTo>
                  <a:pt x="7025802" y="1313890"/>
                </a:lnTo>
                <a:lnTo>
                  <a:pt x="5197002" y="1282359"/>
                </a:lnTo>
                <a:cubicBezTo>
                  <a:pt x="4368437" y="1229807"/>
                  <a:pt x="2907499" y="1170249"/>
                  <a:pt x="2054409" y="998580"/>
                </a:cubicBezTo>
                <a:cubicBezTo>
                  <a:pt x="1201319" y="826911"/>
                  <a:pt x="353485" y="397740"/>
                  <a:pt x="78464" y="252346"/>
                </a:cubicBezTo>
                <a:close/>
              </a:path>
            </a:pathLst>
          </a:custGeom>
          <a:solidFill>
            <a:srgbClr val="4C6B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989184D-E009-CD42-ACCA-C2FDB60D3EBF}"/>
              </a:ext>
            </a:extLst>
          </p:cNvPr>
          <p:cNvSpPr/>
          <p:nvPr/>
        </p:nvSpPr>
        <p:spPr>
          <a:xfrm>
            <a:off x="3016468" y="1812848"/>
            <a:ext cx="6568966" cy="452130"/>
          </a:xfrm>
          <a:custGeom>
            <a:avLst/>
            <a:gdLst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51338 w 6348249"/>
              <a:gd name="connsiteY4" fmla="*/ 241738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421821 w 6421821"/>
              <a:gd name="connsiteY0" fmla="*/ 620110 h 620110"/>
              <a:gd name="connsiteX1" fmla="*/ 4929352 w 6421821"/>
              <a:gd name="connsiteY1" fmla="*/ 210207 h 620110"/>
              <a:gd name="connsiteX2" fmla="*/ 3836276 w 6421821"/>
              <a:gd name="connsiteY2" fmla="*/ 420414 h 620110"/>
              <a:gd name="connsiteX3" fmla="*/ 2165131 w 6421821"/>
              <a:gd name="connsiteY3" fmla="*/ 115614 h 620110"/>
              <a:gd name="connsiteX4" fmla="*/ 945931 w 6421821"/>
              <a:gd name="connsiteY4" fmla="*/ 420414 h 620110"/>
              <a:gd name="connsiteX5" fmla="*/ 73572 w 6421821"/>
              <a:gd name="connsiteY5" fmla="*/ 0 h 620110"/>
              <a:gd name="connsiteX6" fmla="*/ 0 w 6421821"/>
              <a:gd name="connsiteY6" fmla="*/ 105104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909849 w 6348249"/>
              <a:gd name="connsiteY2" fmla="*/ 472966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568966 w 6568966"/>
              <a:gd name="connsiteY0" fmla="*/ 452130 h 452130"/>
              <a:gd name="connsiteX1" fmla="*/ 4929353 w 6568966"/>
              <a:gd name="connsiteY1" fmla="*/ 94779 h 452130"/>
              <a:gd name="connsiteX2" fmla="*/ 3983422 w 6568966"/>
              <a:gd name="connsiteY2" fmla="*/ 357538 h 452130"/>
              <a:gd name="connsiteX3" fmla="*/ 2165132 w 6568966"/>
              <a:gd name="connsiteY3" fmla="*/ 186 h 452130"/>
              <a:gd name="connsiteX4" fmla="*/ 945932 w 6568966"/>
              <a:gd name="connsiteY4" fmla="*/ 304986 h 452130"/>
              <a:gd name="connsiteX5" fmla="*/ 0 w 6568966"/>
              <a:gd name="connsiteY5" fmla="*/ 52738 h 45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966" h="452130">
                <a:moveTo>
                  <a:pt x="6568966" y="452130"/>
                </a:moveTo>
                <a:cubicBezTo>
                  <a:pt x="6006662" y="316371"/>
                  <a:pt x="5360277" y="110544"/>
                  <a:pt x="4929353" y="94779"/>
                </a:cubicBezTo>
                <a:cubicBezTo>
                  <a:pt x="4498429" y="79014"/>
                  <a:pt x="4444125" y="373303"/>
                  <a:pt x="3983422" y="357538"/>
                </a:cubicBezTo>
                <a:cubicBezTo>
                  <a:pt x="3522719" y="341773"/>
                  <a:pt x="2671380" y="8945"/>
                  <a:pt x="2165132" y="186"/>
                </a:cubicBezTo>
                <a:cubicBezTo>
                  <a:pt x="1658884" y="-8573"/>
                  <a:pt x="1306787" y="296227"/>
                  <a:pt x="945932" y="304986"/>
                </a:cubicBezTo>
                <a:cubicBezTo>
                  <a:pt x="585077" y="313745"/>
                  <a:pt x="0" y="52738"/>
                  <a:pt x="0" y="5273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624478-2747-8144-9104-36235A723F0C}"/>
              </a:ext>
            </a:extLst>
          </p:cNvPr>
          <p:cNvCxnSpPr>
            <a:cxnSpLocks/>
          </p:cNvCxnSpPr>
          <p:nvPr/>
        </p:nvCxnSpPr>
        <p:spPr>
          <a:xfrm>
            <a:off x="2102075" y="2007475"/>
            <a:ext cx="7483366" cy="1051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EFE60C55-AE43-E847-9E59-F51EF84F8AA7}"/>
              </a:ext>
            </a:extLst>
          </p:cNvPr>
          <p:cNvSpPr/>
          <p:nvPr/>
        </p:nvSpPr>
        <p:spPr>
          <a:xfrm>
            <a:off x="3011218" y="1964922"/>
            <a:ext cx="6568966" cy="526027"/>
          </a:xfrm>
          <a:custGeom>
            <a:avLst/>
            <a:gdLst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51338 w 6348249"/>
              <a:gd name="connsiteY4" fmla="*/ 241738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421821 w 6421821"/>
              <a:gd name="connsiteY0" fmla="*/ 620110 h 620110"/>
              <a:gd name="connsiteX1" fmla="*/ 4929352 w 6421821"/>
              <a:gd name="connsiteY1" fmla="*/ 210207 h 620110"/>
              <a:gd name="connsiteX2" fmla="*/ 3836276 w 6421821"/>
              <a:gd name="connsiteY2" fmla="*/ 420414 h 620110"/>
              <a:gd name="connsiteX3" fmla="*/ 2165131 w 6421821"/>
              <a:gd name="connsiteY3" fmla="*/ 115614 h 620110"/>
              <a:gd name="connsiteX4" fmla="*/ 945931 w 6421821"/>
              <a:gd name="connsiteY4" fmla="*/ 420414 h 620110"/>
              <a:gd name="connsiteX5" fmla="*/ 73572 w 6421821"/>
              <a:gd name="connsiteY5" fmla="*/ 0 h 620110"/>
              <a:gd name="connsiteX6" fmla="*/ 0 w 6421821"/>
              <a:gd name="connsiteY6" fmla="*/ 105104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909849 w 6348249"/>
              <a:gd name="connsiteY2" fmla="*/ 472966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568966 w 6568966"/>
              <a:gd name="connsiteY0" fmla="*/ 452130 h 452130"/>
              <a:gd name="connsiteX1" fmla="*/ 4929353 w 6568966"/>
              <a:gd name="connsiteY1" fmla="*/ 94779 h 452130"/>
              <a:gd name="connsiteX2" fmla="*/ 3983422 w 6568966"/>
              <a:gd name="connsiteY2" fmla="*/ 357538 h 452130"/>
              <a:gd name="connsiteX3" fmla="*/ 2165132 w 6568966"/>
              <a:gd name="connsiteY3" fmla="*/ 186 h 452130"/>
              <a:gd name="connsiteX4" fmla="*/ 945932 w 6568966"/>
              <a:gd name="connsiteY4" fmla="*/ 304986 h 452130"/>
              <a:gd name="connsiteX5" fmla="*/ 0 w 6568966"/>
              <a:gd name="connsiteY5" fmla="*/ 52738 h 452130"/>
              <a:gd name="connsiteX0" fmla="*/ 6568966 w 6568966"/>
              <a:gd name="connsiteY0" fmla="*/ 525702 h 525702"/>
              <a:gd name="connsiteX1" fmla="*/ 4929353 w 6568966"/>
              <a:gd name="connsiteY1" fmla="*/ 94779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25702 h 525702"/>
              <a:gd name="connsiteX1" fmla="*/ 4929353 w 6568966"/>
              <a:gd name="connsiteY1" fmla="*/ 147331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26027 h 526027"/>
              <a:gd name="connsiteX1" fmla="*/ 4929353 w 6568966"/>
              <a:gd name="connsiteY1" fmla="*/ 147656 h 526027"/>
              <a:gd name="connsiteX2" fmla="*/ 3983422 w 6568966"/>
              <a:gd name="connsiteY2" fmla="*/ 357863 h 526027"/>
              <a:gd name="connsiteX3" fmla="*/ 2165132 w 6568966"/>
              <a:gd name="connsiteY3" fmla="*/ 511 h 526027"/>
              <a:gd name="connsiteX4" fmla="*/ 945932 w 6568966"/>
              <a:gd name="connsiteY4" fmla="*/ 273780 h 526027"/>
              <a:gd name="connsiteX5" fmla="*/ 0 w 6568966"/>
              <a:gd name="connsiteY5" fmla="*/ 53063 h 5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966" h="526027">
                <a:moveTo>
                  <a:pt x="6568966" y="526027"/>
                </a:moveTo>
                <a:cubicBezTo>
                  <a:pt x="6006662" y="390268"/>
                  <a:pt x="5360277" y="175683"/>
                  <a:pt x="4929353" y="147656"/>
                </a:cubicBezTo>
                <a:cubicBezTo>
                  <a:pt x="4498429" y="119629"/>
                  <a:pt x="4444126" y="382387"/>
                  <a:pt x="3983422" y="357863"/>
                </a:cubicBezTo>
                <a:cubicBezTo>
                  <a:pt x="3522718" y="333339"/>
                  <a:pt x="2671380" y="14525"/>
                  <a:pt x="2165132" y="511"/>
                </a:cubicBezTo>
                <a:cubicBezTo>
                  <a:pt x="1658884" y="-13503"/>
                  <a:pt x="1306787" y="265021"/>
                  <a:pt x="945932" y="273780"/>
                </a:cubicBezTo>
                <a:cubicBezTo>
                  <a:pt x="585077" y="282539"/>
                  <a:pt x="0" y="53063"/>
                  <a:pt x="0" y="53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C689090-0560-364D-A6F1-39B9133DBEA2}"/>
              </a:ext>
            </a:extLst>
          </p:cNvPr>
          <p:cNvSpPr/>
          <p:nvPr/>
        </p:nvSpPr>
        <p:spPr>
          <a:xfrm>
            <a:off x="2969171" y="4062245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BFB161-1BC7-B043-91F9-608D1D37152F}"/>
              </a:ext>
            </a:extLst>
          </p:cNvPr>
          <p:cNvSpPr/>
          <p:nvPr/>
        </p:nvSpPr>
        <p:spPr>
          <a:xfrm>
            <a:off x="2974431" y="4183115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DC5AE78-F75B-584D-B26D-21B6A33464D2}"/>
              </a:ext>
            </a:extLst>
          </p:cNvPr>
          <p:cNvSpPr/>
          <p:nvPr/>
        </p:nvSpPr>
        <p:spPr>
          <a:xfrm>
            <a:off x="2969173" y="3915102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17EA84-ED83-5E41-AC06-457BD1BA9D14}"/>
              </a:ext>
            </a:extLst>
          </p:cNvPr>
          <p:cNvSpPr/>
          <p:nvPr/>
        </p:nvSpPr>
        <p:spPr>
          <a:xfrm>
            <a:off x="2974428" y="3783575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A6C716E-9092-FF4E-B96F-A79B53213B80}"/>
              </a:ext>
            </a:extLst>
          </p:cNvPr>
          <p:cNvSpPr/>
          <p:nvPr/>
        </p:nvSpPr>
        <p:spPr>
          <a:xfrm>
            <a:off x="2990198" y="3652198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61B427E-9479-6A42-AE2B-F8826A6740A6}"/>
              </a:ext>
            </a:extLst>
          </p:cNvPr>
          <p:cNvSpPr/>
          <p:nvPr/>
        </p:nvSpPr>
        <p:spPr>
          <a:xfrm>
            <a:off x="2984943" y="3499800"/>
            <a:ext cx="6484883" cy="924911"/>
          </a:xfrm>
          <a:custGeom>
            <a:avLst/>
            <a:gdLst>
              <a:gd name="connsiteX0" fmla="*/ 0 w 7147035"/>
              <a:gd name="connsiteY0" fmla="*/ 0 h 1177158"/>
              <a:gd name="connsiteX1" fmla="*/ 1818290 w 7147035"/>
              <a:gd name="connsiteY1" fmla="*/ 746234 h 1177158"/>
              <a:gd name="connsiteX2" fmla="*/ 4141076 w 7147035"/>
              <a:gd name="connsiteY2" fmla="*/ 1051034 h 1177158"/>
              <a:gd name="connsiteX3" fmla="*/ 7147035 w 7147035"/>
              <a:gd name="connsiteY3" fmla="*/ 1177158 h 1177158"/>
              <a:gd name="connsiteX0" fmla="*/ 0 w 6600497"/>
              <a:gd name="connsiteY0" fmla="*/ 0 h 914400"/>
              <a:gd name="connsiteX1" fmla="*/ 1271752 w 6600497"/>
              <a:gd name="connsiteY1" fmla="*/ 483476 h 914400"/>
              <a:gd name="connsiteX2" fmla="*/ 3594538 w 6600497"/>
              <a:gd name="connsiteY2" fmla="*/ 788276 h 914400"/>
              <a:gd name="connsiteX3" fmla="*/ 6600497 w 6600497"/>
              <a:gd name="connsiteY3" fmla="*/ 914400 h 914400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  <a:gd name="connsiteX0" fmla="*/ 0 w 6484883"/>
              <a:gd name="connsiteY0" fmla="*/ 0 h 924911"/>
              <a:gd name="connsiteX1" fmla="*/ 1271752 w 6484883"/>
              <a:gd name="connsiteY1" fmla="*/ 483476 h 924911"/>
              <a:gd name="connsiteX2" fmla="*/ 3594538 w 6484883"/>
              <a:gd name="connsiteY2" fmla="*/ 788276 h 924911"/>
              <a:gd name="connsiteX3" fmla="*/ 6484883 w 6484883"/>
              <a:gd name="connsiteY3" fmla="*/ 924911 h 9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4883" h="924911">
                <a:moveTo>
                  <a:pt x="0" y="0"/>
                </a:moveTo>
                <a:cubicBezTo>
                  <a:pt x="564055" y="285531"/>
                  <a:pt x="672662" y="320566"/>
                  <a:pt x="1271752" y="483476"/>
                </a:cubicBezTo>
                <a:cubicBezTo>
                  <a:pt x="1870842" y="646386"/>
                  <a:pt x="2706414" y="716455"/>
                  <a:pt x="3594538" y="788276"/>
                </a:cubicBezTo>
                <a:cubicBezTo>
                  <a:pt x="4482662" y="860097"/>
                  <a:pt x="5425965" y="897759"/>
                  <a:pt x="6484883" y="924911"/>
                </a:cubicBezTo>
              </a:path>
            </a:pathLst>
          </a:custGeom>
          <a:noFill/>
          <a:ln w="12700">
            <a:solidFill>
              <a:srgbClr val="4C6B8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47035"/>
                      <a:gd name="connsiteY0" fmla="*/ 0 h 1177158"/>
                      <a:gd name="connsiteX1" fmla="*/ 1818290 w 7147035"/>
                      <a:gd name="connsiteY1" fmla="*/ 746234 h 1177158"/>
                      <a:gd name="connsiteX2" fmla="*/ 4141076 w 7147035"/>
                      <a:gd name="connsiteY2" fmla="*/ 1051034 h 1177158"/>
                      <a:gd name="connsiteX3" fmla="*/ 7147035 w 7147035"/>
                      <a:gd name="connsiteY3" fmla="*/ 1177158 h 117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7035" h="1177158" extrusionOk="0">
                        <a:moveTo>
                          <a:pt x="0" y="0"/>
                        </a:moveTo>
                        <a:cubicBezTo>
                          <a:pt x="540815" y="271196"/>
                          <a:pt x="1077682" y="589989"/>
                          <a:pt x="1818290" y="746234"/>
                        </a:cubicBezTo>
                        <a:cubicBezTo>
                          <a:pt x="2681559" y="957845"/>
                          <a:pt x="3053605" y="985552"/>
                          <a:pt x="4141076" y="1051034"/>
                        </a:cubicBezTo>
                        <a:cubicBezTo>
                          <a:pt x="5009824" y="1141776"/>
                          <a:pt x="6059257" y="1309526"/>
                          <a:pt x="7147035" y="117715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378D3F3-ABDC-3745-91C3-EAA32A0AB564}"/>
              </a:ext>
            </a:extLst>
          </p:cNvPr>
          <p:cNvSpPr/>
          <p:nvPr/>
        </p:nvSpPr>
        <p:spPr>
          <a:xfrm>
            <a:off x="3005964" y="2148605"/>
            <a:ext cx="6568966" cy="515766"/>
          </a:xfrm>
          <a:custGeom>
            <a:avLst/>
            <a:gdLst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51338 w 6348249"/>
              <a:gd name="connsiteY4" fmla="*/ 241738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421821 w 6421821"/>
              <a:gd name="connsiteY0" fmla="*/ 620110 h 620110"/>
              <a:gd name="connsiteX1" fmla="*/ 4929352 w 6421821"/>
              <a:gd name="connsiteY1" fmla="*/ 210207 h 620110"/>
              <a:gd name="connsiteX2" fmla="*/ 3836276 w 6421821"/>
              <a:gd name="connsiteY2" fmla="*/ 420414 h 620110"/>
              <a:gd name="connsiteX3" fmla="*/ 2165131 w 6421821"/>
              <a:gd name="connsiteY3" fmla="*/ 115614 h 620110"/>
              <a:gd name="connsiteX4" fmla="*/ 945931 w 6421821"/>
              <a:gd name="connsiteY4" fmla="*/ 420414 h 620110"/>
              <a:gd name="connsiteX5" fmla="*/ 73572 w 6421821"/>
              <a:gd name="connsiteY5" fmla="*/ 0 h 620110"/>
              <a:gd name="connsiteX6" fmla="*/ 0 w 6421821"/>
              <a:gd name="connsiteY6" fmla="*/ 105104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909849 w 6348249"/>
              <a:gd name="connsiteY2" fmla="*/ 472966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568966 w 6568966"/>
              <a:gd name="connsiteY0" fmla="*/ 452130 h 452130"/>
              <a:gd name="connsiteX1" fmla="*/ 4929353 w 6568966"/>
              <a:gd name="connsiteY1" fmla="*/ 94779 h 452130"/>
              <a:gd name="connsiteX2" fmla="*/ 3983422 w 6568966"/>
              <a:gd name="connsiteY2" fmla="*/ 357538 h 452130"/>
              <a:gd name="connsiteX3" fmla="*/ 2165132 w 6568966"/>
              <a:gd name="connsiteY3" fmla="*/ 186 h 452130"/>
              <a:gd name="connsiteX4" fmla="*/ 945932 w 6568966"/>
              <a:gd name="connsiteY4" fmla="*/ 304986 h 452130"/>
              <a:gd name="connsiteX5" fmla="*/ 0 w 6568966"/>
              <a:gd name="connsiteY5" fmla="*/ 52738 h 452130"/>
              <a:gd name="connsiteX0" fmla="*/ 6568966 w 6568966"/>
              <a:gd name="connsiteY0" fmla="*/ 525702 h 525702"/>
              <a:gd name="connsiteX1" fmla="*/ 4929353 w 6568966"/>
              <a:gd name="connsiteY1" fmla="*/ 94779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25702 h 525702"/>
              <a:gd name="connsiteX1" fmla="*/ 4929353 w 6568966"/>
              <a:gd name="connsiteY1" fmla="*/ 147331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57233 h 557233"/>
              <a:gd name="connsiteX1" fmla="*/ 4929353 w 6568966"/>
              <a:gd name="connsiteY1" fmla="*/ 147331 h 557233"/>
              <a:gd name="connsiteX2" fmla="*/ 3983422 w 6568966"/>
              <a:gd name="connsiteY2" fmla="*/ 357538 h 557233"/>
              <a:gd name="connsiteX3" fmla="*/ 2165132 w 6568966"/>
              <a:gd name="connsiteY3" fmla="*/ 186 h 557233"/>
              <a:gd name="connsiteX4" fmla="*/ 945932 w 6568966"/>
              <a:gd name="connsiteY4" fmla="*/ 304986 h 557233"/>
              <a:gd name="connsiteX5" fmla="*/ 0 w 6568966"/>
              <a:gd name="connsiteY5" fmla="*/ 52738 h 557233"/>
              <a:gd name="connsiteX0" fmla="*/ 6568966 w 6568966"/>
              <a:gd name="connsiteY0" fmla="*/ 557233 h 557233"/>
              <a:gd name="connsiteX1" fmla="*/ 4929353 w 6568966"/>
              <a:gd name="connsiteY1" fmla="*/ 189372 h 557233"/>
              <a:gd name="connsiteX2" fmla="*/ 3983422 w 6568966"/>
              <a:gd name="connsiteY2" fmla="*/ 357538 h 557233"/>
              <a:gd name="connsiteX3" fmla="*/ 2165132 w 6568966"/>
              <a:gd name="connsiteY3" fmla="*/ 186 h 557233"/>
              <a:gd name="connsiteX4" fmla="*/ 945932 w 6568966"/>
              <a:gd name="connsiteY4" fmla="*/ 304986 h 557233"/>
              <a:gd name="connsiteX5" fmla="*/ 0 w 6568966"/>
              <a:gd name="connsiteY5" fmla="*/ 52738 h 557233"/>
              <a:gd name="connsiteX0" fmla="*/ 6568966 w 6568966"/>
              <a:gd name="connsiteY0" fmla="*/ 515215 h 515215"/>
              <a:gd name="connsiteX1" fmla="*/ 4929353 w 6568966"/>
              <a:gd name="connsiteY1" fmla="*/ 147354 h 515215"/>
              <a:gd name="connsiteX2" fmla="*/ 3983422 w 6568966"/>
              <a:gd name="connsiteY2" fmla="*/ 315520 h 515215"/>
              <a:gd name="connsiteX3" fmla="*/ 2165132 w 6568966"/>
              <a:gd name="connsiteY3" fmla="*/ 209 h 515215"/>
              <a:gd name="connsiteX4" fmla="*/ 945932 w 6568966"/>
              <a:gd name="connsiteY4" fmla="*/ 262968 h 515215"/>
              <a:gd name="connsiteX5" fmla="*/ 0 w 6568966"/>
              <a:gd name="connsiteY5" fmla="*/ 10720 h 515215"/>
              <a:gd name="connsiteX0" fmla="*/ 6568966 w 6568966"/>
              <a:gd name="connsiteY0" fmla="*/ 515766 h 515766"/>
              <a:gd name="connsiteX1" fmla="*/ 4929353 w 6568966"/>
              <a:gd name="connsiteY1" fmla="*/ 147905 h 515766"/>
              <a:gd name="connsiteX2" fmla="*/ 3983422 w 6568966"/>
              <a:gd name="connsiteY2" fmla="*/ 316071 h 515766"/>
              <a:gd name="connsiteX3" fmla="*/ 2165132 w 6568966"/>
              <a:gd name="connsiteY3" fmla="*/ 760 h 515766"/>
              <a:gd name="connsiteX4" fmla="*/ 945932 w 6568966"/>
              <a:gd name="connsiteY4" fmla="*/ 221477 h 515766"/>
              <a:gd name="connsiteX5" fmla="*/ 0 w 6568966"/>
              <a:gd name="connsiteY5" fmla="*/ 11271 h 51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966" h="515766">
                <a:moveTo>
                  <a:pt x="6568966" y="515766"/>
                </a:moveTo>
                <a:cubicBezTo>
                  <a:pt x="6006662" y="380007"/>
                  <a:pt x="5360277" y="181188"/>
                  <a:pt x="4929353" y="147905"/>
                </a:cubicBezTo>
                <a:cubicBezTo>
                  <a:pt x="4498429" y="114622"/>
                  <a:pt x="4444126" y="340595"/>
                  <a:pt x="3983422" y="316071"/>
                </a:cubicBezTo>
                <a:cubicBezTo>
                  <a:pt x="3522718" y="291547"/>
                  <a:pt x="2671380" y="16526"/>
                  <a:pt x="2165132" y="760"/>
                </a:cubicBezTo>
                <a:cubicBezTo>
                  <a:pt x="1658884" y="-15006"/>
                  <a:pt x="1306787" y="219725"/>
                  <a:pt x="945932" y="221477"/>
                </a:cubicBezTo>
                <a:cubicBezTo>
                  <a:pt x="585077" y="223229"/>
                  <a:pt x="0" y="11271"/>
                  <a:pt x="0" y="112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DAE091A-2D8F-8B48-9E9E-B3F559B38719}"/>
              </a:ext>
            </a:extLst>
          </p:cNvPr>
          <p:cNvSpPr/>
          <p:nvPr/>
        </p:nvSpPr>
        <p:spPr>
          <a:xfrm>
            <a:off x="2990198" y="2279985"/>
            <a:ext cx="6568966" cy="589338"/>
          </a:xfrm>
          <a:custGeom>
            <a:avLst/>
            <a:gdLst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51338 w 6348249"/>
              <a:gd name="connsiteY4" fmla="*/ 241738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6" fmla="*/ 0 w 6348249"/>
              <a:gd name="connsiteY6" fmla="*/ 0 h 620110"/>
              <a:gd name="connsiteX0" fmla="*/ 6421821 w 6421821"/>
              <a:gd name="connsiteY0" fmla="*/ 620110 h 620110"/>
              <a:gd name="connsiteX1" fmla="*/ 4929352 w 6421821"/>
              <a:gd name="connsiteY1" fmla="*/ 210207 h 620110"/>
              <a:gd name="connsiteX2" fmla="*/ 3836276 w 6421821"/>
              <a:gd name="connsiteY2" fmla="*/ 420414 h 620110"/>
              <a:gd name="connsiteX3" fmla="*/ 2165131 w 6421821"/>
              <a:gd name="connsiteY3" fmla="*/ 115614 h 620110"/>
              <a:gd name="connsiteX4" fmla="*/ 945931 w 6421821"/>
              <a:gd name="connsiteY4" fmla="*/ 420414 h 620110"/>
              <a:gd name="connsiteX5" fmla="*/ 73572 w 6421821"/>
              <a:gd name="connsiteY5" fmla="*/ 0 h 620110"/>
              <a:gd name="connsiteX6" fmla="*/ 0 w 6421821"/>
              <a:gd name="connsiteY6" fmla="*/ 105104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762704 w 6348249"/>
              <a:gd name="connsiteY2" fmla="*/ 420414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348249 w 6348249"/>
              <a:gd name="connsiteY0" fmla="*/ 620110 h 620110"/>
              <a:gd name="connsiteX1" fmla="*/ 4855780 w 6348249"/>
              <a:gd name="connsiteY1" fmla="*/ 210207 h 620110"/>
              <a:gd name="connsiteX2" fmla="*/ 3909849 w 6348249"/>
              <a:gd name="connsiteY2" fmla="*/ 472966 h 620110"/>
              <a:gd name="connsiteX3" fmla="*/ 2091559 w 6348249"/>
              <a:gd name="connsiteY3" fmla="*/ 115614 h 620110"/>
              <a:gd name="connsiteX4" fmla="*/ 872359 w 6348249"/>
              <a:gd name="connsiteY4" fmla="*/ 420414 h 620110"/>
              <a:gd name="connsiteX5" fmla="*/ 0 w 6348249"/>
              <a:gd name="connsiteY5" fmla="*/ 0 h 620110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495393 w 6495393"/>
              <a:gd name="connsiteY0" fmla="*/ 567558 h 567558"/>
              <a:gd name="connsiteX1" fmla="*/ 4855780 w 6495393"/>
              <a:gd name="connsiteY1" fmla="*/ 210207 h 567558"/>
              <a:gd name="connsiteX2" fmla="*/ 3909849 w 6495393"/>
              <a:gd name="connsiteY2" fmla="*/ 472966 h 567558"/>
              <a:gd name="connsiteX3" fmla="*/ 2091559 w 6495393"/>
              <a:gd name="connsiteY3" fmla="*/ 115614 h 567558"/>
              <a:gd name="connsiteX4" fmla="*/ 872359 w 6495393"/>
              <a:gd name="connsiteY4" fmla="*/ 420414 h 567558"/>
              <a:gd name="connsiteX5" fmla="*/ 0 w 6495393"/>
              <a:gd name="connsiteY5" fmla="*/ 0 h 567558"/>
              <a:gd name="connsiteX0" fmla="*/ 6568966 w 6568966"/>
              <a:gd name="connsiteY0" fmla="*/ 452130 h 452130"/>
              <a:gd name="connsiteX1" fmla="*/ 4929353 w 6568966"/>
              <a:gd name="connsiteY1" fmla="*/ 94779 h 452130"/>
              <a:gd name="connsiteX2" fmla="*/ 3983422 w 6568966"/>
              <a:gd name="connsiteY2" fmla="*/ 357538 h 452130"/>
              <a:gd name="connsiteX3" fmla="*/ 2165132 w 6568966"/>
              <a:gd name="connsiteY3" fmla="*/ 186 h 452130"/>
              <a:gd name="connsiteX4" fmla="*/ 945932 w 6568966"/>
              <a:gd name="connsiteY4" fmla="*/ 304986 h 452130"/>
              <a:gd name="connsiteX5" fmla="*/ 0 w 6568966"/>
              <a:gd name="connsiteY5" fmla="*/ 52738 h 452130"/>
              <a:gd name="connsiteX0" fmla="*/ 6568966 w 6568966"/>
              <a:gd name="connsiteY0" fmla="*/ 525702 h 525702"/>
              <a:gd name="connsiteX1" fmla="*/ 4929353 w 6568966"/>
              <a:gd name="connsiteY1" fmla="*/ 94779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25702 h 525702"/>
              <a:gd name="connsiteX1" fmla="*/ 4929353 w 6568966"/>
              <a:gd name="connsiteY1" fmla="*/ 147331 h 525702"/>
              <a:gd name="connsiteX2" fmla="*/ 3983422 w 6568966"/>
              <a:gd name="connsiteY2" fmla="*/ 357538 h 525702"/>
              <a:gd name="connsiteX3" fmla="*/ 2165132 w 6568966"/>
              <a:gd name="connsiteY3" fmla="*/ 186 h 525702"/>
              <a:gd name="connsiteX4" fmla="*/ 945932 w 6568966"/>
              <a:gd name="connsiteY4" fmla="*/ 304986 h 525702"/>
              <a:gd name="connsiteX5" fmla="*/ 0 w 6568966"/>
              <a:gd name="connsiteY5" fmla="*/ 52738 h 525702"/>
              <a:gd name="connsiteX0" fmla="*/ 6568966 w 6568966"/>
              <a:gd name="connsiteY0" fmla="*/ 557233 h 557233"/>
              <a:gd name="connsiteX1" fmla="*/ 4929353 w 6568966"/>
              <a:gd name="connsiteY1" fmla="*/ 147331 h 557233"/>
              <a:gd name="connsiteX2" fmla="*/ 3983422 w 6568966"/>
              <a:gd name="connsiteY2" fmla="*/ 357538 h 557233"/>
              <a:gd name="connsiteX3" fmla="*/ 2165132 w 6568966"/>
              <a:gd name="connsiteY3" fmla="*/ 186 h 557233"/>
              <a:gd name="connsiteX4" fmla="*/ 945932 w 6568966"/>
              <a:gd name="connsiteY4" fmla="*/ 304986 h 557233"/>
              <a:gd name="connsiteX5" fmla="*/ 0 w 6568966"/>
              <a:gd name="connsiteY5" fmla="*/ 52738 h 557233"/>
              <a:gd name="connsiteX0" fmla="*/ 6568966 w 6568966"/>
              <a:gd name="connsiteY0" fmla="*/ 557233 h 557233"/>
              <a:gd name="connsiteX1" fmla="*/ 4929353 w 6568966"/>
              <a:gd name="connsiteY1" fmla="*/ 189372 h 557233"/>
              <a:gd name="connsiteX2" fmla="*/ 3983422 w 6568966"/>
              <a:gd name="connsiteY2" fmla="*/ 357538 h 557233"/>
              <a:gd name="connsiteX3" fmla="*/ 2165132 w 6568966"/>
              <a:gd name="connsiteY3" fmla="*/ 186 h 557233"/>
              <a:gd name="connsiteX4" fmla="*/ 945932 w 6568966"/>
              <a:gd name="connsiteY4" fmla="*/ 304986 h 557233"/>
              <a:gd name="connsiteX5" fmla="*/ 0 w 6568966"/>
              <a:gd name="connsiteY5" fmla="*/ 52738 h 557233"/>
              <a:gd name="connsiteX0" fmla="*/ 6568966 w 6568966"/>
              <a:gd name="connsiteY0" fmla="*/ 515215 h 515215"/>
              <a:gd name="connsiteX1" fmla="*/ 4929353 w 6568966"/>
              <a:gd name="connsiteY1" fmla="*/ 147354 h 515215"/>
              <a:gd name="connsiteX2" fmla="*/ 3983422 w 6568966"/>
              <a:gd name="connsiteY2" fmla="*/ 315520 h 515215"/>
              <a:gd name="connsiteX3" fmla="*/ 2165132 w 6568966"/>
              <a:gd name="connsiteY3" fmla="*/ 209 h 515215"/>
              <a:gd name="connsiteX4" fmla="*/ 945932 w 6568966"/>
              <a:gd name="connsiteY4" fmla="*/ 262968 h 515215"/>
              <a:gd name="connsiteX5" fmla="*/ 0 w 6568966"/>
              <a:gd name="connsiteY5" fmla="*/ 10720 h 515215"/>
              <a:gd name="connsiteX0" fmla="*/ 6568966 w 6568966"/>
              <a:gd name="connsiteY0" fmla="*/ 515766 h 515766"/>
              <a:gd name="connsiteX1" fmla="*/ 4929353 w 6568966"/>
              <a:gd name="connsiteY1" fmla="*/ 147905 h 515766"/>
              <a:gd name="connsiteX2" fmla="*/ 3983422 w 6568966"/>
              <a:gd name="connsiteY2" fmla="*/ 316071 h 515766"/>
              <a:gd name="connsiteX3" fmla="*/ 2165132 w 6568966"/>
              <a:gd name="connsiteY3" fmla="*/ 760 h 515766"/>
              <a:gd name="connsiteX4" fmla="*/ 945932 w 6568966"/>
              <a:gd name="connsiteY4" fmla="*/ 221477 h 515766"/>
              <a:gd name="connsiteX5" fmla="*/ 0 w 6568966"/>
              <a:gd name="connsiteY5" fmla="*/ 11271 h 515766"/>
              <a:gd name="connsiteX0" fmla="*/ 6568966 w 6568966"/>
              <a:gd name="connsiteY0" fmla="*/ 589338 h 589338"/>
              <a:gd name="connsiteX1" fmla="*/ 4929353 w 6568966"/>
              <a:gd name="connsiteY1" fmla="*/ 147905 h 589338"/>
              <a:gd name="connsiteX2" fmla="*/ 3983422 w 6568966"/>
              <a:gd name="connsiteY2" fmla="*/ 316071 h 589338"/>
              <a:gd name="connsiteX3" fmla="*/ 2165132 w 6568966"/>
              <a:gd name="connsiteY3" fmla="*/ 760 h 589338"/>
              <a:gd name="connsiteX4" fmla="*/ 945932 w 6568966"/>
              <a:gd name="connsiteY4" fmla="*/ 221477 h 589338"/>
              <a:gd name="connsiteX5" fmla="*/ 0 w 6568966"/>
              <a:gd name="connsiteY5" fmla="*/ 11271 h 589338"/>
              <a:gd name="connsiteX0" fmla="*/ 6568966 w 6568966"/>
              <a:gd name="connsiteY0" fmla="*/ 589338 h 589338"/>
              <a:gd name="connsiteX1" fmla="*/ 4929353 w 6568966"/>
              <a:gd name="connsiteY1" fmla="*/ 179436 h 589338"/>
              <a:gd name="connsiteX2" fmla="*/ 3983422 w 6568966"/>
              <a:gd name="connsiteY2" fmla="*/ 316071 h 589338"/>
              <a:gd name="connsiteX3" fmla="*/ 2165132 w 6568966"/>
              <a:gd name="connsiteY3" fmla="*/ 760 h 589338"/>
              <a:gd name="connsiteX4" fmla="*/ 945932 w 6568966"/>
              <a:gd name="connsiteY4" fmla="*/ 221477 h 589338"/>
              <a:gd name="connsiteX5" fmla="*/ 0 w 6568966"/>
              <a:gd name="connsiteY5" fmla="*/ 11271 h 58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966" h="589338">
                <a:moveTo>
                  <a:pt x="6568966" y="589338"/>
                </a:moveTo>
                <a:cubicBezTo>
                  <a:pt x="6006662" y="453579"/>
                  <a:pt x="5360277" y="224980"/>
                  <a:pt x="4929353" y="179436"/>
                </a:cubicBezTo>
                <a:cubicBezTo>
                  <a:pt x="4498429" y="133892"/>
                  <a:pt x="4444126" y="345850"/>
                  <a:pt x="3983422" y="316071"/>
                </a:cubicBezTo>
                <a:cubicBezTo>
                  <a:pt x="3522719" y="286292"/>
                  <a:pt x="2671380" y="16526"/>
                  <a:pt x="2165132" y="760"/>
                </a:cubicBezTo>
                <a:cubicBezTo>
                  <a:pt x="1658884" y="-15006"/>
                  <a:pt x="1306787" y="219725"/>
                  <a:pt x="945932" y="221477"/>
                </a:cubicBezTo>
                <a:cubicBezTo>
                  <a:pt x="585077" y="223229"/>
                  <a:pt x="0" y="11271"/>
                  <a:pt x="0" y="112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5E9E6-8442-3B4B-A6F7-7370280AAE29}"/>
              </a:ext>
            </a:extLst>
          </p:cNvPr>
          <p:cNvSpPr txBox="1"/>
          <p:nvPr/>
        </p:nvSpPr>
        <p:spPr>
          <a:xfrm>
            <a:off x="7567448" y="1534510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 surface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D903D-D2C4-C142-B7B1-C6626D380B35}"/>
              </a:ext>
            </a:extLst>
          </p:cNvPr>
          <p:cNvSpPr txBox="1"/>
          <p:nvPr/>
        </p:nvSpPr>
        <p:spPr>
          <a:xfrm>
            <a:off x="9601204" y="19123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33E0A-C0E6-EF41-8F99-1758E827682C}"/>
              </a:ext>
            </a:extLst>
          </p:cNvPr>
          <p:cNvSpPr txBox="1"/>
          <p:nvPr/>
        </p:nvSpPr>
        <p:spPr>
          <a:xfrm>
            <a:off x="9574930" y="510802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Z=-</a:t>
            </a:r>
            <a:r>
              <a:rPr lang="en-US" i="1" dirty="0" err="1"/>
              <a:t>h</a:t>
            </a:r>
            <a:r>
              <a:rPr lang="en-US" sz="1200" i="1" dirty="0" err="1"/>
              <a:t>L</a:t>
            </a:r>
            <a:endParaRPr 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6EC386-5F90-2F43-8758-EBF546E353D7}"/>
              </a:ext>
            </a:extLst>
          </p:cNvPr>
          <p:cNvSpPr txBox="1"/>
          <p:nvPr/>
        </p:nvSpPr>
        <p:spPr>
          <a:xfrm>
            <a:off x="7493874" y="382502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Z=-h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E0E325-91D9-F842-9D62-99AA9F483F47}"/>
              </a:ext>
            </a:extLst>
          </p:cNvPr>
          <p:cNvCxnSpPr>
            <a:cxnSpLocks/>
          </p:cNvCxnSpPr>
          <p:nvPr/>
        </p:nvCxnSpPr>
        <p:spPr>
          <a:xfrm flipH="1">
            <a:off x="7039483" y="4125303"/>
            <a:ext cx="443881" cy="268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D523825-580A-9145-B341-5B0C27C4323D}"/>
              </a:ext>
            </a:extLst>
          </p:cNvPr>
          <p:cNvSpPr/>
          <p:nvPr/>
        </p:nvSpPr>
        <p:spPr>
          <a:xfrm>
            <a:off x="2081050" y="1292799"/>
            <a:ext cx="914393" cy="337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F466DC-BCDE-6241-8338-72289D440A4B}"/>
              </a:ext>
            </a:extLst>
          </p:cNvPr>
          <p:cNvCxnSpPr/>
          <p:nvPr/>
        </p:nvCxnSpPr>
        <p:spPr>
          <a:xfrm>
            <a:off x="3079531" y="439332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331B3-4538-1649-B547-B8207B52DAA4}"/>
              </a:ext>
            </a:extLst>
          </p:cNvPr>
          <p:cNvCxnSpPr/>
          <p:nvPr/>
        </p:nvCxnSpPr>
        <p:spPr>
          <a:xfrm>
            <a:off x="3263461" y="44616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58157-C047-5A42-B036-C641BED5E6AB}"/>
              </a:ext>
            </a:extLst>
          </p:cNvPr>
          <p:cNvCxnSpPr/>
          <p:nvPr/>
        </p:nvCxnSpPr>
        <p:spPr>
          <a:xfrm>
            <a:off x="3452648" y="455623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E55F85-D7F2-3848-990C-AB2A2F411BC4}"/>
              </a:ext>
            </a:extLst>
          </p:cNvPr>
          <p:cNvCxnSpPr/>
          <p:nvPr/>
        </p:nvCxnSpPr>
        <p:spPr>
          <a:xfrm>
            <a:off x="3636578" y="46140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D8EE49-BD2A-0048-A167-CA824A3241BB}"/>
              </a:ext>
            </a:extLst>
          </p:cNvPr>
          <p:cNvCxnSpPr/>
          <p:nvPr/>
        </p:nvCxnSpPr>
        <p:spPr>
          <a:xfrm>
            <a:off x="3820508" y="468235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1E2555-0463-D749-9B24-7CCC8E38B3F7}"/>
              </a:ext>
            </a:extLst>
          </p:cNvPr>
          <p:cNvCxnSpPr/>
          <p:nvPr/>
        </p:nvCxnSpPr>
        <p:spPr>
          <a:xfrm>
            <a:off x="3993928" y="47401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52076E-E7CC-C14B-AF73-C250EA00E9E9}"/>
              </a:ext>
            </a:extLst>
          </p:cNvPr>
          <p:cNvCxnSpPr/>
          <p:nvPr/>
        </p:nvCxnSpPr>
        <p:spPr>
          <a:xfrm>
            <a:off x="4183115" y="479271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1A2F8B-F628-0249-8825-90DC51208362}"/>
              </a:ext>
            </a:extLst>
          </p:cNvPr>
          <p:cNvCxnSpPr/>
          <p:nvPr/>
        </p:nvCxnSpPr>
        <p:spPr>
          <a:xfrm>
            <a:off x="4356535" y="482950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23CD09-DA3D-FB4A-9A84-32523AEDA7D0}"/>
              </a:ext>
            </a:extLst>
          </p:cNvPr>
          <p:cNvCxnSpPr/>
          <p:nvPr/>
        </p:nvCxnSpPr>
        <p:spPr>
          <a:xfrm>
            <a:off x="4556229" y="48715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9ADB25-83B6-5043-AF59-6144CC851BB1}"/>
              </a:ext>
            </a:extLst>
          </p:cNvPr>
          <p:cNvCxnSpPr/>
          <p:nvPr/>
        </p:nvCxnSpPr>
        <p:spPr>
          <a:xfrm>
            <a:off x="4755926" y="48925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3F9864-F0D4-7B40-9674-29D48B584CEF}"/>
              </a:ext>
            </a:extLst>
          </p:cNvPr>
          <p:cNvCxnSpPr/>
          <p:nvPr/>
        </p:nvCxnSpPr>
        <p:spPr>
          <a:xfrm>
            <a:off x="4950366" y="49188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485A4D-4B07-DC49-93B4-69B4269F50F8}"/>
              </a:ext>
            </a:extLst>
          </p:cNvPr>
          <p:cNvCxnSpPr/>
          <p:nvPr/>
        </p:nvCxnSpPr>
        <p:spPr>
          <a:xfrm>
            <a:off x="5160574" y="495037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4AB3B6-7CF4-3D43-A5D8-41EA3365E97B}"/>
              </a:ext>
            </a:extLst>
          </p:cNvPr>
          <p:cNvCxnSpPr/>
          <p:nvPr/>
        </p:nvCxnSpPr>
        <p:spPr>
          <a:xfrm>
            <a:off x="5360271" y="498190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CD9655-4C51-4546-95B9-BBD56C446A64}"/>
              </a:ext>
            </a:extLst>
          </p:cNvPr>
          <p:cNvCxnSpPr/>
          <p:nvPr/>
        </p:nvCxnSpPr>
        <p:spPr>
          <a:xfrm>
            <a:off x="5554711" y="500818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6806BB-2910-F541-ACFE-B394BF8D0CF1}"/>
              </a:ext>
            </a:extLst>
          </p:cNvPr>
          <p:cNvCxnSpPr/>
          <p:nvPr/>
        </p:nvCxnSpPr>
        <p:spPr>
          <a:xfrm>
            <a:off x="5738640" y="501343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81C79D-E92A-6044-A178-4DCAEA8BA82C}"/>
              </a:ext>
            </a:extLst>
          </p:cNvPr>
          <p:cNvCxnSpPr/>
          <p:nvPr/>
        </p:nvCxnSpPr>
        <p:spPr>
          <a:xfrm>
            <a:off x="5933080" y="503971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6E5AEA-4B3F-2A43-B9B5-7A67A9D28D16}"/>
              </a:ext>
            </a:extLst>
          </p:cNvPr>
          <p:cNvCxnSpPr/>
          <p:nvPr/>
        </p:nvCxnSpPr>
        <p:spPr>
          <a:xfrm>
            <a:off x="6153798" y="505022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3DD41B-B79E-6041-AE9D-3029F425C2E3}"/>
              </a:ext>
            </a:extLst>
          </p:cNvPr>
          <p:cNvCxnSpPr/>
          <p:nvPr/>
        </p:nvCxnSpPr>
        <p:spPr>
          <a:xfrm>
            <a:off x="6364005" y="50712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1CF0D6-1797-1042-BC13-A306C2C24231}"/>
              </a:ext>
            </a:extLst>
          </p:cNvPr>
          <p:cNvCxnSpPr/>
          <p:nvPr/>
        </p:nvCxnSpPr>
        <p:spPr>
          <a:xfrm>
            <a:off x="6568955" y="508701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6DBF99-8201-494A-9579-C60D12E97E17}"/>
              </a:ext>
            </a:extLst>
          </p:cNvPr>
          <p:cNvCxnSpPr/>
          <p:nvPr/>
        </p:nvCxnSpPr>
        <p:spPr>
          <a:xfrm>
            <a:off x="6784417" y="510277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FC290F0-65C4-FE4C-9602-81311653C6F1}"/>
              </a:ext>
            </a:extLst>
          </p:cNvPr>
          <p:cNvCxnSpPr/>
          <p:nvPr/>
        </p:nvCxnSpPr>
        <p:spPr>
          <a:xfrm>
            <a:off x="6978857" y="511854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C92A1E-30EC-7446-A42C-031DA8BE0CC9}"/>
              </a:ext>
            </a:extLst>
          </p:cNvPr>
          <p:cNvCxnSpPr/>
          <p:nvPr/>
        </p:nvCxnSpPr>
        <p:spPr>
          <a:xfrm>
            <a:off x="7199575" y="512905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D35C74-BFEB-DC4C-95C4-083DF60A4C97}"/>
              </a:ext>
            </a:extLst>
          </p:cNvPr>
          <p:cNvCxnSpPr/>
          <p:nvPr/>
        </p:nvCxnSpPr>
        <p:spPr>
          <a:xfrm>
            <a:off x="7409782" y="51395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429580-5F25-BF42-81EF-DA9642358915}"/>
              </a:ext>
            </a:extLst>
          </p:cNvPr>
          <p:cNvCxnSpPr/>
          <p:nvPr/>
        </p:nvCxnSpPr>
        <p:spPr>
          <a:xfrm>
            <a:off x="7614732" y="514482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BE080-5F42-4642-BDF9-CA2D862E777A}"/>
              </a:ext>
            </a:extLst>
          </p:cNvPr>
          <p:cNvCxnSpPr/>
          <p:nvPr/>
        </p:nvCxnSpPr>
        <p:spPr>
          <a:xfrm>
            <a:off x="7830196" y="51395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0AD693-1492-9A4A-A804-56672E0708F8}"/>
              </a:ext>
            </a:extLst>
          </p:cNvPr>
          <p:cNvCxnSpPr/>
          <p:nvPr/>
        </p:nvCxnSpPr>
        <p:spPr>
          <a:xfrm>
            <a:off x="8035146" y="515533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A5CBE6-2E14-D147-9462-1F8C24E50C32}"/>
              </a:ext>
            </a:extLst>
          </p:cNvPr>
          <p:cNvCxnSpPr/>
          <p:nvPr/>
        </p:nvCxnSpPr>
        <p:spPr>
          <a:xfrm>
            <a:off x="8250608" y="517109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2D20DC-89AE-634E-B3AA-48F66C40BBDF}"/>
              </a:ext>
            </a:extLst>
          </p:cNvPr>
          <p:cNvCxnSpPr/>
          <p:nvPr/>
        </p:nvCxnSpPr>
        <p:spPr>
          <a:xfrm>
            <a:off x="8445048" y="51868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281EC-80E0-7F4C-887A-9ADC520377CE}"/>
              </a:ext>
            </a:extLst>
          </p:cNvPr>
          <p:cNvCxnSpPr/>
          <p:nvPr/>
        </p:nvCxnSpPr>
        <p:spPr>
          <a:xfrm>
            <a:off x="8665766" y="51868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8A52FE-587A-8C42-8FEF-EFD80A98496A}"/>
              </a:ext>
            </a:extLst>
          </p:cNvPr>
          <p:cNvCxnSpPr/>
          <p:nvPr/>
        </p:nvCxnSpPr>
        <p:spPr>
          <a:xfrm>
            <a:off x="8875973" y="518686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F9C705-268D-074C-9CB9-E4FDA9D90F7F}"/>
              </a:ext>
            </a:extLst>
          </p:cNvPr>
          <p:cNvCxnSpPr/>
          <p:nvPr/>
        </p:nvCxnSpPr>
        <p:spPr>
          <a:xfrm>
            <a:off x="9080923" y="519212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3040A6-16C0-0948-B388-E1F7D308ECA1}"/>
              </a:ext>
            </a:extLst>
          </p:cNvPr>
          <p:cNvCxnSpPr/>
          <p:nvPr/>
        </p:nvCxnSpPr>
        <p:spPr>
          <a:xfrm>
            <a:off x="9296386" y="5186872"/>
            <a:ext cx="147145" cy="210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28F6DD-BC2E-BE65-C653-2446D095CF5D}"/>
              </a:ext>
            </a:extLst>
          </p:cNvPr>
          <p:cNvSpPr txBox="1"/>
          <p:nvPr/>
        </p:nvSpPr>
        <p:spPr>
          <a:xfrm>
            <a:off x="9601204" y="27949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3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Macintosh PowerPoint</Application>
  <PresentationFormat>Widescreen</PresentationFormat>
  <Paragraphs>15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Preliminary result</vt:lpstr>
      <vt:lpstr>Preliminary result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Shi, Fengyan</cp:lastModifiedBy>
  <cp:revision>7</cp:revision>
  <cp:lastPrinted>2022-06-22T19:22:21Z</cp:lastPrinted>
  <dcterms:created xsi:type="dcterms:W3CDTF">2022-03-29T20:06:57Z</dcterms:created>
  <dcterms:modified xsi:type="dcterms:W3CDTF">2022-06-22T19:23:21Z</dcterms:modified>
</cp:coreProperties>
</file>