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5" d="100"/>
          <a:sy n="75" d="100"/>
        </p:scale>
        <p:origin x="129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14D-E946-A046-B1B5-57F389F6A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B4CE-D4C6-3247-8997-5FC3EE395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C483-0E2D-074B-98EF-2933669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3AD5-EE4A-1E4D-AF24-50A8EDD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50D7-B9AF-4044-937D-1962F612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C348-DAF5-E844-B40C-15D733B6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E834E-8051-2641-98A9-13B1C0ED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DD15-1E5F-2344-B6E0-158F0F25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3A1F-FF06-C842-A3CF-CD5BAB2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A579-2E2E-694F-BF85-60FE570E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C8BB6-F07F-444D-B5BE-275EBF369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5843-CF52-C048-892C-CA0C225F7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1D4C-406A-3942-A47C-753F2AAE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F9DF-E00C-F941-97A9-E3141293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8F9E-80FD-5B4A-B85E-22A65803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1E5E-630A-E04E-983C-F8A81250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071F-646A-E443-BF7B-3E5C9058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4179-3BE5-FC46-9B98-02DF175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3826-0039-BF4E-912E-556EE08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7DC4-59E1-AD48-B85F-EA2AEE32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E580-9F09-9348-968E-F289D56F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57865-2902-F64E-B2A3-FBE1F6D2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65C3-8FEE-984D-8EB8-2EF5E661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B3A1-C829-1E46-8495-3BFBB5DB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D405-49CB-CE4E-9D9A-7E2CBE6B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7888-B8CB-D248-9C43-C2484C71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81DD-F330-F74E-ACC6-36D45804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E759-B666-954D-B847-5D399185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471A-C5B9-D341-A466-DB4F63B0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3EF6-1FEA-D34A-9A66-F001BF57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D8CA-4181-E54D-8BF6-8645D8C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DB4-8035-9B4A-BD61-0E4C6B08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C1EE-097C-C24A-AC66-E077E486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08C4-260F-C24C-A83A-5BE24AA4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560E-0853-7049-B1CB-C03E83FF7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6C70-D572-644E-B4DB-99B418616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288DC-A59C-4A41-B942-06180326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74CE7-1599-F449-A66E-05996F3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2DA0A-E232-A14B-BB46-A7D05E52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BD5-CB88-7144-8A00-05996099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E0F0-8001-E348-BD03-73ACCBE6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2D98A-B689-BD45-8C5B-CE6217D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1753-3762-FC41-AA50-CEEE5F41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9AB13-2C5F-2247-B6F7-61FAB00C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055AF-93C0-AC4D-ABB1-322FD2A2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7F65-4F51-AD4A-BE01-004E38C1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3364-9A9A-A341-94E2-91425959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6490-5F07-AC47-A2F5-A413B461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05831-104D-DD4E-8D58-4F181F1E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22D2A-FE09-7E48-93D4-148FD169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04DB-0B27-AD46-8223-C3EEB08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3A8A2-CB31-B14E-A7FC-2D24DED7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293E-9E91-E34B-BD00-5F554F1B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C122E-BF11-AF48-966D-C3562BA3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C2BD-0196-1F48-A43B-DAF3F000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DB995-46ED-3B48-B306-0273DE2E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8B6A-B578-024F-AA05-604579F9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C4D4-4434-1A43-95AE-BA6447FC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80413-89A9-0C41-9C5D-9C421B4E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1BC7-7B9F-4747-8E0A-3EDC4C85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3C82-D9D3-5D40-9F7D-3EE5A6D71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06B-6387-C846-A285-0C26740644B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B752-E382-C64D-82DB-15F507C2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3E78-6AFC-D041-B801-4DB20506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2371-220D-9140-9A51-4FB04E8B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EFC24B-1F51-9443-AEFD-710DF2222604}"/>
              </a:ext>
            </a:extLst>
          </p:cNvPr>
          <p:cNvCxnSpPr/>
          <p:nvPr/>
        </p:nvCxnSpPr>
        <p:spPr>
          <a:xfrm>
            <a:off x="3027405" y="4485503"/>
            <a:ext cx="61783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F121A8-9CAB-394E-B96D-6F8A45FC5A76}"/>
              </a:ext>
            </a:extLst>
          </p:cNvPr>
          <p:cNvCxnSpPr/>
          <p:nvPr/>
        </p:nvCxnSpPr>
        <p:spPr>
          <a:xfrm flipH="1">
            <a:off x="3090041" y="449842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1C740-9389-E94A-9725-CBCD60625AF2}"/>
              </a:ext>
            </a:extLst>
          </p:cNvPr>
          <p:cNvCxnSpPr/>
          <p:nvPr/>
        </p:nvCxnSpPr>
        <p:spPr>
          <a:xfrm flipH="1">
            <a:off x="3242441" y="449317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80DF93-DCE4-4143-A1A4-3603B7785BFD}"/>
              </a:ext>
            </a:extLst>
          </p:cNvPr>
          <p:cNvCxnSpPr/>
          <p:nvPr/>
        </p:nvCxnSpPr>
        <p:spPr>
          <a:xfrm flipH="1">
            <a:off x="3394841" y="44984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0647A-B02B-3A40-877F-E63DE6ED8F0E}"/>
              </a:ext>
            </a:extLst>
          </p:cNvPr>
          <p:cNvCxnSpPr/>
          <p:nvPr/>
        </p:nvCxnSpPr>
        <p:spPr>
          <a:xfrm flipH="1">
            <a:off x="3557749" y="449317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D21A35-3CFE-5649-8454-9BBA65DB4212}"/>
              </a:ext>
            </a:extLst>
          </p:cNvPr>
          <p:cNvCxnSpPr/>
          <p:nvPr/>
        </p:nvCxnSpPr>
        <p:spPr>
          <a:xfrm flipH="1">
            <a:off x="3710149" y="448792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0FFE6-D891-594D-8105-0E0B6FD2740D}"/>
              </a:ext>
            </a:extLst>
          </p:cNvPr>
          <p:cNvCxnSpPr/>
          <p:nvPr/>
        </p:nvCxnSpPr>
        <p:spPr>
          <a:xfrm flipH="1">
            <a:off x="3862549" y="44931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98DC6F-8CA3-FF43-B6A1-A751866E061E}"/>
              </a:ext>
            </a:extLst>
          </p:cNvPr>
          <p:cNvCxnSpPr/>
          <p:nvPr/>
        </p:nvCxnSpPr>
        <p:spPr>
          <a:xfrm flipH="1">
            <a:off x="4020203" y="450368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288575-9ABB-C642-B8EF-E2602E7EF93C}"/>
              </a:ext>
            </a:extLst>
          </p:cNvPr>
          <p:cNvCxnSpPr/>
          <p:nvPr/>
        </p:nvCxnSpPr>
        <p:spPr>
          <a:xfrm flipH="1">
            <a:off x="4172603" y="44984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92B9B5-22B2-6348-8BD3-1184355A8652}"/>
              </a:ext>
            </a:extLst>
          </p:cNvPr>
          <p:cNvCxnSpPr/>
          <p:nvPr/>
        </p:nvCxnSpPr>
        <p:spPr>
          <a:xfrm flipH="1">
            <a:off x="4325003" y="450369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554A49-A2E2-D441-90C2-53F0B713347C}"/>
              </a:ext>
            </a:extLst>
          </p:cNvPr>
          <p:cNvCxnSpPr/>
          <p:nvPr/>
        </p:nvCxnSpPr>
        <p:spPr>
          <a:xfrm flipH="1">
            <a:off x="4487911" y="449843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C4586-9BB6-5D4C-8BF6-D43155E44171}"/>
              </a:ext>
            </a:extLst>
          </p:cNvPr>
          <p:cNvCxnSpPr/>
          <p:nvPr/>
        </p:nvCxnSpPr>
        <p:spPr>
          <a:xfrm flipH="1">
            <a:off x="4640311" y="44931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14083-ACBA-BB4F-A9E3-0C02EA7BD99D}"/>
              </a:ext>
            </a:extLst>
          </p:cNvPr>
          <p:cNvCxnSpPr/>
          <p:nvPr/>
        </p:nvCxnSpPr>
        <p:spPr>
          <a:xfrm flipH="1">
            <a:off x="4792711" y="449844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C89CB8-D0C9-004B-A633-6BD112049DE8}"/>
              </a:ext>
            </a:extLst>
          </p:cNvPr>
          <p:cNvCxnSpPr/>
          <p:nvPr/>
        </p:nvCxnSpPr>
        <p:spPr>
          <a:xfrm flipH="1">
            <a:off x="4939858" y="449843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092374-CC27-AD46-9756-54E73BA06C20}"/>
              </a:ext>
            </a:extLst>
          </p:cNvPr>
          <p:cNvCxnSpPr/>
          <p:nvPr/>
        </p:nvCxnSpPr>
        <p:spPr>
          <a:xfrm flipH="1">
            <a:off x="5092258" y="44931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318A06-5389-C04B-AD22-99E8CCFD4B05}"/>
              </a:ext>
            </a:extLst>
          </p:cNvPr>
          <p:cNvCxnSpPr/>
          <p:nvPr/>
        </p:nvCxnSpPr>
        <p:spPr>
          <a:xfrm flipH="1">
            <a:off x="5244658" y="449844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EEB92D-FB19-A147-A871-EF87E6D02C91}"/>
              </a:ext>
            </a:extLst>
          </p:cNvPr>
          <p:cNvCxnSpPr/>
          <p:nvPr/>
        </p:nvCxnSpPr>
        <p:spPr>
          <a:xfrm flipH="1">
            <a:off x="5407566" y="449318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DE5BBF-71C9-4E4B-A508-626F1C44A76D}"/>
              </a:ext>
            </a:extLst>
          </p:cNvPr>
          <p:cNvCxnSpPr/>
          <p:nvPr/>
        </p:nvCxnSpPr>
        <p:spPr>
          <a:xfrm flipH="1">
            <a:off x="5559966" y="44879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C4DE03-B10A-CF42-BE9E-328F8389A545}"/>
              </a:ext>
            </a:extLst>
          </p:cNvPr>
          <p:cNvCxnSpPr/>
          <p:nvPr/>
        </p:nvCxnSpPr>
        <p:spPr>
          <a:xfrm flipH="1">
            <a:off x="5712366" y="449319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334D7-BE42-9E45-AA7E-F01BC250BEB8}"/>
              </a:ext>
            </a:extLst>
          </p:cNvPr>
          <p:cNvCxnSpPr/>
          <p:nvPr/>
        </p:nvCxnSpPr>
        <p:spPr>
          <a:xfrm flipH="1">
            <a:off x="5880531" y="449318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1FDB78-84EA-5148-AF9A-2094CF58E5DC}"/>
              </a:ext>
            </a:extLst>
          </p:cNvPr>
          <p:cNvCxnSpPr/>
          <p:nvPr/>
        </p:nvCxnSpPr>
        <p:spPr>
          <a:xfrm flipH="1">
            <a:off x="6032931" y="448793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AE535-3EFC-7A4E-A4D2-C12DF9A766FB}"/>
              </a:ext>
            </a:extLst>
          </p:cNvPr>
          <p:cNvCxnSpPr/>
          <p:nvPr/>
        </p:nvCxnSpPr>
        <p:spPr>
          <a:xfrm flipH="1">
            <a:off x="6185331" y="449319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1CB0A2-F496-AD47-B5F0-A34937F8262D}"/>
              </a:ext>
            </a:extLst>
          </p:cNvPr>
          <p:cNvCxnSpPr/>
          <p:nvPr/>
        </p:nvCxnSpPr>
        <p:spPr>
          <a:xfrm flipH="1">
            <a:off x="6348239" y="4487938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915109-230D-194D-835B-D67D5DA67CC8}"/>
              </a:ext>
            </a:extLst>
          </p:cNvPr>
          <p:cNvCxnSpPr/>
          <p:nvPr/>
        </p:nvCxnSpPr>
        <p:spPr>
          <a:xfrm flipH="1">
            <a:off x="6500639" y="448268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AC66DF-8E07-F54D-AA3E-D127F3F04B8C}"/>
              </a:ext>
            </a:extLst>
          </p:cNvPr>
          <p:cNvCxnSpPr/>
          <p:nvPr/>
        </p:nvCxnSpPr>
        <p:spPr>
          <a:xfrm flipH="1">
            <a:off x="6653039" y="4487943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A82C24-AF9E-3E4C-8D66-0E4A6D5882EB}"/>
              </a:ext>
            </a:extLst>
          </p:cNvPr>
          <p:cNvCxnSpPr/>
          <p:nvPr/>
        </p:nvCxnSpPr>
        <p:spPr>
          <a:xfrm flipH="1">
            <a:off x="6800182" y="449844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037414-61D2-1842-AC67-42D93EA52473}"/>
              </a:ext>
            </a:extLst>
          </p:cNvPr>
          <p:cNvCxnSpPr/>
          <p:nvPr/>
        </p:nvCxnSpPr>
        <p:spPr>
          <a:xfrm flipH="1">
            <a:off x="6952582" y="449318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D9D8FE-8073-F44D-BCE8-58C44AB85933}"/>
              </a:ext>
            </a:extLst>
          </p:cNvPr>
          <p:cNvCxnSpPr/>
          <p:nvPr/>
        </p:nvCxnSpPr>
        <p:spPr>
          <a:xfrm flipH="1">
            <a:off x="7104982" y="449844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B17E69-5AAE-A642-A104-88D20B500ED3}"/>
              </a:ext>
            </a:extLst>
          </p:cNvPr>
          <p:cNvCxnSpPr/>
          <p:nvPr/>
        </p:nvCxnSpPr>
        <p:spPr>
          <a:xfrm flipH="1">
            <a:off x="7267890" y="449319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8BD627-7E40-1649-9CE9-8F210014F6C2}"/>
              </a:ext>
            </a:extLst>
          </p:cNvPr>
          <p:cNvCxnSpPr/>
          <p:nvPr/>
        </p:nvCxnSpPr>
        <p:spPr>
          <a:xfrm flipH="1">
            <a:off x="7420290" y="448793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2E2D3C-D278-BB4D-8654-199B5BF68A0D}"/>
              </a:ext>
            </a:extLst>
          </p:cNvPr>
          <p:cNvCxnSpPr/>
          <p:nvPr/>
        </p:nvCxnSpPr>
        <p:spPr>
          <a:xfrm flipH="1">
            <a:off x="7572690" y="449319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344976-C527-9B48-B9DE-199BBDB3BE58}"/>
              </a:ext>
            </a:extLst>
          </p:cNvPr>
          <p:cNvCxnSpPr/>
          <p:nvPr/>
        </p:nvCxnSpPr>
        <p:spPr>
          <a:xfrm flipH="1">
            <a:off x="7751367" y="449319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FDD4F8-78F6-5E42-B437-589E352EFC93}"/>
              </a:ext>
            </a:extLst>
          </p:cNvPr>
          <p:cNvCxnSpPr/>
          <p:nvPr/>
        </p:nvCxnSpPr>
        <p:spPr>
          <a:xfrm flipH="1">
            <a:off x="7903767" y="448793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D93A3D-5ED3-0347-855E-30794CAA5461}"/>
              </a:ext>
            </a:extLst>
          </p:cNvPr>
          <p:cNvCxnSpPr/>
          <p:nvPr/>
        </p:nvCxnSpPr>
        <p:spPr>
          <a:xfrm flipH="1">
            <a:off x="8056167" y="449319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2AD6A-9602-B34B-A395-56615178300B}"/>
              </a:ext>
            </a:extLst>
          </p:cNvPr>
          <p:cNvCxnSpPr/>
          <p:nvPr/>
        </p:nvCxnSpPr>
        <p:spPr>
          <a:xfrm flipH="1">
            <a:off x="8219075" y="448794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C399D6-D70E-BE43-A66D-07928E9202F0}"/>
              </a:ext>
            </a:extLst>
          </p:cNvPr>
          <p:cNvCxnSpPr/>
          <p:nvPr/>
        </p:nvCxnSpPr>
        <p:spPr>
          <a:xfrm flipH="1">
            <a:off x="8371475" y="448268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8DE109-A95B-C241-961B-024953B2D439}"/>
              </a:ext>
            </a:extLst>
          </p:cNvPr>
          <p:cNvCxnSpPr/>
          <p:nvPr/>
        </p:nvCxnSpPr>
        <p:spPr>
          <a:xfrm flipH="1">
            <a:off x="8523875" y="448794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CBE52-2250-2D48-8844-80544C941F1A}"/>
              </a:ext>
            </a:extLst>
          </p:cNvPr>
          <p:cNvCxnSpPr/>
          <p:nvPr/>
        </p:nvCxnSpPr>
        <p:spPr>
          <a:xfrm flipH="1">
            <a:off x="8660510" y="4498454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821E3F-C651-B947-B26D-097DD696B695}"/>
              </a:ext>
            </a:extLst>
          </p:cNvPr>
          <p:cNvCxnSpPr/>
          <p:nvPr/>
        </p:nvCxnSpPr>
        <p:spPr>
          <a:xfrm flipH="1">
            <a:off x="8812910" y="449319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74509A-702B-6844-83E1-71BEB6AC5504}"/>
              </a:ext>
            </a:extLst>
          </p:cNvPr>
          <p:cNvCxnSpPr/>
          <p:nvPr/>
        </p:nvCxnSpPr>
        <p:spPr>
          <a:xfrm flipH="1">
            <a:off x="8965310" y="4498459"/>
            <a:ext cx="126125" cy="12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F889989F-25E0-C448-89C2-EB3102624B01}"/>
              </a:ext>
            </a:extLst>
          </p:cNvPr>
          <p:cNvSpPr/>
          <p:nvPr/>
        </p:nvSpPr>
        <p:spPr>
          <a:xfrm>
            <a:off x="5087007" y="3951890"/>
            <a:ext cx="2175641" cy="525517"/>
          </a:xfrm>
          <a:custGeom>
            <a:avLst/>
            <a:gdLst>
              <a:gd name="connsiteX0" fmla="*/ 0 w 2175641"/>
              <a:gd name="connsiteY0" fmla="*/ 525517 h 525517"/>
              <a:gd name="connsiteX1" fmla="*/ 1082565 w 2175641"/>
              <a:gd name="connsiteY1" fmla="*/ 0 h 525517"/>
              <a:gd name="connsiteX2" fmla="*/ 2175641 w 2175641"/>
              <a:gd name="connsiteY2" fmla="*/ 525517 h 5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641" h="525517">
                <a:moveTo>
                  <a:pt x="0" y="525517"/>
                </a:moveTo>
                <a:cubicBezTo>
                  <a:pt x="359979" y="262758"/>
                  <a:pt x="719958" y="0"/>
                  <a:pt x="1082565" y="0"/>
                </a:cubicBezTo>
                <a:cubicBezTo>
                  <a:pt x="1445172" y="0"/>
                  <a:pt x="1810406" y="262758"/>
                  <a:pt x="2175641" y="52551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35F30F-C628-5541-A159-E61DFBD27931}"/>
              </a:ext>
            </a:extLst>
          </p:cNvPr>
          <p:cNvCxnSpPr>
            <a:cxnSpLocks/>
          </p:cNvCxnSpPr>
          <p:nvPr/>
        </p:nvCxnSpPr>
        <p:spPr>
          <a:xfrm>
            <a:off x="3090041" y="4372302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CACA1-5642-8747-A9D6-3985443561F5}"/>
              </a:ext>
            </a:extLst>
          </p:cNvPr>
          <p:cNvCxnSpPr>
            <a:cxnSpLocks/>
          </p:cNvCxnSpPr>
          <p:nvPr/>
        </p:nvCxnSpPr>
        <p:spPr>
          <a:xfrm>
            <a:off x="3242441" y="4493172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BDA092-1CE4-E74C-B4DD-3B0B3749F397}"/>
              </a:ext>
            </a:extLst>
          </p:cNvPr>
          <p:cNvCxnSpPr>
            <a:cxnSpLocks/>
          </p:cNvCxnSpPr>
          <p:nvPr/>
        </p:nvCxnSpPr>
        <p:spPr>
          <a:xfrm>
            <a:off x="3100556" y="4246177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62B815-A884-4F45-B24E-2EA85BB73E6B}"/>
              </a:ext>
            </a:extLst>
          </p:cNvPr>
          <p:cNvCxnSpPr>
            <a:cxnSpLocks/>
          </p:cNvCxnSpPr>
          <p:nvPr/>
        </p:nvCxnSpPr>
        <p:spPr>
          <a:xfrm>
            <a:off x="3095301" y="4114800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61F764-5B43-9C48-9942-059CC9A7F6C7}"/>
              </a:ext>
            </a:extLst>
          </p:cNvPr>
          <p:cNvCxnSpPr>
            <a:cxnSpLocks/>
          </p:cNvCxnSpPr>
          <p:nvPr/>
        </p:nvCxnSpPr>
        <p:spPr>
          <a:xfrm>
            <a:off x="3105811" y="3988680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0FD431-4397-0645-B2B2-4C87EC4D9F97}"/>
              </a:ext>
            </a:extLst>
          </p:cNvPr>
          <p:cNvCxnSpPr>
            <a:cxnSpLocks/>
          </p:cNvCxnSpPr>
          <p:nvPr/>
        </p:nvCxnSpPr>
        <p:spPr>
          <a:xfrm>
            <a:off x="3116326" y="3862555"/>
            <a:ext cx="6001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>
            <a:extLst>
              <a:ext uri="{FF2B5EF4-FFF2-40B4-BE49-F238E27FC236}">
                <a16:creationId xmlns:a16="http://schemas.microsoft.com/office/drawing/2014/main" id="{3A0F0201-28D2-B54B-93DA-0BD8F2E2564D}"/>
              </a:ext>
            </a:extLst>
          </p:cNvPr>
          <p:cNvSpPr/>
          <p:nvPr/>
        </p:nvSpPr>
        <p:spPr>
          <a:xfrm>
            <a:off x="3132083" y="3699641"/>
            <a:ext cx="5969876" cy="73573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73573">
                <a:moveTo>
                  <a:pt x="0" y="10511"/>
                </a:moveTo>
                <a:lnTo>
                  <a:pt x="2785241" y="0"/>
                </a:lnTo>
                <a:cubicBezTo>
                  <a:pt x="3780220" y="10510"/>
                  <a:pt x="4875048" y="42041"/>
                  <a:pt x="5969876" y="73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813E2A7-5139-6D40-89D9-7EF868351AA6}"/>
              </a:ext>
            </a:extLst>
          </p:cNvPr>
          <p:cNvSpPr/>
          <p:nvPr/>
        </p:nvSpPr>
        <p:spPr>
          <a:xfrm>
            <a:off x="3126828" y="3478639"/>
            <a:ext cx="5969876" cy="110644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110644">
                <a:moveTo>
                  <a:pt x="0" y="47582"/>
                </a:moveTo>
                <a:cubicBezTo>
                  <a:pt x="928414" y="44078"/>
                  <a:pt x="1770329" y="3504"/>
                  <a:pt x="2698743" y="0"/>
                </a:cubicBezTo>
                <a:cubicBezTo>
                  <a:pt x="3693722" y="10510"/>
                  <a:pt x="4875048" y="79112"/>
                  <a:pt x="5969876" y="1106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B3F1C64-9A30-D24C-9705-A40AADBA837F}"/>
              </a:ext>
            </a:extLst>
          </p:cNvPr>
          <p:cNvSpPr/>
          <p:nvPr/>
        </p:nvSpPr>
        <p:spPr>
          <a:xfrm>
            <a:off x="3132074" y="3282209"/>
            <a:ext cx="5969876" cy="123001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  <a:gd name="connsiteX0" fmla="*/ 0 w 5969876"/>
              <a:gd name="connsiteY0" fmla="*/ 59939 h 123001"/>
              <a:gd name="connsiteX1" fmla="*/ 2550462 w 5969876"/>
              <a:gd name="connsiteY1" fmla="*/ 0 h 123001"/>
              <a:gd name="connsiteX2" fmla="*/ 5969876 w 5969876"/>
              <a:gd name="connsiteY2" fmla="*/ 123001 h 12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123001">
                <a:moveTo>
                  <a:pt x="0" y="59939"/>
                </a:moveTo>
                <a:cubicBezTo>
                  <a:pt x="928414" y="56435"/>
                  <a:pt x="1622048" y="3504"/>
                  <a:pt x="2550462" y="0"/>
                </a:cubicBezTo>
                <a:cubicBezTo>
                  <a:pt x="3545441" y="10510"/>
                  <a:pt x="4875048" y="91469"/>
                  <a:pt x="5969876" y="12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F6574C4E-5A30-2B4D-A9FE-63912976986B}"/>
              </a:ext>
            </a:extLst>
          </p:cNvPr>
          <p:cNvSpPr/>
          <p:nvPr/>
        </p:nvSpPr>
        <p:spPr>
          <a:xfrm>
            <a:off x="3160905" y="3002121"/>
            <a:ext cx="5969876" cy="172428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  <a:gd name="connsiteX0" fmla="*/ 0 w 5969876"/>
              <a:gd name="connsiteY0" fmla="*/ 59939 h 123001"/>
              <a:gd name="connsiteX1" fmla="*/ 2550462 w 5969876"/>
              <a:gd name="connsiteY1" fmla="*/ 0 h 123001"/>
              <a:gd name="connsiteX2" fmla="*/ 5969876 w 5969876"/>
              <a:gd name="connsiteY2" fmla="*/ 123001 h 123001"/>
              <a:gd name="connsiteX0" fmla="*/ 0 w 5969876"/>
              <a:gd name="connsiteY0" fmla="*/ 109366 h 172428"/>
              <a:gd name="connsiteX1" fmla="*/ 2538105 w 5969876"/>
              <a:gd name="connsiteY1" fmla="*/ 0 h 172428"/>
              <a:gd name="connsiteX2" fmla="*/ 5969876 w 5969876"/>
              <a:gd name="connsiteY2" fmla="*/ 172428 h 1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172428">
                <a:moveTo>
                  <a:pt x="0" y="109366"/>
                </a:moveTo>
                <a:cubicBezTo>
                  <a:pt x="928414" y="105862"/>
                  <a:pt x="1609691" y="3504"/>
                  <a:pt x="2538105" y="0"/>
                </a:cubicBezTo>
                <a:cubicBezTo>
                  <a:pt x="3533084" y="10510"/>
                  <a:pt x="4875048" y="140896"/>
                  <a:pt x="5969876" y="1724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B407FE0-371E-CE4A-AB29-2C3FBFB3B9D6}"/>
              </a:ext>
            </a:extLst>
          </p:cNvPr>
          <p:cNvSpPr/>
          <p:nvPr/>
        </p:nvSpPr>
        <p:spPr>
          <a:xfrm>
            <a:off x="3153103" y="2771177"/>
            <a:ext cx="5969876" cy="209498"/>
          </a:xfrm>
          <a:custGeom>
            <a:avLst/>
            <a:gdLst>
              <a:gd name="connsiteX0" fmla="*/ 0 w 5969876"/>
              <a:gd name="connsiteY0" fmla="*/ 10511 h 73573"/>
              <a:gd name="connsiteX1" fmla="*/ 2785241 w 5969876"/>
              <a:gd name="connsiteY1" fmla="*/ 0 h 73573"/>
              <a:gd name="connsiteX2" fmla="*/ 5969876 w 5969876"/>
              <a:gd name="connsiteY2" fmla="*/ 73573 h 73573"/>
              <a:gd name="connsiteX0" fmla="*/ 0 w 5969876"/>
              <a:gd name="connsiteY0" fmla="*/ 47582 h 110644"/>
              <a:gd name="connsiteX1" fmla="*/ 2698743 w 5969876"/>
              <a:gd name="connsiteY1" fmla="*/ 0 h 110644"/>
              <a:gd name="connsiteX2" fmla="*/ 5969876 w 5969876"/>
              <a:gd name="connsiteY2" fmla="*/ 110644 h 110644"/>
              <a:gd name="connsiteX0" fmla="*/ 0 w 5969876"/>
              <a:gd name="connsiteY0" fmla="*/ 59939 h 123001"/>
              <a:gd name="connsiteX1" fmla="*/ 2550462 w 5969876"/>
              <a:gd name="connsiteY1" fmla="*/ 0 h 123001"/>
              <a:gd name="connsiteX2" fmla="*/ 5969876 w 5969876"/>
              <a:gd name="connsiteY2" fmla="*/ 123001 h 123001"/>
              <a:gd name="connsiteX0" fmla="*/ 0 w 5969876"/>
              <a:gd name="connsiteY0" fmla="*/ 109366 h 172428"/>
              <a:gd name="connsiteX1" fmla="*/ 2538105 w 5969876"/>
              <a:gd name="connsiteY1" fmla="*/ 0 h 172428"/>
              <a:gd name="connsiteX2" fmla="*/ 5969876 w 5969876"/>
              <a:gd name="connsiteY2" fmla="*/ 172428 h 172428"/>
              <a:gd name="connsiteX0" fmla="*/ 0 w 5969876"/>
              <a:gd name="connsiteY0" fmla="*/ 146436 h 209498"/>
              <a:gd name="connsiteX1" fmla="*/ 2488678 w 5969876"/>
              <a:gd name="connsiteY1" fmla="*/ 0 h 209498"/>
              <a:gd name="connsiteX2" fmla="*/ 5969876 w 5969876"/>
              <a:gd name="connsiteY2" fmla="*/ 209498 h 20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876" h="209498">
                <a:moveTo>
                  <a:pt x="0" y="146436"/>
                </a:moveTo>
                <a:cubicBezTo>
                  <a:pt x="928414" y="142932"/>
                  <a:pt x="1560264" y="3504"/>
                  <a:pt x="2488678" y="0"/>
                </a:cubicBezTo>
                <a:cubicBezTo>
                  <a:pt x="3483657" y="10510"/>
                  <a:pt x="4875048" y="177966"/>
                  <a:pt x="5969876" y="20949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22DF2C8-D3C6-0145-ADDD-287BCD80A8C1}"/>
              </a:ext>
            </a:extLst>
          </p:cNvPr>
          <p:cNvCxnSpPr>
            <a:cxnSpLocks/>
          </p:cNvCxnSpPr>
          <p:nvPr/>
        </p:nvCxnSpPr>
        <p:spPr>
          <a:xfrm>
            <a:off x="3305503" y="2896515"/>
            <a:ext cx="0" cy="160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AA1CF0-8655-5843-B9F1-547AE11587A3}"/>
              </a:ext>
            </a:extLst>
          </p:cNvPr>
          <p:cNvCxnSpPr>
            <a:cxnSpLocks/>
          </p:cNvCxnSpPr>
          <p:nvPr/>
        </p:nvCxnSpPr>
        <p:spPr>
          <a:xfrm>
            <a:off x="3482617" y="2892399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57574A-809F-6541-9AF1-1E2F89721C71}"/>
              </a:ext>
            </a:extLst>
          </p:cNvPr>
          <p:cNvCxnSpPr>
            <a:cxnSpLocks/>
          </p:cNvCxnSpPr>
          <p:nvPr/>
        </p:nvCxnSpPr>
        <p:spPr>
          <a:xfrm>
            <a:off x="3672088" y="2896515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514C97-EB40-0244-9E53-2CDBE003E369}"/>
              </a:ext>
            </a:extLst>
          </p:cNvPr>
          <p:cNvCxnSpPr>
            <a:cxnSpLocks/>
          </p:cNvCxnSpPr>
          <p:nvPr/>
        </p:nvCxnSpPr>
        <p:spPr>
          <a:xfrm>
            <a:off x="3861559" y="288827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A1012C6-31C0-454F-BFFA-A647F4A2EC12}"/>
              </a:ext>
            </a:extLst>
          </p:cNvPr>
          <p:cNvCxnSpPr>
            <a:cxnSpLocks/>
          </p:cNvCxnSpPr>
          <p:nvPr/>
        </p:nvCxnSpPr>
        <p:spPr>
          <a:xfrm>
            <a:off x="4038673" y="2842971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3092DD-88C6-EE49-8698-DF611993F0E3}"/>
              </a:ext>
            </a:extLst>
          </p:cNvPr>
          <p:cNvCxnSpPr>
            <a:cxnSpLocks/>
          </p:cNvCxnSpPr>
          <p:nvPr/>
        </p:nvCxnSpPr>
        <p:spPr>
          <a:xfrm>
            <a:off x="4215787" y="285944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CBBB061-731F-4242-82DE-C3A8593562F4}"/>
              </a:ext>
            </a:extLst>
          </p:cNvPr>
          <p:cNvCxnSpPr>
            <a:cxnSpLocks/>
          </p:cNvCxnSpPr>
          <p:nvPr/>
        </p:nvCxnSpPr>
        <p:spPr>
          <a:xfrm>
            <a:off x="4405258" y="2863560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51D925-302F-1D47-A9C2-6C42884EB841}"/>
              </a:ext>
            </a:extLst>
          </p:cNvPr>
          <p:cNvCxnSpPr>
            <a:cxnSpLocks/>
          </p:cNvCxnSpPr>
          <p:nvPr/>
        </p:nvCxnSpPr>
        <p:spPr>
          <a:xfrm>
            <a:off x="4594729" y="2855319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D8F108-B9DB-A941-AF71-EE260B74BA6B}"/>
              </a:ext>
            </a:extLst>
          </p:cNvPr>
          <p:cNvCxnSpPr>
            <a:cxnSpLocks/>
          </p:cNvCxnSpPr>
          <p:nvPr/>
        </p:nvCxnSpPr>
        <p:spPr>
          <a:xfrm>
            <a:off x="4784201" y="2834731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261DF6-B271-AA4F-8041-D3627D15147A}"/>
              </a:ext>
            </a:extLst>
          </p:cNvPr>
          <p:cNvCxnSpPr>
            <a:cxnSpLocks/>
          </p:cNvCxnSpPr>
          <p:nvPr/>
        </p:nvCxnSpPr>
        <p:spPr>
          <a:xfrm>
            <a:off x="4961315" y="2830606"/>
            <a:ext cx="0" cy="1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CF7A65-3C08-6948-8EAD-B291EAA13F46}"/>
              </a:ext>
            </a:extLst>
          </p:cNvPr>
          <p:cNvCxnSpPr>
            <a:cxnSpLocks/>
          </p:cNvCxnSpPr>
          <p:nvPr/>
        </p:nvCxnSpPr>
        <p:spPr>
          <a:xfrm flipH="1">
            <a:off x="5150786" y="2771151"/>
            <a:ext cx="2450" cy="171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44A098-D7B1-3B42-94FE-46831A20CB2C}"/>
              </a:ext>
            </a:extLst>
          </p:cNvPr>
          <p:cNvCxnSpPr>
            <a:cxnSpLocks/>
          </p:cNvCxnSpPr>
          <p:nvPr/>
        </p:nvCxnSpPr>
        <p:spPr>
          <a:xfrm>
            <a:off x="5340257" y="2765891"/>
            <a:ext cx="0" cy="170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984230-954B-8041-98CE-1E36B5B4B846}"/>
              </a:ext>
            </a:extLst>
          </p:cNvPr>
          <p:cNvCxnSpPr>
            <a:cxnSpLocks/>
          </p:cNvCxnSpPr>
          <p:nvPr/>
        </p:nvCxnSpPr>
        <p:spPr>
          <a:xfrm>
            <a:off x="5517371" y="2765891"/>
            <a:ext cx="0" cy="170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358DCC-794E-E74A-9CCE-6E1BE454725E}"/>
              </a:ext>
            </a:extLst>
          </p:cNvPr>
          <p:cNvCxnSpPr>
            <a:cxnSpLocks/>
          </p:cNvCxnSpPr>
          <p:nvPr/>
        </p:nvCxnSpPr>
        <p:spPr>
          <a:xfrm flipH="1">
            <a:off x="5694485" y="2748314"/>
            <a:ext cx="8109" cy="17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B834D3-7DF6-B94A-9207-0FEC765ED809}"/>
              </a:ext>
            </a:extLst>
          </p:cNvPr>
          <p:cNvCxnSpPr>
            <a:cxnSpLocks/>
          </p:cNvCxnSpPr>
          <p:nvPr/>
        </p:nvCxnSpPr>
        <p:spPr>
          <a:xfrm>
            <a:off x="5883956" y="2765891"/>
            <a:ext cx="0" cy="172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0328BC-2869-6143-95AF-91CBBBF04BE8}"/>
              </a:ext>
            </a:extLst>
          </p:cNvPr>
          <p:cNvCxnSpPr>
            <a:cxnSpLocks/>
          </p:cNvCxnSpPr>
          <p:nvPr/>
        </p:nvCxnSpPr>
        <p:spPr>
          <a:xfrm>
            <a:off x="6073427" y="2771177"/>
            <a:ext cx="0" cy="170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9019755-8D27-8A40-8674-19D30DCC5317}"/>
              </a:ext>
            </a:extLst>
          </p:cNvPr>
          <p:cNvCxnSpPr>
            <a:cxnSpLocks/>
          </p:cNvCxnSpPr>
          <p:nvPr/>
        </p:nvCxnSpPr>
        <p:spPr>
          <a:xfrm>
            <a:off x="6262897" y="2830606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5BD5F5-E9E0-EF4F-B2D4-3548795EAF81}"/>
              </a:ext>
            </a:extLst>
          </p:cNvPr>
          <p:cNvCxnSpPr>
            <a:cxnSpLocks/>
          </p:cNvCxnSpPr>
          <p:nvPr/>
        </p:nvCxnSpPr>
        <p:spPr>
          <a:xfrm>
            <a:off x="6440011" y="2830606"/>
            <a:ext cx="0" cy="164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0B1924-2A23-C54C-B1B3-D5FB808EB105}"/>
              </a:ext>
            </a:extLst>
          </p:cNvPr>
          <p:cNvCxnSpPr>
            <a:cxnSpLocks/>
          </p:cNvCxnSpPr>
          <p:nvPr/>
        </p:nvCxnSpPr>
        <p:spPr>
          <a:xfrm>
            <a:off x="6626764" y="2830606"/>
            <a:ext cx="2718" cy="164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2E22CA0-B4B0-FD40-8CA6-F6053D4938BE}"/>
              </a:ext>
            </a:extLst>
          </p:cNvPr>
          <p:cNvCxnSpPr>
            <a:cxnSpLocks/>
          </p:cNvCxnSpPr>
          <p:nvPr/>
        </p:nvCxnSpPr>
        <p:spPr>
          <a:xfrm>
            <a:off x="6818953" y="284295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AA088F-D5AA-6744-A851-5E21B53620F1}"/>
              </a:ext>
            </a:extLst>
          </p:cNvPr>
          <p:cNvCxnSpPr>
            <a:cxnSpLocks/>
          </p:cNvCxnSpPr>
          <p:nvPr/>
        </p:nvCxnSpPr>
        <p:spPr>
          <a:xfrm>
            <a:off x="7033137" y="2859436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1BF9F98-EB62-054C-B6E6-B800CDA52A97}"/>
              </a:ext>
            </a:extLst>
          </p:cNvPr>
          <p:cNvCxnSpPr>
            <a:cxnSpLocks/>
          </p:cNvCxnSpPr>
          <p:nvPr/>
        </p:nvCxnSpPr>
        <p:spPr>
          <a:xfrm>
            <a:off x="7210251" y="2875909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46C522-F40D-4348-A672-AE8A3667EE46}"/>
              </a:ext>
            </a:extLst>
          </p:cNvPr>
          <p:cNvCxnSpPr>
            <a:cxnSpLocks/>
          </p:cNvCxnSpPr>
          <p:nvPr/>
        </p:nvCxnSpPr>
        <p:spPr>
          <a:xfrm>
            <a:off x="7399722" y="2880025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680FEF5-D9A7-9046-9CFE-87223B354F52}"/>
              </a:ext>
            </a:extLst>
          </p:cNvPr>
          <p:cNvCxnSpPr>
            <a:cxnSpLocks/>
          </p:cNvCxnSpPr>
          <p:nvPr/>
        </p:nvCxnSpPr>
        <p:spPr>
          <a:xfrm>
            <a:off x="7589193" y="2871784"/>
            <a:ext cx="0" cy="162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0F3ACD-21E9-D643-80B4-1A9DC594ED40}"/>
              </a:ext>
            </a:extLst>
          </p:cNvPr>
          <p:cNvCxnSpPr>
            <a:cxnSpLocks/>
          </p:cNvCxnSpPr>
          <p:nvPr/>
        </p:nvCxnSpPr>
        <p:spPr>
          <a:xfrm>
            <a:off x="7766308" y="2896515"/>
            <a:ext cx="0" cy="157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8B6C584-CD60-5541-A1DC-52A1C48F356C}"/>
              </a:ext>
            </a:extLst>
          </p:cNvPr>
          <p:cNvCxnSpPr>
            <a:cxnSpLocks/>
          </p:cNvCxnSpPr>
          <p:nvPr/>
        </p:nvCxnSpPr>
        <p:spPr>
          <a:xfrm>
            <a:off x="7943422" y="2896515"/>
            <a:ext cx="0" cy="1586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A804F4-2EFA-7941-8185-1D61DDC84D84}"/>
              </a:ext>
            </a:extLst>
          </p:cNvPr>
          <p:cNvCxnSpPr>
            <a:cxnSpLocks/>
          </p:cNvCxnSpPr>
          <p:nvPr/>
        </p:nvCxnSpPr>
        <p:spPr>
          <a:xfrm>
            <a:off x="8132893" y="2896515"/>
            <a:ext cx="0" cy="159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04B02C2-CD23-254A-ABD5-4A444004CE87}"/>
              </a:ext>
            </a:extLst>
          </p:cNvPr>
          <p:cNvCxnSpPr>
            <a:cxnSpLocks/>
          </p:cNvCxnSpPr>
          <p:nvPr/>
        </p:nvCxnSpPr>
        <p:spPr>
          <a:xfrm>
            <a:off x="8322364" y="2980675"/>
            <a:ext cx="0" cy="149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3729A3-C6A4-764F-BED1-AD4723325156}"/>
              </a:ext>
            </a:extLst>
          </p:cNvPr>
          <p:cNvCxnSpPr>
            <a:cxnSpLocks/>
          </p:cNvCxnSpPr>
          <p:nvPr/>
        </p:nvCxnSpPr>
        <p:spPr>
          <a:xfrm>
            <a:off x="8511836" y="2980675"/>
            <a:ext cx="0" cy="14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50EE626-13FE-D544-AEB2-0822A27D032B}"/>
              </a:ext>
            </a:extLst>
          </p:cNvPr>
          <p:cNvCxnSpPr>
            <a:cxnSpLocks/>
          </p:cNvCxnSpPr>
          <p:nvPr/>
        </p:nvCxnSpPr>
        <p:spPr>
          <a:xfrm>
            <a:off x="8688950" y="2980675"/>
            <a:ext cx="0" cy="149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C353482-3BE8-3E46-A3BC-24835B6F40A9}"/>
              </a:ext>
            </a:extLst>
          </p:cNvPr>
          <p:cNvCxnSpPr>
            <a:cxnSpLocks/>
          </p:cNvCxnSpPr>
          <p:nvPr/>
        </p:nvCxnSpPr>
        <p:spPr>
          <a:xfrm>
            <a:off x="8875972" y="3002121"/>
            <a:ext cx="2449" cy="147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5F05FC-88DD-344A-82F4-64BCD284D9D7}"/>
              </a:ext>
            </a:extLst>
          </p:cNvPr>
          <p:cNvCxnSpPr>
            <a:cxnSpLocks/>
          </p:cNvCxnSpPr>
          <p:nvPr/>
        </p:nvCxnSpPr>
        <p:spPr>
          <a:xfrm>
            <a:off x="9028372" y="3002121"/>
            <a:ext cx="2449" cy="147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BDA5A0F-4AF8-BF4A-B28F-F561571FB254}"/>
              </a:ext>
            </a:extLst>
          </p:cNvPr>
          <p:cNvCxnSpPr/>
          <p:nvPr/>
        </p:nvCxnSpPr>
        <p:spPr>
          <a:xfrm>
            <a:off x="3242441" y="2516863"/>
            <a:ext cx="5307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5721499-A291-EC4C-BC18-109C8692248D}"/>
              </a:ext>
            </a:extLst>
          </p:cNvPr>
          <p:cNvSpPr/>
          <p:nvPr/>
        </p:nvSpPr>
        <p:spPr>
          <a:xfrm>
            <a:off x="5015618" y="2996697"/>
            <a:ext cx="1792587" cy="17925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F091C3-D02C-5141-A2C1-21205A7CCFAF}"/>
              </a:ext>
            </a:extLst>
          </p:cNvPr>
          <p:cNvCxnSpPr/>
          <p:nvPr/>
        </p:nvCxnSpPr>
        <p:spPr>
          <a:xfrm>
            <a:off x="4046899" y="2761307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30B0C9-FD4A-8B4E-9820-ED8D8100EBC9}"/>
              </a:ext>
            </a:extLst>
          </p:cNvPr>
          <p:cNvCxnSpPr/>
          <p:nvPr/>
        </p:nvCxnSpPr>
        <p:spPr>
          <a:xfrm>
            <a:off x="4054443" y="3049506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DFCB92-2EDF-804A-B1F4-3ED53767C44E}"/>
              </a:ext>
            </a:extLst>
          </p:cNvPr>
          <p:cNvCxnSpPr/>
          <p:nvPr/>
        </p:nvCxnSpPr>
        <p:spPr>
          <a:xfrm>
            <a:off x="4045398" y="3312057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8E5070-6FE1-3B40-8BB2-9516552079E4}"/>
              </a:ext>
            </a:extLst>
          </p:cNvPr>
          <p:cNvCxnSpPr/>
          <p:nvPr/>
        </p:nvCxnSpPr>
        <p:spPr>
          <a:xfrm>
            <a:off x="4052942" y="3600256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1BD20-42D7-2B40-8327-51D3D2763108}"/>
              </a:ext>
            </a:extLst>
          </p:cNvPr>
          <p:cNvCxnSpPr/>
          <p:nvPr/>
        </p:nvCxnSpPr>
        <p:spPr>
          <a:xfrm>
            <a:off x="4054447" y="3891475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E06A8-ED7E-0C41-9388-B49ACB37A71C}"/>
              </a:ext>
            </a:extLst>
          </p:cNvPr>
          <p:cNvCxnSpPr/>
          <p:nvPr/>
        </p:nvCxnSpPr>
        <p:spPr>
          <a:xfrm>
            <a:off x="4061991" y="4179674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82EE-AEB0-A248-9DED-8BB52AC87BC9}"/>
              </a:ext>
            </a:extLst>
          </p:cNvPr>
          <p:cNvCxnSpPr/>
          <p:nvPr/>
        </p:nvCxnSpPr>
        <p:spPr>
          <a:xfrm>
            <a:off x="4052946" y="4442225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DD1A1C-2279-9040-9E21-1E2655D75260}"/>
              </a:ext>
            </a:extLst>
          </p:cNvPr>
          <p:cNvCxnSpPr/>
          <p:nvPr/>
        </p:nvCxnSpPr>
        <p:spPr>
          <a:xfrm>
            <a:off x="4060490" y="4730424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C556E9-339A-DE45-A5BF-58A75E8BA993}"/>
              </a:ext>
            </a:extLst>
          </p:cNvPr>
          <p:cNvCxnSpPr/>
          <p:nvPr/>
        </p:nvCxnSpPr>
        <p:spPr>
          <a:xfrm>
            <a:off x="4058981" y="5054837"/>
            <a:ext cx="355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A1E145-183B-CF42-BFD7-701ECCABF7BA}"/>
              </a:ext>
            </a:extLst>
          </p:cNvPr>
          <p:cNvCxnSpPr/>
          <p:nvPr/>
        </p:nvCxnSpPr>
        <p:spPr>
          <a:xfrm>
            <a:off x="4182701" y="2625505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313CB-57C1-044B-8EA0-73BB775D9D09}"/>
              </a:ext>
            </a:extLst>
          </p:cNvPr>
          <p:cNvCxnSpPr/>
          <p:nvPr/>
        </p:nvCxnSpPr>
        <p:spPr>
          <a:xfrm>
            <a:off x="4507113" y="2633051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F3032C-089B-E342-A269-9E4D2FCCD80D}"/>
              </a:ext>
            </a:extLst>
          </p:cNvPr>
          <p:cNvCxnSpPr/>
          <p:nvPr/>
        </p:nvCxnSpPr>
        <p:spPr>
          <a:xfrm>
            <a:off x="4842090" y="2633057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8FD9CD-D263-1147-BAFE-EC48BA307FD9}"/>
              </a:ext>
            </a:extLst>
          </p:cNvPr>
          <p:cNvCxnSpPr/>
          <p:nvPr/>
        </p:nvCxnSpPr>
        <p:spPr>
          <a:xfrm>
            <a:off x="5166502" y="2640603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B1F9F9-7E20-CF47-9541-6BF024F81367}"/>
              </a:ext>
            </a:extLst>
          </p:cNvPr>
          <p:cNvCxnSpPr/>
          <p:nvPr/>
        </p:nvCxnSpPr>
        <p:spPr>
          <a:xfrm>
            <a:off x="5493941" y="2633057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0C24B3-08E3-4C41-9009-0DD3ED04B340}"/>
              </a:ext>
            </a:extLst>
          </p:cNvPr>
          <p:cNvCxnSpPr/>
          <p:nvPr/>
        </p:nvCxnSpPr>
        <p:spPr>
          <a:xfrm>
            <a:off x="5818353" y="2640603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E20919-58C5-A048-AE35-4D43D660026A}"/>
              </a:ext>
            </a:extLst>
          </p:cNvPr>
          <p:cNvCxnSpPr/>
          <p:nvPr/>
        </p:nvCxnSpPr>
        <p:spPr>
          <a:xfrm>
            <a:off x="6153330" y="2640609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820A6C-43A6-CE47-8D3A-BE11E005EBC5}"/>
              </a:ext>
            </a:extLst>
          </p:cNvPr>
          <p:cNvCxnSpPr/>
          <p:nvPr/>
        </p:nvCxnSpPr>
        <p:spPr>
          <a:xfrm>
            <a:off x="6477742" y="2648155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2792A3-D08D-724E-87E0-5D35ECF69B3A}"/>
              </a:ext>
            </a:extLst>
          </p:cNvPr>
          <p:cNvCxnSpPr/>
          <p:nvPr/>
        </p:nvCxnSpPr>
        <p:spPr>
          <a:xfrm>
            <a:off x="6796124" y="2640604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A5A9DC-B662-C04E-A3A6-F4D5EA99BB2F}"/>
              </a:ext>
            </a:extLst>
          </p:cNvPr>
          <p:cNvCxnSpPr/>
          <p:nvPr/>
        </p:nvCxnSpPr>
        <p:spPr>
          <a:xfrm>
            <a:off x="7120536" y="2648150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8F9DB-BDBC-5C4C-89D6-C49A32CE0E1A}"/>
              </a:ext>
            </a:extLst>
          </p:cNvPr>
          <p:cNvCxnSpPr/>
          <p:nvPr/>
        </p:nvCxnSpPr>
        <p:spPr>
          <a:xfrm>
            <a:off x="7455513" y="2648156"/>
            <a:ext cx="0" cy="25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941D95C-8196-394E-B0A5-6658F09AD57D}"/>
              </a:ext>
            </a:extLst>
          </p:cNvPr>
          <p:cNvSpPr/>
          <p:nvPr/>
        </p:nvSpPr>
        <p:spPr>
          <a:xfrm>
            <a:off x="4943194" y="34018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94E3F5-0294-BB4B-BF6F-32A7735B320E}"/>
              </a:ext>
            </a:extLst>
          </p:cNvPr>
          <p:cNvSpPr/>
          <p:nvPr/>
        </p:nvSpPr>
        <p:spPr>
          <a:xfrm>
            <a:off x="5077488" y="3454654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04474-1615-C34B-B341-75D54F65BD44}"/>
              </a:ext>
            </a:extLst>
          </p:cNvPr>
          <p:cNvSpPr txBox="1"/>
          <p:nvPr/>
        </p:nvSpPr>
        <p:spPr>
          <a:xfrm>
            <a:off x="5085021" y="341089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564B35-CA8C-F645-9456-8553E1D8880A}"/>
              </a:ext>
            </a:extLst>
          </p:cNvPr>
          <p:cNvSpPr txBox="1"/>
          <p:nvPr/>
        </p:nvSpPr>
        <p:spPr>
          <a:xfrm>
            <a:off x="4703270" y="318305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</a:t>
            </a:r>
            <a:r>
              <a:rPr lang="en-US" sz="800" dirty="0" err="1"/>
              <a:t>b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28A842-EAD2-E643-8FDC-2342A2831CB3}"/>
              </a:ext>
            </a:extLst>
          </p:cNvPr>
          <p:cNvSpPr txBox="1"/>
          <p:nvPr/>
        </p:nvSpPr>
        <p:spPr>
          <a:xfrm>
            <a:off x="1492532" y="2022872"/>
            <a:ext cx="29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force: S</a:t>
            </a:r>
            <a:r>
              <a:rPr lang="en-US" sz="1200" dirty="0"/>
              <a:t>IB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sz="1100" dirty="0" err="1"/>
              <a:t>b</a:t>
            </a:r>
            <a:r>
              <a:rPr lang="en-US" dirty="0"/>
              <a:t>-U*)/dt -</a:t>
            </a:r>
            <a:r>
              <a:rPr lang="en-US" dirty="0" err="1"/>
              <a:t>S</a:t>
            </a:r>
            <a:r>
              <a:rPr lang="en-US" sz="1200" dirty="0" err="1"/>
              <a:t>p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C847F1-8399-F349-B7CA-3354656EA0D1}"/>
              </a:ext>
            </a:extLst>
          </p:cNvPr>
          <p:cNvSpPr txBox="1"/>
          <p:nvPr/>
        </p:nvSpPr>
        <p:spPr>
          <a:xfrm>
            <a:off x="1548145" y="2508157"/>
            <a:ext cx="1772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dirty="0" err="1"/>
              <a:t>u</a:t>
            </a:r>
            <a:r>
              <a:rPr lang="en-US" sz="1200" dirty="0" err="1"/>
              <a:t>b</a:t>
            </a:r>
            <a:r>
              <a:rPr lang="en-US" sz="1200" dirty="0"/>
              <a:t> : target velocity</a:t>
            </a:r>
          </a:p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:  velocity at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66A2C0-FB19-B741-BDFC-5E573E2B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99117"/>
            <a:ext cx="7404100" cy="55499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E8A011-D8D1-B643-8461-8F7F62ED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Preliminary result</a:t>
            </a:r>
          </a:p>
        </p:txBody>
      </p:sp>
    </p:spTree>
    <p:extLst>
      <p:ext uri="{BB962C8B-B14F-4D97-AF65-F5344CB8AC3E}">
        <p14:creationId xmlns:p14="http://schemas.microsoft.com/office/powerpoint/2010/main" val="330629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CE5A-8B2E-BD43-AA3B-1F737837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</a:t>
            </a:r>
          </a:p>
        </p:txBody>
      </p:sp>
      <p:pic>
        <p:nvPicPr>
          <p:cNvPr id="4" name="movie_1" descr="movie_1">
            <a:hlinkClick r:id="" action="ppaction://media"/>
            <a:extLst>
              <a:ext uri="{FF2B5EF4-FFF2-40B4-BE49-F238E27FC236}">
                <a16:creationId xmlns:a16="http://schemas.microsoft.com/office/drawing/2014/main" id="{AABE56E7-B7CA-1C4F-AA02-E069D6DCE16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897063"/>
            <a:ext cx="10515600" cy="4206875"/>
          </a:xfrm>
        </p:spPr>
      </p:pic>
    </p:spTree>
    <p:extLst>
      <p:ext uri="{BB962C8B-B14F-4D97-AF65-F5344CB8AC3E}">
        <p14:creationId xmlns:p14="http://schemas.microsoft.com/office/powerpoint/2010/main" val="4438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E15728-5DA7-9B4D-A072-17A99A40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448397"/>
            <a:ext cx="8178800" cy="43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Macintosh PowerPoint</Application>
  <PresentationFormat>Widescreen</PresentationFormat>
  <Paragraphs>8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Preliminary result</vt:lpstr>
      <vt:lpstr>Preliminary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6</cp:revision>
  <dcterms:created xsi:type="dcterms:W3CDTF">2022-03-29T20:06:57Z</dcterms:created>
  <dcterms:modified xsi:type="dcterms:W3CDTF">2022-03-29T21:09:54Z</dcterms:modified>
</cp:coreProperties>
</file>