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847-804E-9648-ADB1-C2011CA30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2EC6-DC74-8647-A05D-15862B6A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6154-EA17-D245-BCC1-95F77992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1A16-321A-AF40-8280-ACBC361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820C-7C81-D647-A00D-DE3B793C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E477-E984-6F41-9638-DFDD4BF4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55E1-563E-614F-B7AD-14C79E993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97E1-D5E3-8645-BB74-DAE9DB8F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8314-0398-F04D-B2E3-41961F7E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A124-99E3-8744-87F4-0A686683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CC73-5261-684E-A727-4BC61F874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8930-BE35-8449-83BE-EE52DB9A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D431-93AE-EA46-A4A2-301248D8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E90F-5A1F-CE42-BC4B-D20B1BC0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2299-BEF0-F341-9AF3-980ED070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756-335E-6241-8945-962DFDCC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E50-9391-C649-B86F-07B885A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260F-CBBE-F24F-94C8-D87073E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435A-EAB8-F142-BB2F-A72CEB11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F317-8BAC-3B48-B7B8-CC4A7CE7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F22-E09B-0D41-89FF-5A7418F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EE6C-9D50-8241-91AE-F0AD36B6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8B35-45E3-D144-8101-176D8865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8883-DFB0-EC42-B0DB-46FE2E2D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0377-EAE3-F24C-B317-72FE038F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8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9C9D-8EE9-2E4E-8568-F86DE82C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B90-EF7B-084B-8BFC-1A8BDE602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C5508-F773-4E41-84C0-B064153C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BEA2-8A6C-6246-A0D6-8BDB8C39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40A4-BE8B-2B4B-A42F-B0182C37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2B79C-2CF4-8849-BA41-F15CAFE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DCE8-D015-504C-945E-E2234BF3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32C2-1D5B-384A-AC63-5D558F3D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573FC-A3E4-A64E-BBEE-B00EFF15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90B03-38B0-8F4D-8B45-EB00992E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D4BE-8520-DA40-91A1-314933DB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B097C-52A0-F848-95F6-99772F8C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7426-1A69-6445-8633-2D77C272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38705-0B4C-2746-8DB4-CC3C8FB1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DE3-28D1-9D40-B5FF-0F7E25A1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079C-2E55-964E-A650-89B541E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E1E2A-AEC0-0540-AF3B-F9810444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3241-ED79-A84E-9EB8-77A271D7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0138-525E-3648-8D7D-48E40843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0FDEE-37F3-7846-94AC-456D4BD3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6A38-3246-C94D-98AA-E5315206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FD72-2F3D-1E4A-9D98-24517BF7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B89A-DFDE-6C45-80EA-1B563CC4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C824-E7FE-774F-A05D-F7DE4F19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7C27-7254-7340-8D15-84365962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CD9E-4D6A-0342-992B-9473FD8A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655E-59AF-F74E-AE22-7B6C72E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B83F-DE19-E54A-A234-7D53B75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516AB-49D5-DF40-A6B8-1804381BD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6E24-400F-4442-9DB9-2E8B8011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2F05-A865-4046-B84C-D5EB79DC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365C-1123-8844-A436-A41A295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F15C-FB3F-4045-8799-13F4A61E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52DF1-DE5E-FA45-90B8-C37F62BC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6AE5-A752-3E47-895D-FF847685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55DD-A273-C243-846A-415D93A3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1C0-47BB-7C49-8AAA-0D2761F2C59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C458-1913-674C-A352-FC9C8FC15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229B-12FE-8848-9ED6-2281B18B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8345-EBCC-CF48-A8F6-B12BF56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2CA77D69-68D5-4C41-B93B-EA45BE92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654050"/>
            <a:ext cx="7404100" cy="5549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63484-21B1-AB43-849E-F2B71E823A95}"/>
              </a:ext>
            </a:extLst>
          </p:cNvPr>
          <p:cNvCxnSpPr>
            <a:cxnSpLocks/>
          </p:cNvCxnSpPr>
          <p:nvPr/>
        </p:nvCxnSpPr>
        <p:spPr>
          <a:xfrm>
            <a:off x="5515495" y="3616036"/>
            <a:ext cx="80972" cy="160097"/>
          </a:xfrm>
          <a:prstGeom prst="line">
            <a:avLst/>
          </a:prstGeom>
          <a:ln w="12700"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9BDD3-A68E-E243-8958-6DB011811B2C}"/>
              </a:ext>
            </a:extLst>
          </p:cNvPr>
          <p:cNvCxnSpPr>
            <a:cxnSpLocks/>
          </p:cNvCxnSpPr>
          <p:nvPr/>
        </p:nvCxnSpPr>
        <p:spPr>
          <a:xfrm flipV="1">
            <a:off x="5202382" y="3616036"/>
            <a:ext cx="313113" cy="31865"/>
          </a:xfrm>
          <a:prstGeom prst="line">
            <a:avLst/>
          </a:prstGeom>
          <a:ln w="12700"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8F7D57-D311-8144-B01F-3AAD2AF08B0E}"/>
              </a:ext>
            </a:extLst>
          </p:cNvPr>
          <p:cNvSpPr txBox="1"/>
          <p:nvPr/>
        </p:nvSpPr>
        <p:spPr>
          <a:xfrm>
            <a:off x="5151293" y="33267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  <a:latin typeface="Times" pitchFamily="2" charset="0"/>
              </a:rPr>
              <a:t>r</a:t>
            </a:r>
            <a:r>
              <a:rPr lang="en-US" sz="1000" i="1" dirty="0" err="1">
                <a:solidFill>
                  <a:srgbClr val="FFFF00"/>
                </a:solidFill>
                <a:latin typeface="Times" pitchFamily="2" charset="0"/>
              </a:rPr>
              <a:t>x</a:t>
            </a:r>
            <a:endParaRPr lang="en-US" i="1" dirty="0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AEA26-BA2A-2F46-B8B3-C03177ADF375}"/>
              </a:ext>
            </a:extLst>
          </p:cNvPr>
          <p:cNvSpPr txBox="1"/>
          <p:nvPr/>
        </p:nvSpPr>
        <p:spPr>
          <a:xfrm>
            <a:off x="5534524" y="34632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  <a:latin typeface="Times" pitchFamily="2" charset="0"/>
              </a:rPr>
              <a:t>r</a:t>
            </a:r>
            <a:r>
              <a:rPr lang="en-US" sz="1000" i="1" dirty="0" err="1">
                <a:solidFill>
                  <a:srgbClr val="FFFF00"/>
                </a:solidFill>
                <a:latin typeface="Times" pitchFamily="2" charset="0"/>
              </a:rPr>
              <a:t>y</a:t>
            </a:r>
            <a:endParaRPr lang="en-US" i="1" dirty="0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914621-53D9-9640-9800-A9CBEBF57247}"/>
              </a:ext>
            </a:extLst>
          </p:cNvPr>
          <p:cNvSpPr/>
          <p:nvPr/>
        </p:nvSpPr>
        <p:spPr>
          <a:xfrm>
            <a:off x="4712789" y="2616159"/>
            <a:ext cx="1732015" cy="1157912"/>
          </a:xfrm>
          <a:custGeom>
            <a:avLst/>
            <a:gdLst>
              <a:gd name="connsiteX0" fmla="*/ 503446 w 1735688"/>
              <a:gd name="connsiteY0" fmla="*/ 1049753 h 1170364"/>
              <a:gd name="connsiteX1" fmla="*/ 648919 w 1735688"/>
              <a:gd name="connsiteY1" fmla="*/ 1112098 h 1170364"/>
              <a:gd name="connsiteX2" fmla="*/ 956490 w 1735688"/>
              <a:gd name="connsiteY2" fmla="*/ 1170287 h 1170364"/>
              <a:gd name="connsiteX3" fmla="*/ 1359657 w 1735688"/>
              <a:gd name="connsiteY3" fmla="*/ 1099629 h 1170364"/>
              <a:gd name="connsiteX4" fmla="*/ 1654759 w 1735688"/>
              <a:gd name="connsiteY4" fmla="*/ 900124 h 1170364"/>
              <a:gd name="connsiteX5" fmla="*/ 1733730 w 1735688"/>
              <a:gd name="connsiteY5" fmla="*/ 650742 h 1170364"/>
              <a:gd name="connsiteX6" fmla="*/ 1596570 w 1735688"/>
              <a:gd name="connsiteY6" fmla="*/ 409673 h 1170364"/>
              <a:gd name="connsiteX7" fmla="*/ 1322250 w 1735688"/>
              <a:gd name="connsiteY7" fmla="*/ 143665 h 1170364"/>
              <a:gd name="connsiteX8" fmla="*/ 998054 w 1735688"/>
              <a:gd name="connsiteY8" fmla="*/ 14818 h 1170364"/>
              <a:gd name="connsiteX9" fmla="*/ 682170 w 1735688"/>
              <a:gd name="connsiteY9" fmla="*/ 10662 h 1170364"/>
              <a:gd name="connsiteX10" fmla="*/ 341348 w 1735688"/>
              <a:gd name="connsiteY10" fmla="*/ 85476 h 1170364"/>
              <a:gd name="connsiteX11" fmla="*/ 83654 w 1735688"/>
              <a:gd name="connsiteY11" fmla="*/ 276669 h 1170364"/>
              <a:gd name="connsiteX12" fmla="*/ 8839 w 1735688"/>
              <a:gd name="connsiteY12" fmla="*/ 442924 h 1170364"/>
              <a:gd name="connsiteX13" fmla="*/ 8839 w 1735688"/>
              <a:gd name="connsiteY13" fmla="*/ 584240 h 1170364"/>
              <a:gd name="connsiteX14" fmla="*/ 75341 w 1735688"/>
              <a:gd name="connsiteY14" fmla="*/ 767120 h 1170364"/>
              <a:gd name="connsiteX15" fmla="*/ 283159 w 1735688"/>
              <a:gd name="connsiteY15" fmla="*/ 954156 h 1170364"/>
              <a:gd name="connsiteX16" fmla="*/ 503446 w 1735688"/>
              <a:gd name="connsiteY16" fmla="*/ 1049753 h 1170364"/>
              <a:gd name="connsiteX0" fmla="*/ 503446 w 1734173"/>
              <a:gd name="connsiteY0" fmla="*/ 1049753 h 1170364"/>
              <a:gd name="connsiteX1" fmla="*/ 648919 w 1734173"/>
              <a:gd name="connsiteY1" fmla="*/ 1112098 h 1170364"/>
              <a:gd name="connsiteX2" fmla="*/ 956490 w 1734173"/>
              <a:gd name="connsiteY2" fmla="*/ 1170287 h 1170364"/>
              <a:gd name="connsiteX3" fmla="*/ 1359657 w 1734173"/>
              <a:gd name="connsiteY3" fmla="*/ 1099629 h 1170364"/>
              <a:gd name="connsiteX4" fmla="*/ 1629821 w 1734173"/>
              <a:gd name="connsiteY4" fmla="*/ 916749 h 1170364"/>
              <a:gd name="connsiteX5" fmla="*/ 1733730 w 1734173"/>
              <a:gd name="connsiteY5" fmla="*/ 650742 h 1170364"/>
              <a:gd name="connsiteX6" fmla="*/ 1596570 w 1734173"/>
              <a:gd name="connsiteY6" fmla="*/ 409673 h 1170364"/>
              <a:gd name="connsiteX7" fmla="*/ 1322250 w 1734173"/>
              <a:gd name="connsiteY7" fmla="*/ 143665 h 1170364"/>
              <a:gd name="connsiteX8" fmla="*/ 998054 w 1734173"/>
              <a:gd name="connsiteY8" fmla="*/ 14818 h 1170364"/>
              <a:gd name="connsiteX9" fmla="*/ 682170 w 1734173"/>
              <a:gd name="connsiteY9" fmla="*/ 10662 h 1170364"/>
              <a:gd name="connsiteX10" fmla="*/ 341348 w 1734173"/>
              <a:gd name="connsiteY10" fmla="*/ 85476 h 1170364"/>
              <a:gd name="connsiteX11" fmla="*/ 83654 w 1734173"/>
              <a:gd name="connsiteY11" fmla="*/ 276669 h 1170364"/>
              <a:gd name="connsiteX12" fmla="*/ 8839 w 1734173"/>
              <a:gd name="connsiteY12" fmla="*/ 442924 h 1170364"/>
              <a:gd name="connsiteX13" fmla="*/ 8839 w 1734173"/>
              <a:gd name="connsiteY13" fmla="*/ 584240 h 1170364"/>
              <a:gd name="connsiteX14" fmla="*/ 75341 w 1734173"/>
              <a:gd name="connsiteY14" fmla="*/ 767120 h 1170364"/>
              <a:gd name="connsiteX15" fmla="*/ 283159 w 1734173"/>
              <a:gd name="connsiteY15" fmla="*/ 954156 h 1170364"/>
              <a:gd name="connsiteX16" fmla="*/ 503446 w 1734173"/>
              <a:gd name="connsiteY16" fmla="*/ 1049753 h 1170364"/>
              <a:gd name="connsiteX0" fmla="*/ 503446 w 1730048"/>
              <a:gd name="connsiteY0" fmla="*/ 1049753 h 1170364"/>
              <a:gd name="connsiteX1" fmla="*/ 648919 w 1730048"/>
              <a:gd name="connsiteY1" fmla="*/ 1112098 h 1170364"/>
              <a:gd name="connsiteX2" fmla="*/ 956490 w 1730048"/>
              <a:gd name="connsiteY2" fmla="*/ 1170287 h 1170364"/>
              <a:gd name="connsiteX3" fmla="*/ 1359657 w 1730048"/>
              <a:gd name="connsiteY3" fmla="*/ 1099629 h 1170364"/>
              <a:gd name="connsiteX4" fmla="*/ 1629821 w 1730048"/>
              <a:gd name="connsiteY4" fmla="*/ 916749 h 1170364"/>
              <a:gd name="connsiteX5" fmla="*/ 1729574 w 1730048"/>
              <a:gd name="connsiteY5" fmla="*/ 654898 h 1170364"/>
              <a:gd name="connsiteX6" fmla="*/ 1596570 w 1730048"/>
              <a:gd name="connsiteY6" fmla="*/ 409673 h 1170364"/>
              <a:gd name="connsiteX7" fmla="*/ 1322250 w 1730048"/>
              <a:gd name="connsiteY7" fmla="*/ 143665 h 1170364"/>
              <a:gd name="connsiteX8" fmla="*/ 998054 w 1730048"/>
              <a:gd name="connsiteY8" fmla="*/ 14818 h 1170364"/>
              <a:gd name="connsiteX9" fmla="*/ 682170 w 1730048"/>
              <a:gd name="connsiteY9" fmla="*/ 10662 h 1170364"/>
              <a:gd name="connsiteX10" fmla="*/ 341348 w 1730048"/>
              <a:gd name="connsiteY10" fmla="*/ 85476 h 1170364"/>
              <a:gd name="connsiteX11" fmla="*/ 83654 w 1730048"/>
              <a:gd name="connsiteY11" fmla="*/ 276669 h 1170364"/>
              <a:gd name="connsiteX12" fmla="*/ 8839 w 1730048"/>
              <a:gd name="connsiteY12" fmla="*/ 442924 h 1170364"/>
              <a:gd name="connsiteX13" fmla="*/ 8839 w 1730048"/>
              <a:gd name="connsiteY13" fmla="*/ 584240 h 1170364"/>
              <a:gd name="connsiteX14" fmla="*/ 75341 w 1730048"/>
              <a:gd name="connsiteY14" fmla="*/ 767120 h 1170364"/>
              <a:gd name="connsiteX15" fmla="*/ 283159 w 1730048"/>
              <a:gd name="connsiteY15" fmla="*/ 954156 h 1170364"/>
              <a:gd name="connsiteX16" fmla="*/ 503446 w 1730048"/>
              <a:gd name="connsiteY16" fmla="*/ 1049753 h 1170364"/>
              <a:gd name="connsiteX0" fmla="*/ 511759 w 1730048"/>
              <a:gd name="connsiteY0" fmla="*/ 1066378 h 1170359"/>
              <a:gd name="connsiteX1" fmla="*/ 648919 w 1730048"/>
              <a:gd name="connsiteY1" fmla="*/ 1112098 h 1170359"/>
              <a:gd name="connsiteX2" fmla="*/ 956490 w 1730048"/>
              <a:gd name="connsiteY2" fmla="*/ 1170287 h 1170359"/>
              <a:gd name="connsiteX3" fmla="*/ 1359657 w 1730048"/>
              <a:gd name="connsiteY3" fmla="*/ 1099629 h 1170359"/>
              <a:gd name="connsiteX4" fmla="*/ 1629821 w 1730048"/>
              <a:gd name="connsiteY4" fmla="*/ 916749 h 1170359"/>
              <a:gd name="connsiteX5" fmla="*/ 1729574 w 1730048"/>
              <a:gd name="connsiteY5" fmla="*/ 654898 h 1170359"/>
              <a:gd name="connsiteX6" fmla="*/ 1596570 w 1730048"/>
              <a:gd name="connsiteY6" fmla="*/ 409673 h 1170359"/>
              <a:gd name="connsiteX7" fmla="*/ 1322250 w 1730048"/>
              <a:gd name="connsiteY7" fmla="*/ 143665 h 1170359"/>
              <a:gd name="connsiteX8" fmla="*/ 998054 w 1730048"/>
              <a:gd name="connsiteY8" fmla="*/ 14818 h 1170359"/>
              <a:gd name="connsiteX9" fmla="*/ 682170 w 1730048"/>
              <a:gd name="connsiteY9" fmla="*/ 10662 h 1170359"/>
              <a:gd name="connsiteX10" fmla="*/ 341348 w 1730048"/>
              <a:gd name="connsiteY10" fmla="*/ 85476 h 1170359"/>
              <a:gd name="connsiteX11" fmla="*/ 83654 w 1730048"/>
              <a:gd name="connsiteY11" fmla="*/ 276669 h 1170359"/>
              <a:gd name="connsiteX12" fmla="*/ 8839 w 1730048"/>
              <a:gd name="connsiteY12" fmla="*/ 442924 h 1170359"/>
              <a:gd name="connsiteX13" fmla="*/ 8839 w 1730048"/>
              <a:gd name="connsiteY13" fmla="*/ 584240 h 1170359"/>
              <a:gd name="connsiteX14" fmla="*/ 75341 w 1730048"/>
              <a:gd name="connsiteY14" fmla="*/ 767120 h 1170359"/>
              <a:gd name="connsiteX15" fmla="*/ 283159 w 1730048"/>
              <a:gd name="connsiteY15" fmla="*/ 954156 h 1170359"/>
              <a:gd name="connsiteX16" fmla="*/ 511759 w 1730048"/>
              <a:gd name="connsiteY16" fmla="*/ 1066378 h 1170359"/>
              <a:gd name="connsiteX0" fmla="*/ 511759 w 1730048"/>
              <a:gd name="connsiteY0" fmla="*/ 1066378 h 1157912"/>
              <a:gd name="connsiteX1" fmla="*/ 648919 w 1730048"/>
              <a:gd name="connsiteY1" fmla="*/ 1112098 h 1157912"/>
              <a:gd name="connsiteX2" fmla="*/ 956490 w 1730048"/>
              <a:gd name="connsiteY2" fmla="*/ 1157818 h 1157912"/>
              <a:gd name="connsiteX3" fmla="*/ 1359657 w 1730048"/>
              <a:gd name="connsiteY3" fmla="*/ 1099629 h 1157912"/>
              <a:gd name="connsiteX4" fmla="*/ 1629821 w 1730048"/>
              <a:gd name="connsiteY4" fmla="*/ 916749 h 1157912"/>
              <a:gd name="connsiteX5" fmla="*/ 1729574 w 1730048"/>
              <a:gd name="connsiteY5" fmla="*/ 654898 h 1157912"/>
              <a:gd name="connsiteX6" fmla="*/ 1596570 w 1730048"/>
              <a:gd name="connsiteY6" fmla="*/ 409673 h 1157912"/>
              <a:gd name="connsiteX7" fmla="*/ 1322250 w 1730048"/>
              <a:gd name="connsiteY7" fmla="*/ 143665 h 1157912"/>
              <a:gd name="connsiteX8" fmla="*/ 998054 w 1730048"/>
              <a:gd name="connsiteY8" fmla="*/ 14818 h 1157912"/>
              <a:gd name="connsiteX9" fmla="*/ 682170 w 1730048"/>
              <a:gd name="connsiteY9" fmla="*/ 10662 h 1157912"/>
              <a:gd name="connsiteX10" fmla="*/ 341348 w 1730048"/>
              <a:gd name="connsiteY10" fmla="*/ 85476 h 1157912"/>
              <a:gd name="connsiteX11" fmla="*/ 83654 w 1730048"/>
              <a:gd name="connsiteY11" fmla="*/ 276669 h 1157912"/>
              <a:gd name="connsiteX12" fmla="*/ 8839 w 1730048"/>
              <a:gd name="connsiteY12" fmla="*/ 442924 h 1157912"/>
              <a:gd name="connsiteX13" fmla="*/ 8839 w 1730048"/>
              <a:gd name="connsiteY13" fmla="*/ 584240 h 1157912"/>
              <a:gd name="connsiteX14" fmla="*/ 75341 w 1730048"/>
              <a:gd name="connsiteY14" fmla="*/ 767120 h 1157912"/>
              <a:gd name="connsiteX15" fmla="*/ 283159 w 1730048"/>
              <a:gd name="connsiteY15" fmla="*/ 954156 h 1157912"/>
              <a:gd name="connsiteX16" fmla="*/ 511759 w 1730048"/>
              <a:gd name="connsiteY16" fmla="*/ 1066378 h 1157912"/>
              <a:gd name="connsiteX0" fmla="*/ 511759 w 1730048"/>
              <a:gd name="connsiteY0" fmla="*/ 1066378 h 1157912"/>
              <a:gd name="connsiteX1" fmla="*/ 648919 w 1730048"/>
              <a:gd name="connsiteY1" fmla="*/ 1112098 h 1157912"/>
              <a:gd name="connsiteX2" fmla="*/ 956490 w 1730048"/>
              <a:gd name="connsiteY2" fmla="*/ 1157818 h 1157912"/>
              <a:gd name="connsiteX3" fmla="*/ 1359657 w 1730048"/>
              <a:gd name="connsiteY3" fmla="*/ 1099629 h 1157912"/>
              <a:gd name="connsiteX4" fmla="*/ 1629821 w 1730048"/>
              <a:gd name="connsiteY4" fmla="*/ 916749 h 1157912"/>
              <a:gd name="connsiteX5" fmla="*/ 1729574 w 1730048"/>
              <a:gd name="connsiteY5" fmla="*/ 654898 h 1157912"/>
              <a:gd name="connsiteX6" fmla="*/ 1596570 w 1730048"/>
              <a:gd name="connsiteY6" fmla="*/ 409673 h 1157912"/>
              <a:gd name="connsiteX7" fmla="*/ 1326406 w 1730048"/>
              <a:gd name="connsiteY7" fmla="*/ 143665 h 1157912"/>
              <a:gd name="connsiteX8" fmla="*/ 998054 w 1730048"/>
              <a:gd name="connsiteY8" fmla="*/ 14818 h 1157912"/>
              <a:gd name="connsiteX9" fmla="*/ 682170 w 1730048"/>
              <a:gd name="connsiteY9" fmla="*/ 10662 h 1157912"/>
              <a:gd name="connsiteX10" fmla="*/ 341348 w 1730048"/>
              <a:gd name="connsiteY10" fmla="*/ 85476 h 1157912"/>
              <a:gd name="connsiteX11" fmla="*/ 83654 w 1730048"/>
              <a:gd name="connsiteY11" fmla="*/ 276669 h 1157912"/>
              <a:gd name="connsiteX12" fmla="*/ 8839 w 1730048"/>
              <a:gd name="connsiteY12" fmla="*/ 442924 h 1157912"/>
              <a:gd name="connsiteX13" fmla="*/ 8839 w 1730048"/>
              <a:gd name="connsiteY13" fmla="*/ 584240 h 1157912"/>
              <a:gd name="connsiteX14" fmla="*/ 75341 w 1730048"/>
              <a:gd name="connsiteY14" fmla="*/ 767120 h 1157912"/>
              <a:gd name="connsiteX15" fmla="*/ 283159 w 1730048"/>
              <a:gd name="connsiteY15" fmla="*/ 954156 h 1157912"/>
              <a:gd name="connsiteX16" fmla="*/ 511759 w 1730048"/>
              <a:gd name="connsiteY16" fmla="*/ 1066378 h 1157912"/>
              <a:gd name="connsiteX0" fmla="*/ 511759 w 1732015"/>
              <a:gd name="connsiteY0" fmla="*/ 1066378 h 1157912"/>
              <a:gd name="connsiteX1" fmla="*/ 648919 w 1732015"/>
              <a:gd name="connsiteY1" fmla="*/ 1112098 h 1157912"/>
              <a:gd name="connsiteX2" fmla="*/ 956490 w 1732015"/>
              <a:gd name="connsiteY2" fmla="*/ 1157818 h 1157912"/>
              <a:gd name="connsiteX3" fmla="*/ 1359657 w 1732015"/>
              <a:gd name="connsiteY3" fmla="*/ 1099629 h 1157912"/>
              <a:gd name="connsiteX4" fmla="*/ 1629821 w 1732015"/>
              <a:gd name="connsiteY4" fmla="*/ 916749 h 1157912"/>
              <a:gd name="connsiteX5" fmla="*/ 1729574 w 1732015"/>
              <a:gd name="connsiteY5" fmla="*/ 654898 h 1157912"/>
              <a:gd name="connsiteX6" fmla="*/ 1542538 w 1732015"/>
              <a:gd name="connsiteY6" fmla="*/ 347327 h 1157912"/>
              <a:gd name="connsiteX7" fmla="*/ 1326406 w 1732015"/>
              <a:gd name="connsiteY7" fmla="*/ 143665 h 1157912"/>
              <a:gd name="connsiteX8" fmla="*/ 998054 w 1732015"/>
              <a:gd name="connsiteY8" fmla="*/ 14818 h 1157912"/>
              <a:gd name="connsiteX9" fmla="*/ 682170 w 1732015"/>
              <a:gd name="connsiteY9" fmla="*/ 10662 h 1157912"/>
              <a:gd name="connsiteX10" fmla="*/ 341348 w 1732015"/>
              <a:gd name="connsiteY10" fmla="*/ 85476 h 1157912"/>
              <a:gd name="connsiteX11" fmla="*/ 83654 w 1732015"/>
              <a:gd name="connsiteY11" fmla="*/ 276669 h 1157912"/>
              <a:gd name="connsiteX12" fmla="*/ 8839 w 1732015"/>
              <a:gd name="connsiteY12" fmla="*/ 442924 h 1157912"/>
              <a:gd name="connsiteX13" fmla="*/ 8839 w 1732015"/>
              <a:gd name="connsiteY13" fmla="*/ 584240 h 1157912"/>
              <a:gd name="connsiteX14" fmla="*/ 75341 w 1732015"/>
              <a:gd name="connsiteY14" fmla="*/ 767120 h 1157912"/>
              <a:gd name="connsiteX15" fmla="*/ 283159 w 1732015"/>
              <a:gd name="connsiteY15" fmla="*/ 954156 h 1157912"/>
              <a:gd name="connsiteX16" fmla="*/ 511759 w 1732015"/>
              <a:gd name="connsiteY16" fmla="*/ 1066378 h 11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2015" h="1157912">
                <a:moveTo>
                  <a:pt x="511759" y="1066378"/>
                </a:moveTo>
                <a:cubicBezTo>
                  <a:pt x="572719" y="1092702"/>
                  <a:pt x="574797" y="1096858"/>
                  <a:pt x="648919" y="1112098"/>
                </a:cubicBezTo>
                <a:cubicBezTo>
                  <a:pt x="723041" y="1127338"/>
                  <a:pt x="838034" y="1159896"/>
                  <a:pt x="956490" y="1157818"/>
                </a:cubicBezTo>
                <a:cubicBezTo>
                  <a:pt x="1074946" y="1155740"/>
                  <a:pt x="1247435" y="1139807"/>
                  <a:pt x="1359657" y="1099629"/>
                </a:cubicBezTo>
                <a:cubicBezTo>
                  <a:pt x="1471879" y="1059451"/>
                  <a:pt x="1568168" y="990871"/>
                  <a:pt x="1629821" y="916749"/>
                </a:cubicBezTo>
                <a:cubicBezTo>
                  <a:pt x="1691474" y="842627"/>
                  <a:pt x="1744121" y="749802"/>
                  <a:pt x="1729574" y="654898"/>
                </a:cubicBezTo>
                <a:cubicBezTo>
                  <a:pt x="1715027" y="559994"/>
                  <a:pt x="1609733" y="432532"/>
                  <a:pt x="1542538" y="347327"/>
                </a:cubicBezTo>
                <a:cubicBezTo>
                  <a:pt x="1475343" y="262122"/>
                  <a:pt x="1417153" y="199083"/>
                  <a:pt x="1326406" y="143665"/>
                </a:cubicBezTo>
                <a:cubicBezTo>
                  <a:pt x="1235659" y="88247"/>
                  <a:pt x="1105427" y="36985"/>
                  <a:pt x="998054" y="14818"/>
                </a:cubicBezTo>
                <a:cubicBezTo>
                  <a:pt x="890681" y="-7349"/>
                  <a:pt x="791621" y="-1114"/>
                  <a:pt x="682170" y="10662"/>
                </a:cubicBezTo>
                <a:cubicBezTo>
                  <a:pt x="572719" y="22438"/>
                  <a:pt x="441101" y="41142"/>
                  <a:pt x="341348" y="85476"/>
                </a:cubicBezTo>
                <a:cubicBezTo>
                  <a:pt x="241595" y="129810"/>
                  <a:pt x="139072" y="217094"/>
                  <a:pt x="83654" y="276669"/>
                </a:cubicBezTo>
                <a:cubicBezTo>
                  <a:pt x="28236" y="336244"/>
                  <a:pt x="21308" y="391662"/>
                  <a:pt x="8839" y="442924"/>
                </a:cubicBezTo>
                <a:cubicBezTo>
                  <a:pt x="-3630" y="494186"/>
                  <a:pt x="-2245" y="530207"/>
                  <a:pt x="8839" y="584240"/>
                </a:cubicBezTo>
                <a:cubicBezTo>
                  <a:pt x="19923" y="638273"/>
                  <a:pt x="29621" y="705467"/>
                  <a:pt x="75341" y="767120"/>
                </a:cubicBezTo>
                <a:cubicBezTo>
                  <a:pt x="121061" y="828773"/>
                  <a:pt x="210423" y="904280"/>
                  <a:pt x="283159" y="954156"/>
                </a:cubicBezTo>
                <a:cubicBezTo>
                  <a:pt x="355895" y="1004032"/>
                  <a:pt x="450799" y="1040054"/>
                  <a:pt x="511759" y="1066378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ap&#10;&#10;Description automatically generated">
            <a:extLst>
              <a:ext uri="{FF2B5EF4-FFF2-40B4-BE49-F238E27FC236}">
                <a16:creationId xmlns:a16="http://schemas.microsoft.com/office/drawing/2014/main" id="{5FF79A94-6B8D-C941-B343-76016633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181100"/>
            <a:ext cx="7416800" cy="449580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379A2BAC-5EAE-F14E-B796-3081FF6EC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7561" y="3920671"/>
            <a:ext cx="3710948" cy="18923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994D9D-1327-8C4E-9D4F-093483E54B3F}"/>
              </a:ext>
            </a:extLst>
          </p:cNvPr>
          <p:cNvCxnSpPr/>
          <p:nvPr/>
        </p:nvCxnSpPr>
        <p:spPr>
          <a:xfrm>
            <a:off x="3082834" y="2246811"/>
            <a:ext cx="67020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FD45EA-7CBB-714D-9C8D-EE51A87F1F54}"/>
              </a:ext>
            </a:extLst>
          </p:cNvPr>
          <p:cNvCxnSpPr/>
          <p:nvPr/>
        </p:nvCxnSpPr>
        <p:spPr>
          <a:xfrm>
            <a:off x="3082833" y="2869474"/>
            <a:ext cx="67020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F0EDC2-2B06-FD41-A546-B04AB255DC1C}"/>
              </a:ext>
            </a:extLst>
          </p:cNvPr>
          <p:cNvCxnSpPr/>
          <p:nvPr/>
        </p:nvCxnSpPr>
        <p:spPr>
          <a:xfrm>
            <a:off x="3082832" y="3437708"/>
            <a:ext cx="67020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8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2</cp:revision>
  <cp:lastPrinted>2022-04-25T18:21:09Z</cp:lastPrinted>
  <dcterms:created xsi:type="dcterms:W3CDTF">2022-04-20T23:11:50Z</dcterms:created>
  <dcterms:modified xsi:type="dcterms:W3CDTF">2022-04-25T19:20:53Z</dcterms:modified>
</cp:coreProperties>
</file>