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5B5D-EC4A-2946-B71B-26601D565F13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F3E-830F-C34E-BD4B-A739147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5B5D-EC4A-2946-B71B-26601D565F13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F3E-830F-C34E-BD4B-A739147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5B5D-EC4A-2946-B71B-26601D565F13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F3E-830F-C34E-BD4B-A739147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5B5D-EC4A-2946-B71B-26601D565F13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F3E-830F-C34E-BD4B-A739147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5B5D-EC4A-2946-B71B-26601D565F13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F3E-830F-C34E-BD4B-A739147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5B5D-EC4A-2946-B71B-26601D565F13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F3E-830F-C34E-BD4B-A739147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5B5D-EC4A-2946-B71B-26601D565F13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F3E-830F-C34E-BD4B-A739147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5B5D-EC4A-2946-B71B-26601D565F13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F3E-830F-C34E-BD4B-A739147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5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5B5D-EC4A-2946-B71B-26601D565F13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F3E-830F-C34E-BD4B-A739147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7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5B5D-EC4A-2946-B71B-26601D565F13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F3E-830F-C34E-BD4B-A739147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5B5D-EC4A-2946-B71B-26601D565F13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F3E-830F-C34E-BD4B-A739147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E5B5D-EC4A-2946-B71B-26601D565F13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3F3E-830F-C34E-BD4B-A7391477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647" y="1333635"/>
            <a:ext cx="8766928" cy="163121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Modeling Tsunami Inundation and Assessing Tsunami Hazards for the U. S. East Coast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University of Delaware . University of Rhode Island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Sponsor: National Tsunami Hazard Mitigation Program (NTHMP)</a:t>
            </a: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0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Fengyan Shi</dc:creator>
  <cp:lastModifiedBy>Fengyan Shi</cp:lastModifiedBy>
  <cp:revision>2</cp:revision>
  <dcterms:created xsi:type="dcterms:W3CDTF">2020-06-03T18:08:58Z</dcterms:created>
  <dcterms:modified xsi:type="dcterms:W3CDTF">2020-06-03T18:13:47Z</dcterms:modified>
</cp:coreProperties>
</file>