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83" d="100"/>
          <a:sy n="83" d="100"/>
        </p:scale>
        <p:origin x="35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7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70A6-4344-0C40-BF40-AC263F99934D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4B06-5DEA-844B-91A6-56C0AE4F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atellite image of a body of water&#10;&#10;Description automatically generated">
            <a:extLst>
              <a:ext uri="{FF2B5EF4-FFF2-40B4-BE49-F238E27FC236}">
                <a16:creationId xmlns:a16="http://schemas.microsoft.com/office/drawing/2014/main" id="{178E4A05-3EF4-7B7D-1D1A-AE1BE149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60"/>
            <a:ext cx="6858000" cy="4114800"/>
          </a:xfrm>
          <a:prstGeom prst="rect">
            <a:avLst/>
          </a:prstGeom>
        </p:spPr>
      </p:pic>
      <p:pic>
        <p:nvPicPr>
          <p:cNvPr id="11" name="Picture 10" descr="A satellite image of a body of water&#10;&#10;Description automatically generated">
            <a:extLst>
              <a:ext uri="{FF2B5EF4-FFF2-40B4-BE49-F238E27FC236}">
                <a16:creationId xmlns:a16="http://schemas.microsoft.com/office/drawing/2014/main" id="{42D7DA5D-8CD5-F562-65CA-9A856C23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1440"/>
            <a:ext cx="6858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0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Shi, Fengyan</dc:creator>
  <cp:lastModifiedBy>Shi, Fengyan</cp:lastModifiedBy>
  <cp:revision>1</cp:revision>
  <cp:lastPrinted>2024-05-26T15:55:20Z</cp:lastPrinted>
  <dcterms:created xsi:type="dcterms:W3CDTF">2024-05-26T15:46:16Z</dcterms:created>
  <dcterms:modified xsi:type="dcterms:W3CDTF">2024-05-26T15:55:21Z</dcterms:modified>
</cp:coreProperties>
</file>