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9" d="100"/>
          <a:sy n="139" d="100"/>
        </p:scale>
        <p:origin x="2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70A6-4344-0C40-BF40-AC263F99934D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atellite image of a body of water&#10;&#10;Description automatically generated">
            <a:extLst>
              <a:ext uri="{FF2B5EF4-FFF2-40B4-BE49-F238E27FC236}">
                <a16:creationId xmlns:a16="http://schemas.microsoft.com/office/drawing/2014/main" id="{178E4A05-3EF4-7B7D-1D1A-AE1BE149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60"/>
            <a:ext cx="6858000" cy="4114800"/>
          </a:xfrm>
          <a:prstGeom prst="rect">
            <a:avLst/>
          </a:prstGeom>
        </p:spPr>
      </p:pic>
      <p:pic>
        <p:nvPicPr>
          <p:cNvPr id="11" name="Picture 10" descr="A satellite image of a body of water&#10;&#10;Description automatically generated">
            <a:extLst>
              <a:ext uri="{FF2B5EF4-FFF2-40B4-BE49-F238E27FC236}">
                <a16:creationId xmlns:a16="http://schemas.microsoft.com/office/drawing/2014/main" id="{42D7DA5D-8CD5-F562-65CA-9A856C23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1440"/>
            <a:ext cx="6858000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3AFB6-F0C2-2ACF-9053-14ACB9074E8B}"/>
              </a:ext>
            </a:extLst>
          </p:cNvPr>
          <p:cNvSpPr txBox="1"/>
          <p:nvPr/>
        </p:nvSpPr>
        <p:spPr>
          <a:xfrm>
            <a:off x="1856232" y="170792"/>
            <a:ext cx="317106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CASE: ERA5 WITH WAVE (27-Aug-2011 23:00:00)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C7F2A-B050-23F0-EA16-8D797364C895}"/>
              </a:ext>
            </a:extLst>
          </p:cNvPr>
          <p:cNvSpPr txBox="1"/>
          <p:nvPr/>
        </p:nvSpPr>
        <p:spPr>
          <a:xfrm>
            <a:off x="1737359" y="4008016"/>
            <a:ext cx="34419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CASE: ERA5 WITHOUT WAVE (27-Aug-2011 23:00:00)</a:t>
            </a:r>
          </a:p>
        </p:txBody>
      </p:sp>
    </p:spTree>
    <p:extLst>
      <p:ext uri="{BB962C8B-B14F-4D97-AF65-F5344CB8AC3E}">
        <p14:creationId xmlns:p14="http://schemas.microsoft.com/office/powerpoint/2010/main" val="368570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18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Fengyan</dc:creator>
  <cp:lastModifiedBy>Shi, Fengyan</cp:lastModifiedBy>
  <cp:revision>2</cp:revision>
  <cp:lastPrinted>2024-05-26T15:55:20Z</cp:lastPrinted>
  <dcterms:created xsi:type="dcterms:W3CDTF">2024-05-26T15:46:16Z</dcterms:created>
  <dcterms:modified xsi:type="dcterms:W3CDTF">2024-06-02T02:31:53Z</dcterms:modified>
</cp:coreProperties>
</file>