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B4FF-F5A7-8F2D-5C73-2AC9C7BA2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8A199-AD1D-E9B6-E8C8-A80990CD4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B09AE-C9E2-5032-058F-826BD84A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1CED-2FCB-1E4C-9035-F6284388CB18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445D1-347C-D8EC-CA57-27EB7B89F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96736-F8A2-4055-55FE-520E605DB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3A6E-B0C3-064C-9455-6D4E4058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0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A3DDD-2B25-60FB-23E9-5F35BC83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CD93D-5A91-0D4C-EF2D-5041DD761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1B959-AFCB-A6BB-9970-DDEE1C77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1CED-2FCB-1E4C-9035-F6284388CB18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F4E07-C80E-5EAA-93EF-3AC75A1D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689B3-F240-BBB5-C0F9-3817C5BE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3A6E-B0C3-064C-9455-6D4E4058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7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C50489-F4FC-8463-C9AF-A68822C0B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72498-B43B-EC6F-5689-A050E2B49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6FA7A-FBC3-0BCA-88BA-F15A627A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1CED-2FCB-1E4C-9035-F6284388CB18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F06E3-97B8-756D-50E6-961909E8C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76212-FA61-C5EA-9E48-3B418DC8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3A6E-B0C3-064C-9455-6D4E4058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63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789D-3193-9C9D-916C-70309086A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CCA12-22AD-DF14-668B-BE7FB3234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4AC3C-7EE3-93EA-F888-CDD65664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1CED-2FCB-1E4C-9035-F6284388CB18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4FCC1-729E-C530-1785-DA29A0B10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14857-B7F3-303F-8FA1-2A8F7F56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3A6E-B0C3-064C-9455-6D4E4058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5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B9070-ABAC-4100-A940-23CBBA622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5C16B-0615-9731-DCA1-B15FF2DF8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551C6-33D0-69C0-F4B8-D238FD3E8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1CED-2FCB-1E4C-9035-F6284388CB18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DF599-986D-5D97-54F4-8F2BDB9C7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303B8-D78F-BAC6-ADA1-ABFFD929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3A6E-B0C3-064C-9455-6D4E4058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1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ACD9-22D1-8EC1-D4C0-66B02FFA7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1991-99BF-D8F8-1A1F-C606C0542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30E7D-445C-072E-97F8-ABE7D04B3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FEB45-2D39-6B47-BC6B-E93E170A7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1CED-2FCB-1E4C-9035-F6284388CB18}" type="datetimeFigureOut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9F823-F11E-72EE-9989-7F5E484C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143B6-0EEF-FF45-BBE2-99347F6D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3A6E-B0C3-064C-9455-6D4E4058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4EEC-5B0B-EFC7-941B-A7D84659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EF3D9-52BA-0790-D295-3261A63DF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1D904-3B59-6767-ECF7-1FEC0EDD0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318D01-2C49-890F-B847-203695364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4B2A27-8A76-4E68-84B0-8E1924D79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E3931-F688-97E7-3386-2F94975E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1CED-2FCB-1E4C-9035-F6284388CB18}" type="datetimeFigureOut">
              <a:rPr lang="en-US" smtClean="0"/>
              <a:t>8/15/24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39720-D1E7-6154-17D1-470AC473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E6C02-CC60-9FA3-264C-5B0C76530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3A6E-B0C3-064C-9455-6D4E4058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8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D322-156A-3C19-4892-950582B5F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495AA-8060-CC81-D861-5E696159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1CED-2FCB-1E4C-9035-F6284388CB18}" type="datetimeFigureOut">
              <a:rPr lang="en-US" smtClean="0"/>
              <a:t>8/15/24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E209B-A2FE-CA43-6376-E1F4F9C5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8EA82-8F81-F563-1B5D-F20099D1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3A6E-B0C3-064C-9455-6D4E4058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2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85269C-18A1-A3A3-346C-A1CC0793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1CED-2FCB-1E4C-9035-F6284388CB18}" type="datetimeFigureOut">
              <a:rPr lang="en-US" smtClean="0"/>
              <a:t>8/15/24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3E98B0-DC0C-35DA-F900-574A290C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780F0-794B-6629-A62F-59ACEC24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3A6E-B0C3-064C-9455-6D4E4058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4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14F60-8BCC-93D3-F0E7-2DA08D669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641A5-36A1-4011-8832-93A23367A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686DA-864B-C775-C1AF-6F04C1246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38F63-A0D8-FA13-D4E9-DFCE8411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1CED-2FCB-1E4C-9035-F6284388CB18}" type="datetimeFigureOut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B4B34-3F3A-1BB6-F84C-7F216649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41FFC-48EC-0266-22BE-FB961FDB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3A6E-B0C3-064C-9455-6D4E4058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0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88771-8C49-1FFB-D667-8AD377511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305285-A9C9-C2FB-C310-C061F8C0A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33DB3-847E-6A12-92DC-41CC9AC51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387C8-9C0E-A0AF-37A6-8D946A9E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1CED-2FCB-1E4C-9035-F6284388CB18}" type="datetimeFigureOut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E9DA7-3E3D-60D9-8589-F6748BFC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403B0-D9C5-38AF-4C21-4F64E611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3A6E-B0C3-064C-9455-6D4E4058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1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86AE5B-AADE-273F-B988-2C990A110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25CDC-29CB-CBD4-65D1-AF76BE61D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1E123-0DA5-5F23-EF9E-1B9ECEF3F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B71CED-2FCB-1E4C-9035-F6284388CB18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7BC38-904E-329B-9F8B-F18246C5E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F7277-129B-425A-648D-64589A9ED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D83A6E-B0C3-064C-9455-6D4E4058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1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FEA64-9297-3347-20F2-8BA1A045F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03" y="0"/>
            <a:ext cx="41279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25BBB1-83EC-FF3A-88E4-B24F7992FDB5}"/>
              </a:ext>
            </a:extLst>
          </p:cNvPr>
          <p:cNvSpPr txBox="1"/>
          <p:nvPr/>
        </p:nvSpPr>
        <p:spPr>
          <a:xfrm rot="16200000">
            <a:off x="5946085" y="5797381"/>
            <a:ext cx="1132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Low</a:t>
            </a:r>
          </a:p>
          <a:p>
            <a:pPr algn="ctr"/>
            <a:r>
              <a:rPr lang="en-US" sz="1600" b="1" dirty="0"/>
              <a:t> </a:t>
            </a:r>
            <a:r>
              <a:rPr lang="en-US" sz="1600" dirty="0"/>
              <a:t>(</a:t>
            </a:r>
            <a:r>
              <a:rPr lang="en-US" sz="1400" dirty="0"/>
              <a:t>&lt;0.25m</a:t>
            </a:r>
            <a:r>
              <a:rPr lang="en-US" sz="16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1CB33-9D03-669F-9209-28DF7AAB2E65}"/>
              </a:ext>
            </a:extLst>
          </p:cNvPr>
          <p:cNvSpPr txBox="1"/>
          <p:nvPr/>
        </p:nvSpPr>
        <p:spPr>
          <a:xfrm rot="16200000">
            <a:off x="5868549" y="4070834"/>
            <a:ext cx="128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Medium </a:t>
            </a:r>
            <a:r>
              <a:rPr lang="en-US" sz="1600" dirty="0"/>
              <a:t>(</a:t>
            </a:r>
            <a:r>
              <a:rPr lang="en-US" sz="1400" dirty="0"/>
              <a:t>0.25m-0.5m</a:t>
            </a:r>
            <a:r>
              <a:rPr lang="en-US" sz="16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8470ED-8F34-FC40-037D-82A889BC6546}"/>
              </a:ext>
            </a:extLst>
          </p:cNvPr>
          <p:cNvSpPr txBox="1"/>
          <p:nvPr/>
        </p:nvSpPr>
        <p:spPr>
          <a:xfrm rot="16200000">
            <a:off x="5868547" y="2339250"/>
            <a:ext cx="1287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High</a:t>
            </a:r>
          </a:p>
          <a:p>
            <a:pPr algn="ctr"/>
            <a:r>
              <a:rPr lang="en-US" sz="1600" dirty="0"/>
              <a:t>(</a:t>
            </a:r>
            <a:r>
              <a:rPr lang="en-US" sz="1400" dirty="0"/>
              <a:t>0.5m-1.0m</a:t>
            </a:r>
            <a:r>
              <a:rPr lang="en-US" sz="16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5730D-59E6-4DC8-B802-609766A3DB42}"/>
              </a:ext>
            </a:extLst>
          </p:cNvPr>
          <p:cNvSpPr txBox="1"/>
          <p:nvPr/>
        </p:nvSpPr>
        <p:spPr>
          <a:xfrm rot="16200000">
            <a:off x="5868545" y="670353"/>
            <a:ext cx="1287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Extreme </a:t>
            </a:r>
            <a:r>
              <a:rPr lang="en-US" sz="1600" dirty="0"/>
              <a:t>(</a:t>
            </a:r>
            <a:r>
              <a:rPr lang="en-US" sz="1400" dirty="0"/>
              <a:t>&gt;1.0m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4866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Shi, Fengyan</dc:creator>
  <cp:lastModifiedBy>Shi, Fengyan</cp:lastModifiedBy>
  <cp:revision>3</cp:revision>
  <dcterms:created xsi:type="dcterms:W3CDTF">2024-08-14T13:12:29Z</dcterms:created>
  <dcterms:modified xsi:type="dcterms:W3CDTF">2024-08-15T16:53:10Z</dcterms:modified>
</cp:coreProperties>
</file>