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488" y="3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6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7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4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0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5995-26B8-A240-8E28-0B84F5CDD30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C58A-633B-234F-B674-87F6DD07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74" y="3158512"/>
            <a:ext cx="3180959" cy="3498197"/>
          </a:xfrm>
          <a:prstGeom prst="rect">
            <a:avLst/>
          </a:prstGeom>
        </p:spPr>
      </p:pic>
      <p:pic>
        <p:nvPicPr>
          <p:cNvPr id="6" name="Picture 5" descr="Screen Shot 2020-08-30 at 2.23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4" y="3793066"/>
            <a:ext cx="2082800" cy="1320801"/>
          </a:xfrm>
          <a:prstGeom prst="rect">
            <a:avLst/>
          </a:prstGeom>
        </p:spPr>
      </p:pic>
      <p:pic>
        <p:nvPicPr>
          <p:cNvPr id="7" name="Picture 6" descr="hp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5" y="1406217"/>
            <a:ext cx="2976965" cy="1752295"/>
          </a:xfrm>
          <a:prstGeom prst="rect">
            <a:avLst/>
          </a:prstGeom>
        </p:spPr>
      </p:pic>
      <p:pic>
        <p:nvPicPr>
          <p:cNvPr id="8" name="Picture 7" descr="we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49" y="1555860"/>
            <a:ext cx="1812081" cy="13905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6374" y="862345"/>
            <a:ext cx="1182826" cy="744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0289" y="1082104"/>
            <a:ext cx="1182826" cy="744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889" y="3048750"/>
            <a:ext cx="1182826" cy="744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2419551">
            <a:off x="2521410" y="3263539"/>
            <a:ext cx="1016000" cy="2032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8937094">
            <a:off x="6616769" y="3285264"/>
            <a:ext cx="1016000" cy="2032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02000" y="1724822"/>
            <a:ext cx="70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HPC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37481" y="1773246"/>
            <a:ext cx="167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Web Server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7011145" y="5221920"/>
            <a:ext cx="1287762" cy="5187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618075" y="4853947"/>
            <a:ext cx="339412" cy="314309"/>
          </a:xfrm>
          <a:prstGeom prst="straightConnector1">
            <a:avLst/>
          </a:prstGeom>
          <a:ln w="28575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82446" y="2946399"/>
            <a:ext cx="1470553" cy="744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82445" y="3682248"/>
            <a:ext cx="348019" cy="1854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361890" y="5015970"/>
            <a:ext cx="144215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Local Automated System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751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4</cp:revision>
  <cp:lastPrinted>2020-08-30T18:39:42Z</cp:lastPrinted>
  <dcterms:created xsi:type="dcterms:W3CDTF">2020-08-30T18:19:46Z</dcterms:created>
  <dcterms:modified xsi:type="dcterms:W3CDTF">2020-08-30T19:19:21Z</dcterms:modified>
</cp:coreProperties>
</file>