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A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0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17BD-E991-A548-8FC1-76E011CDABE8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3961-3DDA-924B-B463-BDC3DF6BC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2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17BD-E991-A548-8FC1-76E011CDABE8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3961-3DDA-924B-B463-BDC3DF6BC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9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17BD-E991-A548-8FC1-76E011CDABE8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3961-3DDA-924B-B463-BDC3DF6BC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7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17BD-E991-A548-8FC1-76E011CDABE8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3961-3DDA-924B-B463-BDC3DF6BC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8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17BD-E991-A548-8FC1-76E011CDABE8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3961-3DDA-924B-B463-BDC3DF6BC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17BD-E991-A548-8FC1-76E011CDABE8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3961-3DDA-924B-B463-BDC3DF6BC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9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17BD-E991-A548-8FC1-76E011CDABE8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3961-3DDA-924B-B463-BDC3DF6BC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7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17BD-E991-A548-8FC1-76E011CDABE8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3961-3DDA-924B-B463-BDC3DF6BC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0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17BD-E991-A548-8FC1-76E011CDABE8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3961-3DDA-924B-B463-BDC3DF6BC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92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17BD-E991-A548-8FC1-76E011CDABE8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3961-3DDA-924B-B463-BDC3DF6BC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0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17BD-E991-A548-8FC1-76E011CDABE8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3961-3DDA-924B-B463-BDC3DF6BC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8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617BD-E991-A548-8FC1-76E011CDABE8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43961-3DDA-924B-B463-BDC3DF6BC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1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890494" y="2600968"/>
            <a:ext cx="7357535" cy="2103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90494" y="1629067"/>
            <a:ext cx="7357535" cy="919753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64A7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8615" y="1725187"/>
            <a:ext cx="5649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Addressing Obstacles that Preclude Installation of Living Shorelines in Areas Influenced by Ship Wake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108" y="1686111"/>
            <a:ext cx="1532276" cy="8236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8369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Fengyan Shi</dc:creator>
  <cp:lastModifiedBy>Fengyan Shi</cp:lastModifiedBy>
  <cp:revision>4</cp:revision>
  <dcterms:created xsi:type="dcterms:W3CDTF">2019-09-15T02:12:39Z</dcterms:created>
  <dcterms:modified xsi:type="dcterms:W3CDTF">2019-11-14T16:54:57Z</dcterms:modified>
</cp:coreProperties>
</file>