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8A2D-E3B1-E95B-67A5-A4F1AC15E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7A722-C9F7-F00B-5618-3417F0B8A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6584-FDC6-F2B5-9E00-40ED4228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AEC2-DA71-B949-84FF-04222497A12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91323-6992-DDAA-3F7F-BD994C9D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15A6C-610C-EDEA-8244-94270C89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F73E-6CBE-DE4E-90B9-7FB7B5CB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8F6B-D698-720F-0CF8-C5455F90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31D51-4CEF-5E27-191C-132C77E28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9D2C-5DD4-9012-1CA1-B09FF82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AEC2-DA71-B949-84FF-04222497A12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B188A-593B-0214-E2DA-96975440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FE86-5E84-8F79-4E4D-21A7A22D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F73E-6CBE-DE4E-90B9-7FB7B5CB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F614D-1E57-E695-34DA-491EF4B14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2546E-3130-7EEE-347B-DB557CED2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EDB8-FD65-9C49-73FB-C5EC8FBD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AEC2-DA71-B949-84FF-04222497A12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A5755-4DDD-493B-74B7-7497BC26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BBBCD-C9D1-D8BE-E4CB-B0AC50AA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F73E-6CBE-DE4E-90B9-7FB7B5CB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3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22DA-FCDF-7B80-99B8-33ED769B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8FB8-B1DE-903D-39DF-890C5F4A4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BCAC3-C8CD-5764-5348-34520649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AEC2-DA71-B949-84FF-04222497A12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59C5A-E98A-3A70-05A3-30AB7509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A674-0552-D7FC-9E0A-B0545DD0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F73E-6CBE-DE4E-90B9-7FB7B5CB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9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CFA1-CD6D-9349-F9AF-6FDF23F0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E0E70-3121-CE1D-E1F6-FB5DC45AA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5AEFA-33D4-6F99-F639-217AD3BF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AEC2-DA71-B949-84FF-04222497A12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A08A-D460-2013-9A1E-F87EC1BB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0C0D5-7FD4-E1F6-673A-D0B76260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F73E-6CBE-DE4E-90B9-7FB7B5CB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0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7E3C-7EF6-5075-0BEA-568B2D7C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5CB4-ADA0-3C5E-E05E-0873800B5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76A55-3C5C-318D-35CB-F9C8C7F50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EB132-3222-F8D2-F926-61B8E390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AEC2-DA71-B949-84FF-04222497A12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76250-AC47-4352-1001-2E2D87BD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FC085-7F4F-D57D-1A88-07ACBABD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F73E-6CBE-DE4E-90B9-7FB7B5CB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8F14-E1D9-7013-ACD7-8028A94D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85129-55B0-A857-3B7A-F8318823C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35891-798B-9734-9B27-D4B25C0C4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E66F4-B888-EBDB-CF49-147F107EB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BDB0C-7FF6-6F05-4DCE-4332B3CD3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7F808-606C-C93B-B774-F96A0EFE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AEC2-DA71-B949-84FF-04222497A12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EBD15-90E7-46B2-9D50-BDC14986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3505E-4C38-A136-E55A-0D140977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F73E-6CBE-DE4E-90B9-7FB7B5CB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9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A4D3-1B43-CAA6-CE53-B9DC9A1A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6680D-9536-BC92-B7F0-D40A62F5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AEC2-DA71-B949-84FF-04222497A12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4F1FD-98B1-405C-542C-090D3E20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A8BF-E332-5D64-D430-56380226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F73E-6CBE-DE4E-90B9-7FB7B5CB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07100-DAE6-3EFC-738B-054B9978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AEC2-DA71-B949-84FF-04222497A12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64D68-1C8B-2708-841C-20C6A5AC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4790-AD1C-A6F8-14C1-ABE72C15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F73E-6CBE-DE4E-90B9-7FB7B5CB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8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0E42-7D73-78C8-06DF-29D981B1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1465-EE8F-DD45-0FBA-B1042F64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73284-632A-6267-9357-8380F6025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4DBCE-D942-1448-ECD7-E2643B21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AEC2-DA71-B949-84FF-04222497A12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5172D-C86A-5833-665B-97FE71DE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F8C3E-9DAE-3914-D246-6FEC458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F73E-6CBE-DE4E-90B9-7FB7B5CB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8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3A11-8F8F-5DF0-B1BD-118B610D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454CF-8CDF-7501-BC86-1046A4247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9F064-5361-A159-AC4C-F61526F1E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A7113-ED69-EE39-890A-84EFFD44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AEC2-DA71-B949-84FF-04222497A12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CFBCB-03BE-84AB-4539-E48C5274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D85A9-DC0B-064B-8BFF-B9CAF00C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F73E-6CBE-DE4E-90B9-7FB7B5CB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9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B25E2-02A8-5796-BEFB-F9F5E246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78AA2-87E6-D6E6-62D0-D706F8C6C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9DD0-A09E-A05B-F6CC-FF70CA1FC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AAEC2-DA71-B949-84FF-04222497A12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F43AB-FCF5-CB74-E094-C464BB438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93BAE-9A48-1465-613D-ABC2DE4A7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8F73E-6CBE-DE4E-90B9-7FB7B5CB5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07D6C7-96A7-0151-73F1-885D0C650198}"/>
              </a:ext>
            </a:extLst>
          </p:cNvPr>
          <p:cNvSpPr/>
          <p:nvPr/>
        </p:nvSpPr>
        <p:spPr>
          <a:xfrm>
            <a:off x="4534354" y="2205945"/>
            <a:ext cx="2900856" cy="25750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FUNWAVE domain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D6C3924-E96E-91DC-9782-44910230813B}"/>
              </a:ext>
            </a:extLst>
          </p:cNvPr>
          <p:cNvSpPr/>
          <p:nvPr/>
        </p:nvSpPr>
        <p:spPr>
          <a:xfrm rot="216671">
            <a:off x="6915808" y="578072"/>
            <a:ext cx="2028497" cy="4845269"/>
          </a:xfrm>
          <a:custGeom>
            <a:avLst/>
            <a:gdLst>
              <a:gd name="connsiteX0" fmla="*/ 0 w 2028497"/>
              <a:gd name="connsiteY0" fmla="*/ 0 h 4845269"/>
              <a:gd name="connsiteX1" fmla="*/ 1166649 w 2028497"/>
              <a:gd name="connsiteY1" fmla="*/ 1471448 h 4845269"/>
              <a:gd name="connsiteX2" fmla="*/ 1860331 w 2028497"/>
              <a:gd name="connsiteY2" fmla="*/ 3079531 h 4845269"/>
              <a:gd name="connsiteX3" fmla="*/ 2028497 w 2028497"/>
              <a:gd name="connsiteY3" fmla="*/ 4845269 h 48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497" h="4845269">
                <a:moveTo>
                  <a:pt x="0" y="0"/>
                </a:moveTo>
                <a:cubicBezTo>
                  <a:pt x="428297" y="479096"/>
                  <a:pt x="856594" y="958193"/>
                  <a:pt x="1166649" y="1471448"/>
                </a:cubicBezTo>
                <a:cubicBezTo>
                  <a:pt x="1476704" y="1984703"/>
                  <a:pt x="1716690" y="2517228"/>
                  <a:pt x="1860331" y="3079531"/>
                </a:cubicBezTo>
                <a:cubicBezTo>
                  <a:pt x="2003972" y="3641835"/>
                  <a:pt x="2016234" y="4243552"/>
                  <a:pt x="2028497" y="484526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8280B2F-69E5-45FE-5D13-997DABB8F531}"/>
              </a:ext>
            </a:extLst>
          </p:cNvPr>
          <p:cNvSpPr/>
          <p:nvPr/>
        </p:nvSpPr>
        <p:spPr>
          <a:xfrm>
            <a:off x="5596760" y="867105"/>
            <a:ext cx="2028497" cy="4845269"/>
          </a:xfrm>
          <a:custGeom>
            <a:avLst/>
            <a:gdLst>
              <a:gd name="connsiteX0" fmla="*/ 0 w 2028497"/>
              <a:gd name="connsiteY0" fmla="*/ 0 h 4845269"/>
              <a:gd name="connsiteX1" fmla="*/ 1166649 w 2028497"/>
              <a:gd name="connsiteY1" fmla="*/ 1471448 h 4845269"/>
              <a:gd name="connsiteX2" fmla="*/ 1860331 w 2028497"/>
              <a:gd name="connsiteY2" fmla="*/ 3079531 h 4845269"/>
              <a:gd name="connsiteX3" fmla="*/ 2028497 w 2028497"/>
              <a:gd name="connsiteY3" fmla="*/ 4845269 h 48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497" h="4845269">
                <a:moveTo>
                  <a:pt x="0" y="0"/>
                </a:moveTo>
                <a:cubicBezTo>
                  <a:pt x="428297" y="479096"/>
                  <a:pt x="856594" y="958193"/>
                  <a:pt x="1166649" y="1471448"/>
                </a:cubicBezTo>
                <a:cubicBezTo>
                  <a:pt x="1476704" y="1984703"/>
                  <a:pt x="1716690" y="2517228"/>
                  <a:pt x="1860331" y="3079531"/>
                </a:cubicBezTo>
                <a:cubicBezTo>
                  <a:pt x="2003972" y="3641835"/>
                  <a:pt x="2016234" y="4243552"/>
                  <a:pt x="2028497" y="484526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0660055-5B4C-E4A7-9C99-76EC53A19F68}"/>
              </a:ext>
            </a:extLst>
          </p:cNvPr>
          <p:cNvSpPr/>
          <p:nvPr/>
        </p:nvSpPr>
        <p:spPr>
          <a:xfrm rot="21274896">
            <a:off x="4146330" y="1319048"/>
            <a:ext cx="2028497" cy="4845269"/>
          </a:xfrm>
          <a:custGeom>
            <a:avLst/>
            <a:gdLst>
              <a:gd name="connsiteX0" fmla="*/ 0 w 2028497"/>
              <a:gd name="connsiteY0" fmla="*/ 0 h 4845269"/>
              <a:gd name="connsiteX1" fmla="*/ 1166649 w 2028497"/>
              <a:gd name="connsiteY1" fmla="*/ 1471448 h 4845269"/>
              <a:gd name="connsiteX2" fmla="*/ 1860331 w 2028497"/>
              <a:gd name="connsiteY2" fmla="*/ 3079531 h 4845269"/>
              <a:gd name="connsiteX3" fmla="*/ 2028497 w 2028497"/>
              <a:gd name="connsiteY3" fmla="*/ 4845269 h 48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497" h="4845269">
                <a:moveTo>
                  <a:pt x="0" y="0"/>
                </a:moveTo>
                <a:cubicBezTo>
                  <a:pt x="428297" y="479096"/>
                  <a:pt x="856594" y="958193"/>
                  <a:pt x="1166649" y="1471448"/>
                </a:cubicBezTo>
                <a:cubicBezTo>
                  <a:pt x="1476704" y="1984703"/>
                  <a:pt x="1716690" y="2517228"/>
                  <a:pt x="1860331" y="3079531"/>
                </a:cubicBezTo>
                <a:cubicBezTo>
                  <a:pt x="2003972" y="3641835"/>
                  <a:pt x="2016234" y="4243552"/>
                  <a:pt x="2028497" y="484526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5E58E-9495-4A2F-A7AF-A963101F2328}"/>
              </a:ext>
            </a:extLst>
          </p:cNvPr>
          <p:cNvSpPr/>
          <p:nvPr/>
        </p:nvSpPr>
        <p:spPr>
          <a:xfrm rot="21061590">
            <a:off x="2625576" y="2121185"/>
            <a:ext cx="2028497" cy="4845269"/>
          </a:xfrm>
          <a:custGeom>
            <a:avLst/>
            <a:gdLst>
              <a:gd name="connsiteX0" fmla="*/ 0 w 2028497"/>
              <a:gd name="connsiteY0" fmla="*/ 0 h 4845269"/>
              <a:gd name="connsiteX1" fmla="*/ 1166649 w 2028497"/>
              <a:gd name="connsiteY1" fmla="*/ 1471448 h 4845269"/>
              <a:gd name="connsiteX2" fmla="*/ 1860331 w 2028497"/>
              <a:gd name="connsiteY2" fmla="*/ 3079531 h 4845269"/>
              <a:gd name="connsiteX3" fmla="*/ 2028497 w 2028497"/>
              <a:gd name="connsiteY3" fmla="*/ 4845269 h 48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497" h="4845269">
                <a:moveTo>
                  <a:pt x="0" y="0"/>
                </a:moveTo>
                <a:cubicBezTo>
                  <a:pt x="428297" y="479096"/>
                  <a:pt x="856594" y="958193"/>
                  <a:pt x="1166649" y="1471448"/>
                </a:cubicBezTo>
                <a:cubicBezTo>
                  <a:pt x="1476704" y="1984703"/>
                  <a:pt x="1716690" y="2517228"/>
                  <a:pt x="1860331" y="3079531"/>
                </a:cubicBezTo>
                <a:cubicBezTo>
                  <a:pt x="2003972" y="3641835"/>
                  <a:pt x="2016234" y="4243552"/>
                  <a:pt x="2028497" y="484526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A291432-027E-3027-20D0-04D53A4363A6}"/>
              </a:ext>
            </a:extLst>
          </p:cNvPr>
          <p:cNvSpPr/>
          <p:nvPr/>
        </p:nvSpPr>
        <p:spPr>
          <a:xfrm rot="15483946">
            <a:off x="4786387" y="-1362948"/>
            <a:ext cx="1273448" cy="6499110"/>
          </a:xfrm>
          <a:custGeom>
            <a:avLst/>
            <a:gdLst>
              <a:gd name="connsiteX0" fmla="*/ 0 w 2028497"/>
              <a:gd name="connsiteY0" fmla="*/ 0 h 4845269"/>
              <a:gd name="connsiteX1" fmla="*/ 1166649 w 2028497"/>
              <a:gd name="connsiteY1" fmla="*/ 1471448 h 4845269"/>
              <a:gd name="connsiteX2" fmla="*/ 1860331 w 2028497"/>
              <a:gd name="connsiteY2" fmla="*/ 3079531 h 4845269"/>
              <a:gd name="connsiteX3" fmla="*/ 2028497 w 2028497"/>
              <a:gd name="connsiteY3" fmla="*/ 4845269 h 48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497" h="4845269">
                <a:moveTo>
                  <a:pt x="0" y="0"/>
                </a:moveTo>
                <a:cubicBezTo>
                  <a:pt x="428297" y="479096"/>
                  <a:pt x="856594" y="958193"/>
                  <a:pt x="1166649" y="1471448"/>
                </a:cubicBezTo>
                <a:cubicBezTo>
                  <a:pt x="1476704" y="1984703"/>
                  <a:pt x="1716690" y="2517228"/>
                  <a:pt x="1860331" y="3079531"/>
                </a:cubicBezTo>
                <a:cubicBezTo>
                  <a:pt x="2003972" y="3641835"/>
                  <a:pt x="2016234" y="4243552"/>
                  <a:pt x="2028497" y="484526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5D041F0-5351-E660-63E9-8CD38F63455A}"/>
              </a:ext>
            </a:extLst>
          </p:cNvPr>
          <p:cNvSpPr/>
          <p:nvPr/>
        </p:nvSpPr>
        <p:spPr>
          <a:xfrm rot="15483946">
            <a:off x="5361830" y="98924"/>
            <a:ext cx="1273448" cy="6499110"/>
          </a:xfrm>
          <a:custGeom>
            <a:avLst/>
            <a:gdLst>
              <a:gd name="connsiteX0" fmla="*/ 0 w 2028497"/>
              <a:gd name="connsiteY0" fmla="*/ 0 h 4845269"/>
              <a:gd name="connsiteX1" fmla="*/ 1166649 w 2028497"/>
              <a:gd name="connsiteY1" fmla="*/ 1471448 h 4845269"/>
              <a:gd name="connsiteX2" fmla="*/ 1860331 w 2028497"/>
              <a:gd name="connsiteY2" fmla="*/ 3079531 h 4845269"/>
              <a:gd name="connsiteX3" fmla="*/ 2028497 w 2028497"/>
              <a:gd name="connsiteY3" fmla="*/ 4845269 h 48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497" h="4845269">
                <a:moveTo>
                  <a:pt x="0" y="0"/>
                </a:moveTo>
                <a:cubicBezTo>
                  <a:pt x="428297" y="479096"/>
                  <a:pt x="856594" y="958193"/>
                  <a:pt x="1166649" y="1471448"/>
                </a:cubicBezTo>
                <a:cubicBezTo>
                  <a:pt x="1476704" y="1984703"/>
                  <a:pt x="1716690" y="2517228"/>
                  <a:pt x="1860331" y="3079531"/>
                </a:cubicBezTo>
                <a:cubicBezTo>
                  <a:pt x="2003972" y="3641835"/>
                  <a:pt x="2016234" y="4243552"/>
                  <a:pt x="2028497" y="484526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ED8E8EB-A117-8DE9-E0C1-97CCDE058FA4}"/>
              </a:ext>
            </a:extLst>
          </p:cNvPr>
          <p:cNvSpPr/>
          <p:nvPr/>
        </p:nvSpPr>
        <p:spPr>
          <a:xfrm rot="15483946">
            <a:off x="5974284" y="1118427"/>
            <a:ext cx="1273448" cy="6499110"/>
          </a:xfrm>
          <a:custGeom>
            <a:avLst/>
            <a:gdLst>
              <a:gd name="connsiteX0" fmla="*/ 0 w 2028497"/>
              <a:gd name="connsiteY0" fmla="*/ 0 h 4845269"/>
              <a:gd name="connsiteX1" fmla="*/ 1166649 w 2028497"/>
              <a:gd name="connsiteY1" fmla="*/ 1471448 h 4845269"/>
              <a:gd name="connsiteX2" fmla="*/ 1860331 w 2028497"/>
              <a:gd name="connsiteY2" fmla="*/ 3079531 h 4845269"/>
              <a:gd name="connsiteX3" fmla="*/ 2028497 w 2028497"/>
              <a:gd name="connsiteY3" fmla="*/ 4845269 h 48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497" h="4845269">
                <a:moveTo>
                  <a:pt x="0" y="0"/>
                </a:moveTo>
                <a:cubicBezTo>
                  <a:pt x="428297" y="479096"/>
                  <a:pt x="856594" y="958193"/>
                  <a:pt x="1166649" y="1471448"/>
                </a:cubicBezTo>
                <a:cubicBezTo>
                  <a:pt x="1476704" y="1984703"/>
                  <a:pt x="1716690" y="2517228"/>
                  <a:pt x="1860331" y="3079531"/>
                </a:cubicBezTo>
                <a:cubicBezTo>
                  <a:pt x="2003972" y="3641835"/>
                  <a:pt x="2016234" y="4243552"/>
                  <a:pt x="2028497" y="484526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C505B90-B925-C68D-56C9-EF96918BC512}"/>
              </a:ext>
            </a:extLst>
          </p:cNvPr>
          <p:cNvSpPr/>
          <p:nvPr/>
        </p:nvSpPr>
        <p:spPr>
          <a:xfrm rot="15483946">
            <a:off x="6779004" y="2195738"/>
            <a:ext cx="1273448" cy="6499110"/>
          </a:xfrm>
          <a:custGeom>
            <a:avLst/>
            <a:gdLst>
              <a:gd name="connsiteX0" fmla="*/ 0 w 2028497"/>
              <a:gd name="connsiteY0" fmla="*/ 0 h 4845269"/>
              <a:gd name="connsiteX1" fmla="*/ 1166649 w 2028497"/>
              <a:gd name="connsiteY1" fmla="*/ 1471448 h 4845269"/>
              <a:gd name="connsiteX2" fmla="*/ 1860331 w 2028497"/>
              <a:gd name="connsiteY2" fmla="*/ 3079531 h 4845269"/>
              <a:gd name="connsiteX3" fmla="*/ 2028497 w 2028497"/>
              <a:gd name="connsiteY3" fmla="*/ 4845269 h 48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497" h="4845269">
                <a:moveTo>
                  <a:pt x="0" y="0"/>
                </a:moveTo>
                <a:cubicBezTo>
                  <a:pt x="428297" y="479096"/>
                  <a:pt x="856594" y="958193"/>
                  <a:pt x="1166649" y="1471448"/>
                </a:cubicBezTo>
                <a:cubicBezTo>
                  <a:pt x="1476704" y="1984703"/>
                  <a:pt x="1716690" y="2517228"/>
                  <a:pt x="1860331" y="3079531"/>
                </a:cubicBezTo>
                <a:cubicBezTo>
                  <a:pt x="2003972" y="3641835"/>
                  <a:pt x="2016234" y="4243552"/>
                  <a:pt x="2028497" y="484526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6A1ADE-6AD7-0E72-8114-4F907A967CF6}"/>
              </a:ext>
            </a:extLst>
          </p:cNvPr>
          <p:cNvSpPr/>
          <p:nvPr/>
        </p:nvSpPr>
        <p:spPr>
          <a:xfrm>
            <a:off x="4887311" y="6259776"/>
            <a:ext cx="121715" cy="14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2302AA-80E7-D970-B637-C4CABA8A9AD2}"/>
              </a:ext>
            </a:extLst>
          </p:cNvPr>
          <p:cNvSpPr/>
          <p:nvPr/>
        </p:nvSpPr>
        <p:spPr>
          <a:xfrm>
            <a:off x="6279933" y="5466250"/>
            <a:ext cx="121715" cy="14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078D75-560B-1DB5-A567-7F2E8F28F987}"/>
              </a:ext>
            </a:extLst>
          </p:cNvPr>
          <p:cNvSpPr/>
          <p:nvPr/>
        </p:nvSpPr>
        <p:spPr>
          <a:xfrm>
            <a:off x="7546429" y="4872417"/>
            <a:ext cx="121715" cy="14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2D6E01-96E0-48B4-4769-A9111D961DE7}"/>
              </a:ext>
            </a:extLst>
          </p:cNvPr>
          <p:cNvSpPr/>
          <p:nvPr/>
        </p:nvSpPr>
        <p:spPr>
          <a:xfrm>
            <a:off x="8760374" y="4509812"/>
            <a:ext cx="121715" cy="14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252B-2EC7-5268-6FE9-41A8540E9427}"/>
              </a:ext>
            </a:extLst>
          </p:cNvPr>
          <p:cNvSpPr/>
          <p:nvPr/>
        </p:nvSpPr>
        <p:spPr>
          <a:xfrm>
            <a:off x="4503687" y="4940728"/>
            <a:ext cx="121715" cy="14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6D573A-94F2-B71A-C33F-D45FD67A7C02}"/>
              </a:ext>
            </a:extLst>
          </p:cNvPr>
          <p:cNvSpPr/>
          <p:nvPr/>
        </p:nvSpPr>
        <p:spPr>
          <a:xfrm>
            <a:off x="5980394" y="4147202"/>
            <a:ext cx="121715" cy="14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505B9D-DD1E-6912-157D-262BFB22B642}"/>
              </a:ext>
            </a:extLst>
          </p:cNvPr>
          <p:cNvSpPr/>
          <p:nvPr/>
        </p:nvSpPr>
        <p:spPr>
          <a:xfrm>
            <a:off x="7309950" y="3595409"/>
            <a:ext cx="121715" cy="14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A6625A-0D75-0F99-829C-186C8A843307}"/>
              </a:ext>
            </a:extLst>
          </p:cNvPr>
          <p:cNvSpPr/>
          <p:nvPr/>
        </p:nvSpPr>
        <p:spPr>
          <a:xfrm>
            <a:off x="8586955" y="3222294"/>
            <a:ext cx="121715" cy="14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516996-5CE4-0A86-B28F-8FA4F0C2CC22}"/>
              </a:ext>
            </a:extLst>
          </p:cNvPr>
          <p:cNvSpPr/>
          <p:nvPr/>
        </p:nvSpPr>
        <p:spPr>
          <a:xfrm>
            <a:off x="3909856" y="3894949"/>
            <a:ext cx="121715" cy="14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53AAB9-E285-B898-C9F7-78AFBDFF77A3}"/>
              </a:ext>
            </a:extLst>
          </p:cNvPr>
          <p:cNvSpPr/>
          <p:nvPr/>
        </p:nvSpPr>
        <p:spPr>
          <a:xfrm>
            <a:off x="5428601" y="3090913"/>
            <a:ext cx="121715" cy="14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46FF2EF-BAF0-753F-DF94-71EFAAE67FA0}"/>
              </a:ext>
            </a:extLst>
          </p:cNvPr>
          <p:cNvSpPr/>
          <p:nvPr/>
        </p:nvSpPr>
        <p:spPr>
          <a:xfrm>
            <a:off x="6863259" y="2549630"/>
            <a:ext cx="121715" cy="14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D63DE7-6AE1-F319-B0DB-F2234D0FD532}"/>
              </a:ext>
            </a:extLst>
          </p:cNvPr>
          <p:cNvSpPr/>
          <p:nvPr/>
        </p:nvSpPr>
        <p:spPr>
          <a:xfrm>
            <a:off x="8161284" y="2176515"/>
            <a:ext cx="121715" cy="14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CF656F-980E-8154-D3EF-1FB86C2274BE}"/>
              </a:ext>
            </a:extLst>
          </p:cNvPr>
          <p:cNvSpPr/>
          <p:nvPr/>
        </p:nvSpPr>
        <p:spPr>
          <a:xfrm>
            <a:off x="2843066" y="2765087"/>
            <a:ext cx="121715" cy="14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0DC300-6AC7-5896-9FFD-D9A10E965E0B}"/>
              </a:ext>
            </a:extLst>
          </p:cNvPr>
          <p:cNvSpPr/>
          <p:nvPr/>
        </p:nvSpPr>
        <p:spPr>
          <a:xfrm>
            <a:off x="4403848" y="1834925"/>
            <a:ext cx="121715" cy="14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49E753-6C47-57DB-2313-82B1E71E6930}"/>
              </a:ext>
            </a:extLst>
          </p:cNvPr>
          <p:cNvSpPr/>
          <p:nvPr/>
        </p:nvSpPr>
        <p:spPr>
          <a:xfrm>
            <a:off x="5901569" y="1178032"/>
            <a:ext cx="121715" cy="14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43ADA7-8307-7032-F5A9-403716864D0F}"/>
              </a:ext>
            </a:extLst>
          </p:cNvPr>
          <p:cNvSpPr/>
          <p:nvPr/>
        </p:nvSpPr>
        <p:spPr>
          <a:xfrm>
            <a:off x="7283674" y="783897"/>
            <a:ext cx="121715" cy="14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C9C395-30EE-D560-49E9-D84298D27EEF}"/>
              </a:ext>
            </a:extLst>
          </p:cNvPr>
          <p:cNvSpPr/>
          <p:nvPr/>
        </p:nvSpPr>
        <p:spPr>
          <a:xfrm>
            <a:off x="7120756" y="4499308"/>
            <a:ext cx="121715" cy="141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4477FD-2902-CFE6-212A-FD7BAD6D3819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6337226" y="3715781"/>
            <a:ext cx="990549" cy="18209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022A92-AC87-ACF7-4CEC-DC9E26D47658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>
            <a:off x="7327775" y="3616061"/>
            <a:ext cx="279512" cy="139738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1E926A-C95B-AAA3-500D-391460903299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6383823" y="4992789"/>
            <a:ext cx="1180431" cy="494113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7C6D15-C63E-6D90-27DA-EFB3E240F7D7}"/>
              </a:ext>
            </a:extLst>
          </p:cNvPr>
          <p:cNvSpPr txBox="1"/>
          <p:nvPr/>
        </p:nvSpPr>
        <p:spPr>
          <a:xfrm>
            <a:off x="6984974" y="1178032"/>
            <a:ext cx="186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Large-model grid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183CB7-5E34-CE8E-B03C-824E9D6D1F43}"/>
              </a:ext>
            </a:extLst>
          </p:cNvPr>
          <p:cNvSpPr txBox="1"/>
          <p:nvPr/>
        </p:nvSpPr>
        <p:spPr>
          <a:xfrm>
            <a:off x="7405389" y="3429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DC70C5-2E66-CA1B-A1EF-7D20362C7E5D}"/>
              </a:ext>
            </a:extLst>
          </p:cNvPr>
          <p:cNvSpPr txBox="1"/>
          <p:nvPr/>
        </p:nvSpPr>
        <p:spPr>
          <a:xfrm>
            <a:off x="6339013" y="54420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E4C4D5-D464-D48A-D1B1-49437E81C774}"/>
              </a:ext>
            </a:extLst>
          </p:cNvPr>
          <p:cNvSpPr txBox="1"/>
          <p:nvPr/>
        </p:nvSpPr>
        <p:spPr>
          <a:xfrm>
            <a:off x="7616019" y="48692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DFA69D-B11F-CFA8-E593-602C927ACA23}"/>
              </a:ext>
            </a:extLst>
          </p:cNvPr>
          <p:cNvSpPr txBox="1"/>
          <p:nvPr/>
        </p:nvSpPr>
        <p:spPr>
          <a:xfrm>
            <a:off x="6885724" y="448267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6658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Shi, Fengyan</dc:creator>
  <cp:lastModifiedBy>Shi, Fengyan</cp:lastModifiedBy>
  <cp:revision>3</cp:revision>
  <dcterms:created xsi:type="dcterms:W3CDTF">2025-03-26T10:05:25Z</dcterms:created>
  <dcterms:modified xsi:type="dcterms:W3CDTF">2025-03-26T10:34:08Z</dcterms:modified>
</cp:coreProperties>
</file>