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8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2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B7C9-9AA4-4C42-9630-9B3CEE6A99F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CAB1-3532-9549-B778-C40B4E34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5200" y="338673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INPUT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015071" y="880540"/>
            <a:ext cx="2523067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 (MPI and Ghost cells)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235200" y="1388539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ALLOCATE VARIABLES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45067" y="2235206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HOTSTART DATA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513671" y="2235206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INITIALIZATION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947338" y="3081871"/>
            <a:ext cx="2590800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</a:t>
            </a:r>
            <a:r>
              <a:rPr lang="en-US" sz="1400" dirty="0" err="1" smtClean="0"/>
              <a:t>ETA,Ubar</a:t>
            </a:r>
            <a:r>
              <a:rPr lang="en-US" sz="1400" dirty="0" smtClean="0"/>
              <a:t>, </a:t>
            </a:r>
            <a:r>
              <a:rPr lang="en-US" sz="1400" dirty="0" err="1" smtClean="0"/>
              <a:t>Vbar</a:t>
            </a:r>
            <a:r>
              <a:rPr lang="en-US" sz="1400" dirty="0" smtClean="0"/>
              <a:t>, MASKS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91739" y="3589872"/>
            <a:ext cx="3285062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ESTIMATE DT if fixed DT option not used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56267" y="5350932"/>
            <a:ext cx="3572933" cy="11176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RUNGE-KUTTA SOLVER</a:t>
            </a:r>
          </a:p>
          <a:p>
            <a:pPr algn="ctr"/>
            <a:r>
              <a:rPr lang="en-US" sz="1400" dirty="0" smtClean="0"/>
              <a:t>Dispersion / Fluxes/ RHS source terms/ </a:t>
            </a:r>
            <a:r>
              <a:rPr lang="en-US" sz="1400" dirty="0" err="1" smtClean="0"/>
              <a:t>Wavemaker</a:t>
            </a:r>
            <a:r>
              <a:rPr lang="en-US" sz="1400" dirty="0"/>
              <a:t>/</a:t>
            </a:r>
            <a:r>
              <a:rPr lang="en-US" sz="1400" dirty="0" smtClean="0"/>
              <a:t>Wave Breaking/ Sponge layers/Mixing</a:t>
            </a:r>
          </a:p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35200" y="4114805"/>
            <a:ext cx="2048933" cy="9482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FORCING ( Pressure force by vessel, </a:t>
            </a:r>
            <a:r>
              <a:rPr lang="en-US" sz="1400" dirty="0" err="1" smtClean="0"/>
              <a:t>meteo</a:t>
            </a:r>
            <a:r>
              <a:rPr lang="en-US" sz="1400" dirty="0" smtClean="0"/>
              <a:t>-landslide-tsunami, wind,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35200" y="7298275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if needed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35200" y="7823209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INSTABILITY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235200" y="6773341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STATISTICS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235200" y="8534409"/>
            <a:ext cx="2048933" cy="270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42738" y="609606"/>
            <a:ext cx="0" cy="2709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2738" y="1151473"/>
            <a:ext cx="0" cy="2709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2734" y="1659472"/>
            <a:ext cx="0" cy="2709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94933" y="1930400"/>
            <a:ext cx="29294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0338" y="1930400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07467" y="1930400"/>
            <a:ext cx="0" cy="2709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86467" y="2506139"/>
            <a:ext cx="0" cy="2709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9001" y="2506145"/>
            <a:ext cx="0" cy="2709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78000" y="2760134"/>
            <a:ext cx="29294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42734" y="2777067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2738" y="3285072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42738" y="3809999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42738" y="5063073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34276" y="6468538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34276" y="6993469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34276" y="7518403"/>
            <a:ext cx="0" cy="30480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234275" y="8094142"/>
            <a:ext cx="1" cy="44026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5334001" y="5063073"/>
            <a:ext cx="1253066" cy="88052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 LOOP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34275" y="8280400"/>
            <a:ext cx="2726258" cy="169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2"/>
          </p:cNvCxnSpPr>
          <p:nvPr/>
        </p:nvCxnSpPr>
        <p:spPr>
          <a:xfrm flipV="1">
            <a:off x="5960533" y="5943599"/>
            <a:ext cx="1" cy="23368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960533" y="2895600"/>
            <a:ext cx="1" cy="21505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242738" y="2912533"/>
            <a:ext cx="27177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07074" y="165947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HOT START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4099" y="1588766"/>
            <a:ext cx="1084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COLD START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1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84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7</cp:revision>
  <dcterms:created xsi:type="dcterms:W3CDTF">2017-05-11T14:56:25Z</dcterms:created>
  <dcterms:modified xsi:type="dcterms:W3CDTF">2017-05-11T19:11:04Z</dcterms:modified>
</cp:coreProperties>
</file>