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0B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9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832C-3AE1-2144-AFB9-F482018C79A5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FD0D-2E84-D149-AE8D-6D75C042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832C-3AE1-2144-AFB9-F482018C79A5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FD0D-2E84-D149-AE8D-6D75C042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8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832C-3AE1-2144-AFB9-F482018C79A5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FD0D-2E84-D149-AE8D-6D75C042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3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832C-3AE1-2144-AFB9-F482018C79A5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FD0D-2E84-D149-AE8D-6D75C042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832C-3AE1-2144-AFB9-F482018C79A5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FD0D-2E84-D149-AE8D-6D75C042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8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832C-3AE1-2144-AFB9-F482018C79A5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FD0D-2E84-D149-AE8D-6D75C042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7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832C-3AE1-2144-AFB9-F482018C79A5}" type="datetimeFigureOut">
              <a:rPr lang="en-US" smtClean="0"/>
              <a:t>6/12/19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FD0D-2E84-D149-AE8D-6D75C042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8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832C-3AE1-2144-AFB9-F482018C79A5}" type="datetimeFigureOut">
              <a:rPr lang="en-US" smtClean="0"/>
              <a:t>6/12/19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FD0D-2E84-D149-AE8D-6D75C042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3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832C-3AE1-2144-AFB9-F482018C79A5}" type="datetimeFigureOut">
              <a:rPr lang="en-US" smtClean="0"/>
              <a:t>6/12/19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FD0D-2E84-D149-AE8D-6D75C042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2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832C-3AE1-2144-AFB9-F482018C79A5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FD0D-2E84-D149-AE8D-6D75C042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3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832C-3AE1-2144-AFB9-F482018C79A5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FD0D-2E84-D149-AE8D-6D75C042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5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2832C-3AE1-2144-AFB9-F482018C79A5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5FD0D-2E84-D149-AE8D-6D75C042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0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254213" y="4562853"/>
            <a:ext cx="49384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192679" y="2681264"/>
            <a:ext cx="1536411" cy="18815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54213" y="3026222"/>
            <a:ext cx="6244745" cy="0"/>
          </a:xfrm>
          <a:prstGeom prst="line">
            <a:avLst/>
          </a:prstGeom>
          <a:ln w="6350" cmpd="sng"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 flipV="1">
            <a:off x="4337236" y="2850593"/>
            <a:ext cx="202674" cy="148609"/>
          </a:xfrm>
          <a:prstGeom prst="triangl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254213" y="2188616"/>
            <a:ext cx="0" cy="23742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54213" y="3026222"/>
            <a:ext cx="556346" cy="1536631"/>
          </a:xfrm>
          <a:prstGeom prst="rect">
            <a:avLst/>
          </a:prstGeom>
          <a:pattFill prst="ltUpDiag">
            <a:fgClr>
              <a:prstClr val="black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351024" y="3026222"/>
            <a:ext cx="189163" cy="15366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2769878" y="2834175"/>
            <a:ext cx="391838" cy="400850"/>
          </a:xfrm>
          <a:custGeom>
            <a:avLst/>
            <a:gdLst>
              <a:gd name="connsiteX0" fmla="*/ 0 w 499931"/>
              <a:gd name="connsiteY0" fmla="*/ 205569 h 400850"/>
              <a:gd name="connsiteX1" fmla="*/ 189163 w 499931"/>
              <a:gd name="connsiteY1" fmla="*/ 394709 h 400850"/>
              <a:gd name="connsiteX2" fmla="*/ 351303 w 499931"/>
              <a:gd name="connsiteY2" fmla="*/ 2919 h 400850"/>
              <a:gd name="connsiteX3" fmla="*/ 499931 w 499931"/>
              <a:gd name="connsiteY3" fmla="*/ 205569 h 40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931" h="400850">
                <a:moveTo>
                  <a:pt x="0" y="205569"/>
                </a:moveTo>
                <a:cubicBezTo>
                  <a:pt x="65306" y="317026"/>
                  <a:pt x="130613" y="428484"/>
                  <a:pt x="189163" y="394709"/>
                </a:cubicBezTo>
                <a:cubicBezTo>
                  <a:pt x="247713" y="360934"/>
                  <a:pt x="299508" y="34442"/>
                  <a:pt x="351303" y="2919"/>
                </a:cubicBezTo>
                <a:cubicBezTo>
                  <a:pt x="403098" y="-28604"/>
                  <a:pt x="499931" y="205569"/>
                  <a:pt x="499931" y="20556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1661924" y="2926721"/>
            <a:ext cx="432372" cy="343207"/>
          </a:xfrm>
          <a:custGeom>
            <a:avLst/>
            <a:gdLst>
              <a:gd name="connsiteX0" fmla="*/ 0 w 432372"/>
              <a:gd name="connsiteY0" fmla="*/ 159103 h 417335"/>
              <a:gd name="connsiteX1" fmla="*/ 135116 w 432372"/>
              <a:gd name="connsiteY1" fmla="*/ 10493 h 417335"/>
              <a:gd name="connsiteX2" fmla="*/ 283744 w 432372"/>
              <a:gd name="connsiteY2" fmla="*/ 415792 h 417335"/>
              <a:gd name="connsiteX3" fmla="*/ 432372 w 432372"/>
              <a:gd name="connsiteY3" fmla="*/ 159103 h 417335"/>
              <a:gd name="connsiteX0" fmla="*/ 0 w 432372"/>
              <a:gd name="connsiteY0" fmla="*/ 156054 h 360589"/>
              <a:gd name="connsiteX1" fmla="*/ 135116 w 432372"/>
              <a:gd name="connsiteY1" fmla="*/ 7444 h 360589"/>
              <a:gd name="connsiteX2" fmla="*/ 283744 w 432372"/>
              <a:gd name="connsiteY2" fmla="*/ 358704 h 360589"/>
              <a:gd name="connsiteX3" fmla="*/ 432372 w 432372"/>
              <a:gd name="connsiteY3" fmla="*/ 156054 h 360589"/>
              <a:gd name="connsiteX0" fmla="*/ 0 w 432372"/>
              <a:gd name="connsiteY0" fmla="*/ 158321 h 403117"/>
              <a:gd name="connsiteX1" fmla="*/ 135116 w 432372"/>
              <a:gd name="connsiteY1" fmla="*/ 9711 h 403117"/>
              <a:gd name="connsiteX2" fmla="*/ 297256 w 432372"/>
              <a:gd name="connsiteY2" fmla="*/ 401500 h 403117"/>
              <a:gd name="connsiteX3" fmla="*/ 432372 w 432372"/>
              <a:gd name="connsiteY3" fmla="*/ 158321 h 403117"/>
              <a:gd name="connsiteX0" fmla="*/ 0 w 432372"/>
              <a:gd name="connsiteY0" fmla="*/ 99513 h 343207"/>
              <a:gd name="connsiteX1" fmla="*/ 121605 w 432372"/>
              <a:gd name="connsiteY1" fmla="*/ 18453 h 343207"/>
              <a:gd name="connsiteX2" fmla="*/ 297256 w 432372"/>
              <a:gd name="connsiteY2" fmla="*/ 342692 h 343207"/>
              <a:gd name="connsiteX3" fmla="*/ 432372 w 432372"/>
              <a:gd name="connsiteY3" fmla="*/ 99513 h 34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372" h="343207">
                <a:moveTo>
                  <a:pt x="0" y="99513"/>
                </a:moveTo>
                <a:cubicBezTo>
                  <a:pt x="43912" y="3817"/>
                  <a:pt x="72062" y="-22077"/>
                  <a:pt x="121605" y="18453"/>
                </a:cubicBezTo>
                <a:cubicBezTo>
                  <a:pt x="171148" y="58983"/>
                  <a:pt x="245461" y="329182"/>
                  <a:pt x="297256" y="342692"/>
                </a:cubicBezTo>
                <a:cubicBezTo>
                  <a:pt x="349051" y="356202"/>
                  <a:pt x="432372" y="99513"/>
                  <a:pt x="432372" y="9951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769878" y="2681264"/>
            <a:ext cx="3918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661924" y="2681264"/>
            <a:ext cx="4323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85698" y="356206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wavemaker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51286" y="3580142"/>
            <a:ext cx="932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Sponge layer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7" idx="1"/>
          </p:cNvCxnSpPr>
          <p:nvPr/>
        </p:nvCxnSpPr>
        <p:spPr>
          <a:xfrm flipH="1">
            <a:off x="2445606" y="3746734"/>
            <a:ext cx="340092" cy="1846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959326" y="3931400"/>
            <a:ext cx="459396" cy="945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202396" y="4624884"/>
            <a:ext cx="658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250.0m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1543968" y="4624884"/>
            <a:ext cx="658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180.0m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1030534" y="4624884"/>
            <a:ext cx="379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0.0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863465" y="4624884"/>
            <a:ext cx="658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800.0m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6894121" y="3748973"/>
            <a:ext cx="749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SLP=0.05</a:t>
            </a:r>
            <a:endParaRPr lang="en-US" sz="12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54213" y="5160810"/>
            <a:ext cx="647487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254213" y="4998690"/>
            <a:ext cx="0" cy="337749"/>
          </a:xfrm>
          <a:prstGeom prst="line">
            <a:avLst/>
          </a:prstGeom>
          <a:ln w="6350" cmpd="sng"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729090" y="4998690"/>
            <a:ext cx="0" cy="337749"/>
          </a:xfrm>
          <a:prstGeom prst="line">
            <a:avLst/>
          </a:prstGeom>
          <a:ln w="6350" cmpd="sng"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132314" y="5197939"/>
            <a:ext cx="736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2048.0m</a:t>
            </a:r>
            <a:endParaRPr lang="en-US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337236" y="3093772"/>
            <a:ext cx="202674" cy="0"/>
          </a:xfrm>
          <a:prstGeom prst="line">
            <a:avLst/>
          </a:prstGeom>
          <a:ln w="63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391284" y="3161322"/>
            <a:ext cx="94581" cy="0"/>
          </a:xfrm>
          <a:prstGeom prst="line">
            <a:avLst/>
          </a:prstGeom>
          <a:ln w="63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13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424370" y="3647693"/>
            <a:ext cx="4034322" cy="1351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773787" y="4678242"/>
            <a:ext cx="46480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10689" y="3661203"/>
            <a:ext cx="963098" cy="1017039"/>
          </a:xfrm>
          <a:prstGeom prst="line">
            <a:avLst/>
          </a:prstGeom>
          <a:ln>
            <a:solidFill>
              <a:srgbClr val="10B3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58692" y="3661203"/>
            <a:ext cx="963098" cy="101703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458692" y="2676628"/>
            <a:ext cx="1621406" cy="98457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525981" y="2418285"/>
            <a:ext cx="1486281" cy="716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377488" y="3134314"/>
            <a:ext cx="2634774" cy="15439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87299" y="3404513"/>
            <a:ext cx="67655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424370" y="2663118"/>
            <a:ext cx="5655728" cy="13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10689" y="2676628"/>
            <a:ext cx="976610" cy="727885"/>
          </a:xfrm>
          <a:prstGeom prst="line">
            <a:avLst/>
          </a:prstGeom>
          <a:ln>
            <a:solidFill>
              <a:srgbClr val="10B3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10689" y="2676628"/>
            <a:ext cx="0" cy="984575"/>
          </a:xfrm>
          <a:prstGeom prst="line">
            <a:avLst/>
          </a:prstGeom>
          <a:ln>
            <a:solidFill>
              <a:srgbClr val="10B3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773787" y="3404513"/>
            <a:ext cx="13512" cy="1273729"/>
          </a:xfrm>
          <a:prstGeom prst="line">
            <a:avLst/>
          </a:prstGeom>
          <a:ln>
            <a:solidFill>
              <a:srgbClr val="10B3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080098" y="2676628"/>
            <a:ext cx="1472768" cy="727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7080098" y="2405369"/>
            <a:ext cx="445883" cy="2841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424370" y="2663118"/>
            <a:ext cx="976610" cy="727885"/>
          </a:xfrm>
          <a:prstGeom prst="line">
            <a:avLst/>
          </a:prstGeom>
          <a:ln>
            <a:solidFill>
              <a:srgbClr val="10B3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381491" y="3391003"/>
            <a:ext cx="13512" cy="1273729"/>
          </a:xfrm>
          <a:prstGeom prst="line">
            <a:avLst/>
          </a:prstGeom>
          <a:ln>
            <a:solidFill>
              <a:srgbClr val="10B3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424370" y="2663118"/>
            <a:ext cx="0" cy="984575"/>
          </a:xfrm>
          <a:prstGeom prst="line">
            <a:avLst/>
          </a:prstGeom>
          <a:ln>
            <a:solidFill>
              <a:srgbClr val="10B3BD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424370" y="3647693"/>
            <a:ext cx="963098" cy="1017039"/>
          </a:xfrm>
          <a:prstGeom prst="line">
            <a:avLst/>
          </a:prstGeom>
          <a:ln>
            <a:solidFill>
              <a:srgbClr val="10B3BD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495564" y="2663118"/>
            <a:ext cx="976610" cy="7278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3465877" y="3404514"/>
            <a:ext cx="13512" cy="1273729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518496" y="2689545"/>
            <a:ext cx="0" cy="98457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516291" y="3647693"/>
            <a:ext cx="963098" cy="101703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773787" y="4664732"/>
            <a:ext cx="627193" cy="0"/>
          </a:xfrm>
          <a:prstGeom prst="line">
            <a:avLst/>
          </a:prstGeom>
          <a:ln>
            <a:solidFill>
              <a:srgbClr val="10B3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767810" y="3391003"/>
            <a:ext cx="627193" cy="0"/>
          </a:xfrm>
          <a:prstGeom prst="line">
            <a:avLst/>
          </a:prstGeom>
          <a:ln>
            <a:solidFill>
              <a:srgbClr val="10B3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810689" y="3647693"/>
            <a:ext cx="613681" cy="13510"/>
          </a:xfrm>
          <a:prstGeom prst="line">
            <a:avLst/>
          </a:prstGeom>
          <a:ln>
            <a:solidFill>
              <a:srgbClr val="10B3BD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810689" y="2666316"/>
            <a:ext cx="613681" cy="13510"/>
          </a:xfrm>
          <a:prstGeom prst="line">
            <a:avLst/>
          </a:prstGeom>
          <a:ln>
            <a:solidFill>
              <a:srgbClr val="10B3BD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1767810" y="4134053"/>
            <a:ext cx="19489" cy="5133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1767810" y="4664732"/>
            <a:ext cx="47512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1374414" y="4269151"/>
            <a:ext cx="393396" cy="4090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144188" y="431415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123600" y="4160300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528551" y="3921594"/>
            <a:ext cx="275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256304" y="4695833"/>
            <a:ext cx="658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r>
              <a:rPr lang="en-US" sz="1200" dirty="0" smtClean="0"/>
              <a:t>50.0m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2128688" y="4699623"/>
            <a:ext cx="658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r>
              <a:rPr lang="en-US" sz="1200" dirty="0"/>
              <a:t>0</a:t>
            </a:r>
            <a:r>
              <a:rPr lang="en-US" sz="1200" dirty="0" smtClean="0"/>
              <a:t>0.0m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1597546" y="4699623"/>
            <a:ext cx="379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0.0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6092576" y="4699623"/>
            <a:ext cx="658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300.0m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7264327" y="4049591"/>
            <a:ext cx="818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SLP = 0.05</a:t>
            </a:r>
            <a:endParaRPr 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2381491" y="1823846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W</a:t>
            </a:r>
            <a:r>
              <a:rPr lang="en-US" sz="1400" dirty="0" err="1" smtClean="0"/>
              <a:t>avemaker</a:t>
            </a:r>
            <a:endParaRPr 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661996" y="1976246"/>
            <a:ext cx="1125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Sponge layer</a:t>
            </a:r>
            <a:endParaRPr lang="en-US" sz="1400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2787116" y="2131623"/>
            <a:ext cx="212467" cy="8811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268180" y="2284023"/>
            <a:ext cx="329366" cy="8502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27120" y="3027396"/>
            <a:ext cx="5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8.0m</a:t>
            </a:r>
            <a:endParaRPr lang="en-US" sz="1200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661996" y="2689545"/>
            <a:ext cx="0" cy="958148"/>
          </a:xfrm>
          <a:prstGeom prst="straightConnector1">
            <a:avLst/>
          </a:prstGeom>
          <a:ln w="635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1767810" y="5160810"/>
            <a:ext cx="7244452" cy="13510"/>
          </a:xfrm>
          <a:prstGeom prst="straightConnector1">
            <a:avLst/>
          </a:prstGeom>
          <a:ln w="635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773787" y="5017152"/>
            <a:ext cx="0" cy="292267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9012262" y="5025710"/>
            <a:ext cx="0" cy="292267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800264" y="5152252"/>
            <a:ext cx="576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500 m</a:t>
            </a:r>
            <a:endParaRPr lang="en-US" sz="1200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7607051" y="2257003"/>
            <a:ext cx="1509925" cy="728701"/>
          </a:xfrm>
          <a:prstGeom prst="straightConnector1">
            <a:avLst/>
          </a:prstGeom>
          <a:ln w="635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 rot="1566509">
            <a:off x="7971866" y="2297533"/>
            <a:ext cx="619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1000m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00057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unwave_logo_onl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5470"/>
            <a:ext cx="5544565" cy="11517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26477" y="1330290"/>
            <a:ext cx="61428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</a:rPr>
              <a:t>FUNWAVE-TVD WORKSHOP</a:t>
            </a:r>
          </a:p>
          <a:p>
            <a:r>
              <a:rPr lang="en-US" sz="4000" b="1" dirty="0" smtClean="0">
                <a:solidFill>
                  <a:schemeClr val="tx2"/>
                </a:solidFill>
              </a:rPr>
              <a:t>                                          2019</a:t>
            </a:r>
            <a:endParaRPr lang="en-US" sz="4000" b="1" dirty="0">
              <a:solidFill>
                <a:schemeClr val="tx2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2900490"/>
            <a:ext cx="8769304" cy="0"/>
          </a:xfrm>
          <a:prstGeom prst="line">
            <a:avLst/>
          </a:prstGeom>
          <a:ln w="3175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66703" y="2874560"/>
            <a:ext cx="419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1F497D"/>
                </a:solidFill>
              </a:rPr>
              <a:t>October 18-20, 2019   </a:t>
            </a:r>
            <a:r>
              <a:rPr lang="en-US" sz="1400" dirty="0" err="1" smtClean="0">
                <a:solidFill>
                  <a:srgbClr val="1F497D"/>
                </a:solidFill>
              </a:rPr>
              <a:t>Hohai</a:t>
            </a:r>
            <a:r>
              <a:rPr lang="en-US" sz="1400" dirty="0" smtClean="0">
                <a:solidFill>
                  <a:srgbClr val="1F497D"/>
                </a:solidFill>
              </a:rPr>
              <a:t> University,  Nanjing, China</a:t>
            </a:r>
            <a:endParaRPr lang="en-US" sz="1400" dirty="0">
              <a:solidFill>
                <a:srgbClr val="1F497D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851276"/>
              </p:ext>
            </p:extLst>
          </p:nvPr>
        </p:nvGraphicFramePr>
        <p:xfrm>
          <a:off x="3958391" y="2958217"/>
          <a:ext cx="101600" cy="155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4" imgW="101600" imgH="139700" progId="Equation.3">
                  <p:embed/>
                </p:oleObj>
              </mc:Choice>
              <mc:Fallback>
                <p:oleObj name="Equation" r:id="rId4" imgW="1016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58391" y="2958217"/>
                        <a:ext cx="101600" cy="1556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937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46</Words>
  <Application>Microsoft Macintosh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Microsoft Equation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Fengyan Shi</dc:creator>
  <cp:lastModifiedBy>Fengyan Shi</cp:lastModifiedBy>
  <cp:revision>12</cp:revision>
  <cp:lastPrinted>2019-06-12T21:13:57Z</cp:lastPrinted>
  <dcterms:created xsi:type="dcterms:W3CDTF">2017-07-12T11:59:50Z</dcterms:created>
  <dcterms:modified xsi:type="dcterms:W3CDTF">2019-06-13T12:09:00Z</dcterms:modified>
</cp:coreProperties>
</file>