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0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7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832C-3AE1-2144-AFB9-F482018C79A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54213" y="4562853"/>
            <a:ext cx="49384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92679" y="2681264"/>
            <a:ext cx="1536411" cy="188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54213" y="3026222"/>
            <a:ext cx="6244745" cy="0"/>
          </a:xfrm>
          <a:prstGeom prst="line">
            <a:avLst/>
          </a:prstGeom>
          <a:ln w="6350"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flipV="1">
            <a:off x="4337236" y="2850593"/>
            <a:ext cx="202674" cy="148609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54213" y="2188616"/>
            <a:ext cx="0" cy="237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4213" y="3026222"/>
            <a:ext cx="556346" cy="1536631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51024" y="3026222"/>
            <a:ext cx="189163" cy="15366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769878" y="2834175"/>
            <a:ext cx="391838" cy="400850"/>
          </a:xfrm>
          <a:custGeom>
            <a:avLst/>
            <a:gdLst>
              <a:gd name="connsiteX0" fmla="*/ 0 w 499931"/>
              <a:gd name="connsiteY0" fmla="*/ 205569 h 400850"/>
              <a:gd name="connsiteX1" fmla="*/ 189163 w 499931"/>
              <a:gd name="connsiteY1" fmla="*/ 394709 h 400850"/>
              <a:gd name="connsiteX2" fmla="*/ 351303 w 499931"/>
              <a:gd name="connsiteY2" fmla="*/ 2919 h 400850"/>
              <a:gd name="connsiteX3" fmla="*/ 499931 w 499931"/>
              <a:gd name="connsiteY3" fmla="*/ 205569 h 40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31" h="400850">
                <a:moveTo>
                  <a:pt x="0" y="205569"/>
                </a:moveTo>
                <a:cubicBezTo>
                  <a:pt x="65306" y="317026"/>
                  <a:pt x="130613" y="428484"/>
                  <a:pt x="189163" y="394709"/>
                </a:cubicBezTo>
                <a:cubicBezTo>
                  <a:pt x="247713" y="360934"/>
                  <a:pt x="299508" y="34442"/>
                  <a:pt x="351303" y="2919"/>
                </a:cubicBezTo>
                <a:cubicBezTo>
                  <a:pt x="403098" y="-28604"/>
                  <a:pt x="499931" y="205569"/>
                  <a:pt x="499931" y="20556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661924" y="2926721"/>
            <a:ext cx="432372" cy="343207"/>
          </a:xfrm>
          <a:custGeom>
            <a:avLst/>
            <a:gdLst>
              <a:gd name="connsiteX0" fmla="*/ 0 w 432372"/>
              <a:gd name="connsiteY0" fmla="*/ 159103 h 417335"/>
              <a:gd name="connsiteX1" fmla="*/ 135116 w 432372"/>
              <a:gd name="connsiteY1" fmla="*/ 10493 h 417335"/>
              <a:gd name="connsiteX2" fmla="*/ 283744 w 432372"/>
              <a:gd name="connsiteY2" fmla="*/ 415792 h 417335"/>
              <a:gd name="connsiteX3" fmla="*/ 432372 w 432372"/>
              <a:gd name="connsiteY3" fmla="*/ 159103 h 417335"/>
              <a:gd name="connsiteX0" fmla="*/ 0 w 432372"/>
              <a:gd name="connsiteY0" fmla="*/ 156054 h 360589"/>
              <a:gd name="connsiteX1" fmla="*/ 135116 w 432372"/>
              <a:gd name="connsiteY1" fmla="*/ 7444 h 360589"/>
              <a:gd name="connsiteX2" fmla="*/ 283744 w 432372"/>
              <a:gd name="connsiteY2" fmla="*/ 358704 h 360589"/>
              <a:gd name="connsiteX3" fmla="*/ 432372 w 432372"/>
              <a:gd name="connsiteY3" fmla="*/ 156054 h 360589"/>
              <a:gd name="connsiteX0" fmla="*/ 0 w 432372"/>
              <a:gd name="connsiteY0" fmla="*/ 158321 h 403117"/>
              <a:gd name="connsiteX1" fmla="*/ 135116 w 432372"/>
              <a:gd name="connsiteY1" fmla="*/ 9711 h 403117"/>
              <a:gd name="connsiteX2" fmla="*/ 297256 w 432372"/>
              <a:gd name="connsiteY2" fmla="*/ 401500 h 403117"/>
              <a:gd name="connsiteX3" fmla="*/ 432372 w 432372"/>
              <a:gd name="connsiteY3" fmla="*/ 158321 h 403117"/>
              <a:gd name="connsiteX0" fmla="*/ 0 w 432372"/>
              <a:gd name="connsiteY0" fmla="*/ 99513 h 343207"/>
              <a:gd name="connsiteX1" fmla="*/ 121605 w 432372"/>
              <a:gd name="connsiteY1" fmla="*/ 18453 h 343207"/>
              <a:gd name="connsiteX2" fmla="*/ 297256 w 432372"/>
              <a:gd name="connsiteY2" fmla="*/ 342692 h 343207"/>
              <a:gd name="connsiteX3" fmla="*/ 432372 w 432372"/>
              <a:gd name="connsiteY3" fmla="*/ 99513 h 34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72" h="343207">
                <a:moveTo>
                  <a:pt x="0" y="99513"/>
                </a:moveTo>
                <a:cubicBezTo>
                  <a:pt x="43912" y="3817"/>
                  <a:pt x="72062" y="-22077"/>
                  <a:pt x="121605" y="18453"/>
                </a:cubicBezTo>
                <a:cubicBezTo>
                  <a:pt x="171148" y="58983"/>
                  <a:pt x="245461" y="329182"/>
                  <a:pt x="297256" y="342692"/>
                </a:cubicBezTo>
                <a:cubicBezTo>
                  <a:pt x="349051" y="356202"/>
                  <a:pt x="432372" y="99513"/>
                  <a:pt x="432372" y="9951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69878" y="2681264"/>
            <a:ext cx="391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61924" y="2681264"/>
            <a:ext cx="4323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85698" y="35620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wavemaker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1286" y="3580142"/>
            <a:ext cx="93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Sponge layer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1"/>
          </p:cNvCxnSpPr>
          <p:nvPr/>
        </p:nvCxnSpPr>
        <p:spPr>
          <a:xfrm flipH="1">
            <a:off x="2445606" y="3746734"/>
            <a:ext cx="340092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59326" y="3931400"/>
            <a:ext cx="459396" cy="94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02396" y="4624884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250.0m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543968" y="4624884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180.0m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30534" y="4624884"/>
            <a:ext cx="379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3465" y="4624884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800.0m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94121" y="3748973"/>
            <a:ext cx="749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SLP=0.05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54213" y="5160810"/>
            <a:ext cx="64748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54213" y="4998690"/>
            <a:ext cx="0" cy="337749"/>
          </a:xfrm>
          <a:prstGeom prst="line">
            <a:avLst/>
          </a:prstGeom>
          <a:ln w="6350"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729090" y="4998690"/>
            <a:ext cx="0" cy="337749"/>
          </a:xfrm>
          <a:prstGeom prst="line">
            <a:avLst/>
          </a:prstGeom>
          <a:ln w="6350"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32314" y="5197939"/>
            <a:ext cx="736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2048.0m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37236" y="3093772"/>
            <a:ext cx="202674" cy="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91284" y="3161322"/>
            <a:ext cx="94581" cy="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24370" y="3647693"/>
            <a:ext cx="4034322" cy="135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73787" y="4678242"/>
            <a:ext cx="46480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689" y="3661203"/>
            <a:ext cx="963098" cy="1017039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58692" y="3661203"/>
            <a:ext cx="963098" cy="10170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58692" y="2676628"/>
            <a:ext cx="1621406" cy="9845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5981" y="2418285"/>
            <a:ext cx="1486281" cy="71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77488" y="3134314"/>
            <a:ext cx="2634774" cy="1543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87299" y="3404513"/>
            <a:ext cx="67655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24370" y="2663118"/>
            <a:ext cx="5655728" cy="1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10689" y="2676628"/>
            <a:ext cx="976610" cy="727885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10689" y="2676628"/>
            <a:ext cx="0" cy="984575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773787" y="3404513"/>
            <a:ext cx="13512" cy="1273729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0098" y="2676628"/>
            <a:ext cx="1472768" cy="727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080098" y="2405369"/>
            <a:ext cx="445883" cy="284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24370" y="2663118"/>
            <a:ext cx="976610" cy="727885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381491" y="3391003"/>
            <a:ext cx="13512" cy="1273729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24370" y="2663118"/>
            <a:ext cx="0" cy="984575"/>
          </a:xfrm>
          <a:prstGeom prst="line">
            <a:avLst/>
          </a:prstGeom>
          <a:ln>
            <a:solidFill>
              <a:srgbClr val="10B3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24370" y="3647693"/>
            <a:ext cx="963098" cy="1017039"/>
          </a:xfrm>
          <a:prstGeom prst="line">
            <a:avLst/>
          </a:prstGeom>
          <a:ln>
            <a:solidFill>
              <a:srgbClr val="10B3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95564" y="2663118"/>
            <a:ext cx="976610" cy="727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465877" y="3404514"/>
            <a:ext cx="13512" cy="1273729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18496" y="2689545"/>
            <a:ext cx="0" cy="9845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16291" y="3647693"/>
            <a:ext cx="963098" cy="10170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73787" y="4664732"/>
            <a:ext cx="627193" cy="0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767810" y="3391003"/>
            <a:ext cx="627193" cy="0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10689" y="3647693"/>
            <a:ext cx="613681" cy="13510"/>
          </a:xfrm>
          <a:prstGeom prst="line">
            <a:avLst/>
          </a:prstGeom>
          <a:ln>
            <a:solidFill>
              <a:srgbClr val="10B3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10689" y="2666316"/>
            <a:ext cx="613681" cy="13510"/>
          </a:xfrm>
          <a:prstGeom prst="line">
            <a:avLst/>
          </a:prstGeom>
          <a:ln>
            <a:solidFill>
              <a:srgbClr val="10B3BD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767810" y="4134053"/>
            <a:ext cx="19489" cy="513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767810" y="4664732"/>
            <a:ext cx="4751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374414" y="4269151"/>
            <a:ext cx="393396" cy="409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44188" y="431415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123600" y="41603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28551" y="3921594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56304" y="4695833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50.0m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128688" y="4699623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en-US" sz="1200" dirty="0"/>
              <a:t>0</a:t>
            </a:r>
            <a:r>
              <a:rPr lang="en-US" sz="1200" dirty="0" smtClean="0"/>
              <a:t>0.0m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597546" y="4699623"/>
            <a:ext cx="379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092576" y="4699623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300.0m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264327" y="4049591"/>
            <a:ext cx="818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SLP = 0.05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381491" y="1823846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400" dirty="0" err="1" smtClean="0"/>
              <a:t>avemaker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61996" y="1976246"/>
            <a:ext cx="1125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Sponge layer</a:t>
            </a:r>
            <a:endParaRPr lang="en-US" sz="14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787116" y="2131623"/>
            <a:ext cx="212467" cy="8811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268180" y="2284023"/>
            <a:ext cx="329366" cy="8502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7120" y="3027396"/>
            <a:ext cx="5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8.0m</a:t>
            </a:r>
            <a:endParaRPr lang="en-US" sz="12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61996" y="2689545"/>
            <a:ext cx="0" cy="958148"/>
          </a:xfrm>
          <a:prstGeom prst="straightConnector1">
            <a:avLst/>
          </a:prstGeom>
          <a:ln w="63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767810" y="5160810"/>
            <a:ext cx="7244452" cy="13510"/>
          </a:xfrm>
          <a:prstGeom prst="straightConnector1">
            <a:avLst/>
          </a:prstGeom>
          <a:ln w="63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773787" y="5017152"/>
            <a:ext cx="0" cy="2922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9012262" y="5025710"/>
            <a:ext cx="0" cy="2922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00264" y="5152252"/>
            <a:ext cx="5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500 m</a:t>
            </a:r>
            <a:endParaRPr lang="en-US" sz="12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7607051" y="2257003"/>
            <a:ext cx="1509925" cy="728701"/>
          </a:xfrm>
          <a:prstGeom prst="straightConnector1">
            <a:avLst/>
          </a:prstGeom>
          <a:ln w="63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566509">
            <a:off x="7971866" y="2297533"/>
            <a:ext cx="61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1000m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005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nwave_logo_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20"/>
            <a:ext cx="5544565" cy="1151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7102" y="887552"/>
            <a:ext cx="72807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2"/>
                </a:solidFill>
                <a:latin typeface="Arial Black"/>
                <a:cs typeface="Arial Black"/>
              </a:rPr>
              <a:t>F</a:t>
            </a:r>
            <a:r>
              <a:rPr lang="en-US" sz="3600" dirty="0" smtClean="0">
                <a:solidFill>
                  <a:schemeClr val="tx2"/>
                </a:solidFill>
                <a:latin typeface="Arial Black"/>
                <a:cs typeface="Arial Black"/>
              </a:rPr>
              <a:t>UNWAVE-TVD WORKSHOP</a:t>
            </a:r>
          </a:p>
          <a:p>
            <a:pPr>
              <a:spcBef>
                <a:spcPts val="600"/>
              </a:spcBef>
            </a:pPr>
            <a:r>
              <a:rPr lang="en-US" sz="3600" b="1" dirty="0" smtClean="0">
                <a:solidFill>
                  <a:schemeClr val="tx2"/>
                </a:solidFill>
              </a:rPr>
              <a:t>                                          </a:t>
            </a:r>
            <a:r>
              <a:rPr lang="en-US" sz="3600" b="1" dirty="0" smtClean="0">
                <a:solidFill>
                  <a:schemeClr val="tx2"/>
                </a:solidFill>
              </a:rPr>
              <a:t>             </a:t>
            </a:r>
            <a:r>
              <a:rPr lang="en-US" sz="3600" b="1" dirty="0" smtClean="0">
                <a:solidFill>
                  <a:schemeClr val="tx2"/>
                </a:solidFill>
                <a:latin typeface="Arial Black"/>
                <a:cs typeface="Arial Black"/>
              </a:rPr>
              <a:t>2019</a:t>
            </a:r>
            <a:endParaRPr lang="en-US" sz="36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030360"/>
            <a:ext cx="8932191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7576" y="2658110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F497D"/>
                </a:solidFill>
                <a:latin typeface="Times"/>
                <a:cs typeface="Times"/>
              </a:rPr>
              <a:t>Oct. </a:t>
            </a:r>
            <a:r>
              <a:rPr lang="en-US" sz="1400" dirty="0" smtClean="0">
                <a:solidFill>
                  <a:srgbClr val="1F497D"/>
                </a:solidFill>
                <a:latin typeface="Times"/>
                <a:cs typeface="Times"/>
              </a:rPr>
              <a:t>18-20, 2019   </a:t>
            </a:r>
            <a:r>
              <a:rPr lang="en-US" sz="1400" dirty="0" err="1" smtClean="0">
                <a:solidFill>
                  <a:srgbClr val="1F497D"/>
                </a:solidFill>
                <a:latin typeface="Times"/>
                <a:cs typeface="Times"/>
              </a:rPr>
              <a:t>Hohai</a:t>
            </a:r>
            <a:r>
              <a:rPr lang="en-US" sz="1400" dirty="0" smtClean="0">
                <a:solidFill>
                  <a:srgbClr val="1F497D"/>
                </a:solidFill>
                <a:latin typeface="Times"/>
                <a:cs typeface="Times"/>
              </a:rPr>
              <a:t> University,  Nanjing, China</a:t>
            </a:r>
            <a:endParaRPr lang="en-US" sz="1400" dirty="0">
              <a:solidFill>
                <a:srgbClr val="1F497D"/>
              </a:solidFill>
              <a:latin typeface="Times"/>
              <a:cs typeface="Time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418407"/>
              </p:ext>
            </p:extLst>
          </p:nvPr>
        </p:nvGraphicFramePr>
        <p:xfrm>
          <a:off x="6325114" y="2767517"/>
          <a:ext cx="101600" cy="15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01600" imgH="139700" progId="Equation.3">
                  <p:embed/>
                </p:oleObj>
              </mc:Choice>
              <mc:Fallback>
                <p:oleObj name="Equation" r:id="rId4" imgW="1016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5114" y="2767517"/>
                        <a:ext cx="101600" cy="155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37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47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21</cp:revision>
  <cp:lastPrinted>2019-06-13T21:14:26Z</cp:lastPrinted>
  <dcterms:created xsi:type="dcterms:W3CDTF">2017-07-12T11:59:50Z</dcterms:created>
  <dcterms:modified xsi:type="dcterms:W3CDTF">2019-06-13T21:14:29Z</dcterms:modified>
</cp:coreProperties>
</file>