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3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F410-4538-FA48-A002-10D7FA0FB0E8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D67E-BED1-FC45-A240-0E64A3E0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3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xre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351"/>
            <a:ext cx="9144000" cy="3508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3390" y="1762592"/>
            <a:ext cx="77262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cs typeface="Arial"/>
              </a:rPr>
              <a:t>FENYAN SHI</a:t>
            </a:r>
            <a:endParaRPr lang="en-US" sz="6000" b="1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cs typeface="Arial"/>
            </a:endParaRPr>
          </a:p>
          <a:p>
            <a:pPr algn="ctr"/>
            <a:endParaRPr lang="en-US" dirty="0"/>
          </a:p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Center for Applied Coastal Research</a:t>
            </a:r>
          </a:p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Department of Civil and Environmental Engineering</a:t>
            </a:r>
          </a:p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Delaware</a:t>
            </a:r>
            <a:endParaRPr lang="en-US" sz="2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8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4</cp:revision>
  <cp:lastPrinted>2017-08-17T19:59:12Z</cp:lastPrinted>
  <dcterms:created xsi:type="dcterms:W3CDTF">2017-06-14T01:39:02Z</dcterms:created>
  <dcterms:modified xsi:type="dcterms:W3CDTF">2017-08-17T20:02:31Z</dcterms:modified>
</cp:coreProperties>
</file>