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5309" autoAdjust="0"/>
  </p:normalViewPr>
  <p:slideViewPr>
    <p:cSldViewPr snapToGrid="0">
      <p:cViewPr>
        <p:scale>
          <a:sx n="75" d="100"/>
          <a:sy n="75" d="100"/>
        </p:scale>
        <p:origin x="1224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CB677-8F4A-41CA-B9D4-F491A92C897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42AE4-3683-4CCE-AEBC-4B2F95083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59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42AE4-3683-4CCE-AEBC-4B2F950834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7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173C-E6E0-415F-91F2-E074B0117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5CB23-3BFF-4D02-B38E-543F1F61B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07ADE-57AD-4293-B06B-147105AA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F410-F59A-4CF0-A3A5-4EFAFEC4BB31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8746-1C5B-4B7F-ADE6-7241790B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5B46B-6CD1-429F-AC03-A8D696B2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E5E-EDBB-422A-9B36-1218A4940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3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A44A-098E-4093-BCBE-86282256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5632A-859B-46D9-9398-7BE380002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ECA92-4CD0-4C5F-9192-C956D72D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F410-F59A-4CF0-A3A5-4EFAFEC4BB31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F27-729E-49C6-ADE5-6A20B246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216F7-38C5-446A-B061-DE8EE74A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E5E-EDBB-422A-9B36-1218A4940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12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52315-B1DA-4446-B545-B4FDDF457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478DB-A4C0-4C52-9219-B6FAE2744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69B1A-EEDE-43B7-BEE2-3960DB86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F410-F59A-4CF0-A3A5-4EFAFEC4BB31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DDD3B-AFCB-409C-8838-E972D849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49258-D704-4602-9EBE-E9648C69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E5E-EDBB-422A-9B36-1218A4940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99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C723-99ED-4AFF-878B-09678C3E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CA0A-A1FD-4B31-9C6F-D6DA54730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C0BCE-ACF7-4581-BA97-D575EAA0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F410-F59A-4CF0-A3A5-4EFAFEC4BB31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7CB64-9BA3-4D90-9CB7-CFA54013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C48B3-8AC4-42B6-8F3B-E7995211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E5E-EDBB-422A-9B36-1218A4940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8857-42CB-4D84-8484-93A1A358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69FD8-7FB0-44A3-8048-6B37887D5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C27D-F163-4937-8808-E0385146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F410-F59A-4CF0-A3A5-4EFAFEC4BB31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07FE-B55C-4D36-A7C6-684D0BDE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C85B3-9096-4E27-AFFA-CB12AF73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E5E-EDBB-422A-9B36-1218A4940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80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A383-93BC-47F4-ACEB-42E4CE0E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77AB-A39D-4472-96DA-A8735FFC8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C3E78-2AA8-49FB-B984-B98E59D3F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D206D-F7BF-4ECA-BDA9-8D3076E8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F410-F59A-4CF0-A3A5-4EFAFEC4BB31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A34D9-20A0-47F1-9A07-D937DECA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CBCD-FC05-45CC-9DCA-ECC976C8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E5E-EDBB-422A-9B36-1218A4940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4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F893-2C13-481E-BD4A-F530E820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CA63E-90CD-4743-9EDA-97539587D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8230E-8693-4294-8933-F1C4D30B7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58437-89F9-425B-AF94-EE7D09E3B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C2BE1-8C89-4B3C-8D66-D8FD3BC4E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F1AD5-8625-4280-B61A-DFB48A02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F410-F59A-4CF0-A3A5-4EFAFEC4BB31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17520-D7EF-4CA0-BF8D-45541A10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05422-3B3C-4AF0-B829-E0058632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E5E-EDBB-422A-9B36-1218A4940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8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2B17-551B-489A-BD9E-F4B0B42D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93110-6ABE-40CE-B60B-52BE2CDA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F410-F59A-4CF0-A3A5-4EFAFEC4BB31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F58F7-1031-4E92-9ACF-5ABF71E5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417C2-3E04-4E71-9A67-018246D3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E5E-EDBB-422A-9B36-1218A4940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9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3A945-D000-45F3-AB65-8BA33FBF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F410-F59A-4CF0-A3A5-4EFAFEC4BB31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DCFE7-74E7-4724-9D72-0C4324C3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15611-091A-4BF5-99BB-ACFF2F73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E5E-EDBB-422A-9B36-1218A4940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59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684A-4478-4E45-9043-4966D98B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3F21-D2EE-4B2B-A810-C5D7ABD2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FA82D-9E30-4253-AC04-CB054A350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C2D8C-CEDB-4B28-8070-D7F71785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F410-F59A-4CF0-A3A5-4EFAFEC4BB31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250D2-5B1D-441D-9C7B-61A7E823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D897B-DEEF-4A21-A925-4CFCD2AA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E5E-EDBB-422A-9B36-1218A4940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80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9BB4-31EC-4520-A888-597C9113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7E654-7EF4-4BAA-88F3-27C66D22A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51D4B-4155-4F34-BA01-F11B2ED0D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1A582-1A1B-4981-ACBB-FE2684BD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F410-F59A-4CF0-A3A5-4EFAFEC4BB31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9DAFF-E861-418C-895C-BE1C8A9C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60E05-9418-4A32-A5E7-E4EFBD8D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E5E-EDBB-422A-9B36-1218A4940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73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7D0FC-09AD-4B39-BD69-BAE3EED9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95935-0C06-490D-9853-00423F57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5A3A-0B96-4F74-8E37-29BDA26D3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0F410-F59A-4CF0-A3A5-4EFAFEC4BB31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3669-E42F-48BC-988A-B17EB3C85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3F9B4-ECCC-41FA-AA26-8140D7DC2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BBE5E-EDBB-422A-9B36-1218A4940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2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 Box 5">
            <a:extLst>
              <a:ext uri="{FF2B5EF4-FFF2-40B4-BE49-F238E27FC236}">
                <a16:creationId xmlns:a16="http://schemas.microsoft.com/office/drawing/2014/main" id="{4C6DA2F2-B596-4D15-98F0-9C86C9040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516" y="1682570"/>
            <a:ext cx="1395808" cy="469095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Reservation</a:t>
            </a:r>
          </a:p>
        </p:txBody>
      </p:sp>
      <p:sp>
        <p:nvSpPr>
          <p:cNvPr id="122" name="Text Box 5">
            <a:extLst>
              <a:ext uri="{FF2B5EF4-FFF2-40B4-BE49-F238E27FC236}">
                <a16:creationId xmlns:a16="http://schemas.microsoft.com/office/drawing/2014/main" id="{A9077ECD-939A-407F-9C4D-EABF5AE85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021" y="4731623"/>
            <a:ext cx="1935562" cy="469095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Weekly schedule</a:t>
            </a:r>
          </a:p>
        </p:txBody>
      </p:sp>
      <p:sp>
        <p:nvSpPr>
          <p:cNvPr id="123" name="Text Box 5">
            <a:extLst>
              <a:ext uri="{FF2B5EF4-FFF2-40B4-BE49-F238E27FC236}">
                <a16:creationId xmlns:a16="http://schemas.microsoft.com/office/drawing/2014/main" id="{69D049C1-49D3-4719-8A7C-9EA7252BF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9461" y="3149254"/>
            <a:ext cx="1395808" cy="469095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Flight</a:t>
            </a:r>
          </a:p>
        </p:txBody>
      </p:sp>
      <p:sp>
        <p:nvSpPr>
          <p:cNvPr id="124" name="Text Box 5">
            <a:extLst>
              <a:ext uri="{FF2B5EF4-FFF2-40B4-BE49-F238E27FC236}">
                <a16:creationId xmlns:a16="http://schemas.microsoft.com/office/drawing/2014/main" id="{16FD88C7-9E71-4143-ACCA-7D5E8E0A3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016" y="810184"/>
            <a:ext cx="1395808" cy="469095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Booking</a:t>
            </a:r>
          </a:p>
        </p:txBody>
      </p:sp>
      <p:sp>
        <p:nvSpPr>
          <p:cNvPr id="125" name="AutoShape 16">
            <a:extLst>
              <a:ext uri="{FF2B5EF4-FFF2-40B4-BE49-F238E27FC236}">
                <a16:creationId xmlns:a16="http://schemas.microsoft.com/office/drawing/2014/main" id="{96A88A44-9D5B-4013-9B9C-D25FDB04A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7796" y="3906435"/>
            <a:ext cx="1196987" cy="469095"/>
          </a:xfrm>
          <a:prstGeom prst="diamond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follows</a:t>
            </a:r>
            <a:endParaRPr lang="en-GB" altLang="zh-CN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DBBDCAF-9EE8-44F4-B188-A3F2D9DA3124}"/>
              </a:ext>
            </a:extLst>
          </p:cNvPr>
          <p:cNvCxnSpPr>
            <a:cxnSpLocks/>
            <a:stCxn id="122" idx="0"/>
            <a:endCxn id="125" idx="2"/>
          </p:cNvCxnSpPr>
          <p:nvPr/>
        </p:nvCxnSpPr>
        <p:spPr>
          <a:xfrm flipV="1">
            <a:off x="5005802" y="4375530"/>
            <a:ext cx="488" cy="35609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AutoShape 16">
            <a:extLst>
              <a:ext uri="{FF2B5EF4-FFF2-40B4-BE49-F238E27FC236}">
                <a16:creationId xmlns:a16="http://schemas.microsoft.com/office/drawing/2014/main" id="{35BF5D3E-07FB-4BDF-96F8-0E89AACE4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871" y="2421563"/>
            <a:ext cx="1196987" cy="469095"/>
          </a:xfrm>
          <a:prstGeom prst="diamond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has</a:t>
            </a:r>
            <a:endParaRPr lang="en-GB" altLang="zh-CN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34762FD-1405-4DC8-BF21-81BAD985819D}"/>
              </a:ext>
            </a:extLst>
          </p:cNvPr>
          <p:cNvCxnSpPr>
            <a:cxnSpLocks/>
            <a:stCxn id="123" idx="0"/>
            <a:endCxn id="158" idx="2"/>
          </p:cNvCxnSpPr>
          <p:nvPr/>
        </p:nvCxnSpPr>
        <p:spPr>
          <a:xfrm flipV="1">
            <a:off x="5007365" y="2890658"/>
            <a:ext cx="0" cy="258596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E023702-99C0-49A8-9578-5A3FA0EC6745}"/>
              </a:ext>
            </a:extLst>
          </p:cNvPr>
          <p:cNvCxnSpPr>
            <a:cxnSpLocks/>
            <a:stCxn id="121" idx="0"/>
            <a:endCxn id="124" idx="2"/>
          </p:cNvCxnSpPr>
          <p:nvPr/>
        </p:nvCxnSpPr>
        <p:spPr>
          <a:xfrm flipV="1">
            <a:off x="5012420" y="1279279"/>
            <a:ext cx="9500" cy="403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 Box 5">
            <a:extLst>
              <a:ext uri="{FF2B5EF4-FFF2-40B4-BE49-F238E27FC236}">
                <a16:creationId xmlns:a16="http://schemas.microsoft.com/office/drawing/2014/main" id="{EA4507D6-939C-4626-9B0C-76FF8E9E4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776" y="1680052"/>
            <a:ext cx="1446690" cy="469095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Contact person</a:t>
            </a:r>
          </a:p>
        </p:txBody>
      </p:sp>
      <p:sp>
        <p:nvSpPr>
          <p:cNvPr id="192" name="Text Box 5">
            <a:extLst>
              <a:ext uri="{FF2B5EF4-FFF2-40B4-BE49-F238E27FC236}">
                <a16:creationId xmlns:a16="http://schemas.microsoft.com/office/drawing/2014/main" id="{33E840BA-1D56-48CA-988F-4041D62B1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944" y="804066"/>
            <a:ext cx="1395808" cy="469095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Passenger</a:t>
            </a:r>
          </a:p>
        </p:txBody>
      </p:sp>
      <p:sp>
        <p:nvSpPr>
          <p:cNvPr id="193" name="Text Box 5">
            <a:extLst>
              <a:ext uri="{FF2B5EF4-FFF2-40B4-BE49-F238E27FC236}">
                <a16:creationId xmlns:a16="http://schemas.microsoft.com/office/drawing/2014/main" id="{0EB0CCE4-8DBB-47AA-A845-FB5205675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509" y="810184"/>
            <a:ext cx="1395808" cy="469095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Credit card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840ACE9-6715-46A4-8C39-9B8B143A7DE6}"/>
              </a:ext>
            </a:extLst>
          </p:cNvPr>
          <p:cNvCxnSpPr>
            <a:cxnSpLocks/>
            <a:stCxn id="193" idx="1"/>
            <a:endCxn id="196" idx="3"/>
          </p:cNvCxnSpPr>
          <p:nvPr/>
        </p:nvCxnSpPr>
        <p:spPr>
          <a:xfrm flipH="1" flipV="1">
            <a:off x="7298351" y="1044731"/>
            <a:ext cx="3371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AutoShape 16">
            <a:extLst>
              <a:ext uri="{FF2B5EF4-FFF2-40B4-BE49-F238E27FC236}">
                <a16:creationId xmlns:a16="http://schemas.microsoft.com/office/drawing/2014/main" id="{1154E283-0670-476A-98D6-A71B503EF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364" y="810183"/>
            <a:ext cx="1196987" cy="469095"/>
          </a:xfrm>
          <a:prstGeom prst="diamond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paid by</a:t>
            </a:r>
            <a:endParaRPr lang="en-GB" altLang="zh-CN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9" name="AutoShape 16">
            <a:extLst>
              <a:ext uri="{FF2B5EF4-FFF2-40B4-BE49-F238E27FC236}">
                <a16:creationId xmlns:a16="http://schemas.microsoft.com/office/drawing/2014/main" id="{0FDA75FC-FB12-4A79-90EA-7BAA8616F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363" y="1682570"/>
            <a:ext cx="1196987" cy="469095"/>
          </a:xfrm>
          <a:prstGeom prst="diamond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as contact </a:t>
            </a:r>
          </a:p>
          <a:p>
            <a:pPr algn="ctr" eaLnBrk="1" hangingPunct="1"/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Person in</a:t>
            </a:r>
            <a:endParaRPr lang="en-GB" altLang="zh-CN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0CC7FB81-F637-4A3A-88A2-154FB5059C99}"/>
              </a:ext>
            </a:extLst>
          </p:cNvPr>
          <p:cNvCxnSpPr>
            <a:cxnSpLocks/>
            <a:stCxn id="209" idx="1"/>
            <a:endCxn id="191" idx="3"/>
          </p:cNvCxnSpPr>
          <p:nvPr/>
        </p:nvCxnSpPr>
        <p:spPr>
          <a:xfrm flipH="1" flipV="1">
            <a:off x="2622466" y="1914600"/>
            <a:ext cx="243897" cy="2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 Box 5">
            <a:extLst>
              <a:ext uri="{FF2B5EF4-FFF2-40B4-BE49-F238E27FC236}">
                <a16:creationId xmlns:a16="http://schemas.microsoft.com/office/drawing/2014/main" id="{8E3827A8-86F6-4DDC-B269-E353F6946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761" y="5551943"/>
            <a:ext cx="1395808" cy="469095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Route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0A6B8C5-379E-4D95-A31D-E4093C002430}"/>
              </a:ext>
            </a:extLst>
          </p:cNvPr>
          <p:cNvCxnSpPr>
            <a:cxnSpLocks/>
            <a:stCxn id="218" idx="1"/>
            <a:endCxn id="220" idx="3"/>
          </p:cNvCxnSpPr>
          <p:nvPr/>
        </p:nvCxnSpPr>
        <p:spPr>
          <a:xfrm flipH="1" flipV="1">
            <a:off x="7722306" y="5537931"/>
            <a:ext cx="598455" cy="24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AutoShape 16">
            <a:extLst>
              <a:ext uri="{FF2B5EF4-FFF2-40B4-BE49-F238E27FC236}">
                <a16:creationId xmlns:a16="http://schemas.microsoft.com/office/drawing/2014/main" id="{C59A5582-E420-4562-9E2C-D4EA6A240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319" y="5303383"/>
            <a:ext cx="1196987" cy="469095"/>
          </a:xfrm>
          <a:prstGeom prst="diamond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flies on</a:t>
            </a:r>
          </a:p>
        </p:txBody>
      </p:sp>
      <p:sp>
        <p:nvSpPr>
          <p:cNvPr id="228" name="Text Box 5">
            <a:extLst>
              <a:ext uri="{FF2B5EF4-FFF2-40B4-BE49-F238E27FC236}">
                <a16:creationId xmlns:a16="http://schemas.microsoft.com/office/drawing/2014/main" id="{60FBF4DA-D90D-4054-AD99-86B3186C2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1234" y="2524878"/>
            <a:ext cx="1651622" cy="469095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City</a:t>
            </a:r>
          </a:p>
        </p:txBody>
      </p:sp>
      <p:sp>
        <p:nvSpPr>
          <p:cNvPr id="229" name="Text Box 5">
            <a:extLst>
              <a:ext uri="{FF2B5EF4-FFF2-40B4-BE49-F238E27FC236}">
                <a16:creationId xmlns:a16="http://schemas.microsoft.com/office/drawing/2014/main" id="{DB352D51-1F37-4788-AA70-FA776C13F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0167" y="3866253"/>
            <a:ext cx="1395808" cy="469095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Airport</a:t>
            </a:r>
          </a:p>
        </p:txBody>
      </p:sp>
      <p:sp>
        <p:nvSpPr>
          <p:cNvPr id="230" name="AutoShape 16">
            <a:extLst>
              <a:ext uri="{FF2B5EF4-FFF2-40B4-BE49-F238E27FC236}">
                <a16:creationId xmlns:a16="http://schemas.microsoft.com/office/drawing/2014/main" id="{B6EDE578-803E-4551-972C-53F0C0500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552" y="3188117"/>
            <a:ext cx="1196987" cy="469095"/>
          </a:xfrm>
          <a:prstGeom prst="diamond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locates in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FD668D09-1069-491C-AB0D-AF5691BB1430}"/>
              </a:ext>
            </a:extLst>
          </p:cNvPr>
          <p:cNvCxnSpPr>
            <a:cxnSpLocks/>
            <a:stCxn id="228" idx="2"/>
            <a:endCxn id="230" idx="0"/>
          </p:cNvCxnSpPr>
          <p:nvPr/>
        </p:nvCxnSpPr>
        <p:spPr>
          <a:xfrm>
            <a:off x="9517045" y="2993973"/>
            <a:ext cx="1" cy="19414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AutoShape 16">
            <a:extLst>
              <a:ext uri="{FF2B5EF4-FFF2-40B4-BE49-F238E27FC236}">
                <a16:creationId xmlns:a16="http://schemas.microsoft.com/office/drawing/2014/main" id="{7DFB8DEF-D7C5-4DD0-BB86-41F378129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616" y="4629400"/>
            <a:ext cx="1395808" cy="560686"/>
          </a:xfrm>
          <a:prstGeom prst="diamond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departures from 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922789E5-B1AF-484C-B8F5-4104487BCF3C}"/>
              </a:ext>
            </a:extLst>
          </p:cNvPr>
          <p:cNvCxnSpPr>
            <a:cxnSpLocks/>
            <a:stCxn id="229" idx="2"/>
          </p:cNvCxnSpPr>
          <p:nvPr/>
        </p:nvCxnSpPr>
        <p:spPr>
          <a:xfrm flipH="1">
            <a:off x="8805520" y="4335348"/>
            <a:ext cx="712551" cy="294052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AutoShape 16">
            <a:extLst>
              <a:ext uri="{FF2B5EF4-FFF2-40B4-BE49-F238E27FC236}">
                <a16:creationId xmlns:a16="http://schemas.microsoft.com/office/drawing/2014/main" id="{D7159E04-B794-4F5F-A406-2C5933848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576" y="3149252"/>
            <a:ext cx="1196987" cy="469095"/>
          </a:xfrm>
          <a:prstGeom prst="diamond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used by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C78F0C4A-8C77-4F10-85A4-93F0017444AE}"/>
              </a:ext>
            </a:extLst>
          </p:cNvPr>
          <p:cNvCxnSpPr>
            <a:cxnSpLocks/>
            <a:stCxn id="250" idx="1"/>
            <a:endCxn id="253" idx="3"/>
          </p:cNvCxnSpPr>
          <p:nvPr/>
        </p:nvCxnSpPr>
        <p:spPr>
          <a:xfrm flipH="1">
            <a:off x="2624679" y="3383800"/>
            <a:ext cx="243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 Box 5">
            <a:extLst>
              <a:ext uri="{FF2B5EF4-FFF2-40B4-BE49-F238E27FC236}">
                <a16:creationId xmlns:a16="http://schemas.microsoft.com/office/drawing/2014/main" id="{AB508AA4-9D83-4BCB-A148-42AC00D53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871" y="3149252"/>
            <a:ext cx="1395808" cy="469095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Plane</a:t>
            </a:r>
          </a:p>
        </p:txBody>
      </p:sp>
      <p:sp>
        <p:nvSpPr>
          <p:cNvPr id="260" name="Text Box 5">
            <a:extLst>
              <a:ext uri="{FF2B5EF4-FFF2-40B4-BE49-F238E27FC236}">
                <a16:creationId xmlns:a16="http://schemas.microsoft.com/office/drawing/2014/main" id="{6ACDCB23-6E16-4975-94AB-873B9DCEC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382" y="6260148"/>
            <a:ext cx="1395808" cy="469095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Year</a:t>
            </a:r>
          </a:p>
        </p:txBody>
      </p:sp>
      <p:sp>
        <p:nvSpPr>
          <p:cNvPr id="261" name="Text Box 5">
            <a:extLst>
              <a:ext uri="{FF2B5EF4-FFF2-40B4-BE49-F238E27FC236}">
                <a16:creationId xmlns:a16="http://schemas.microsoft.com/office/drawing/2014/main" id="{0A8CC2AB-9E12-4C6A-8919-721B48EAA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45" y="4487863"/>
            <a:ext cx="1395808" cy="469095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Weekday</a:t>
            </a:r>
          </a:p>
        </p:txBody>
      </p:sp>
      <p:sp>
        <p:nvSpPr>
          <p:cNvPr id="278" name="Oval 40">
            <a:extLst>
              <a:ext uri="{FF2B5EF4-FFF2-40B4-BE49-F238E27FC236}">
                <a16:creationId xmlns:a16="http://schemas.microsoft.com/office/drawing/2014/main" id="{2AD3877E-28B5-4115-AFB3-3AC014E23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55" y="1291402"/>
            <a:ext cx="1143400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Email address</a:t>
            </a:r>
          </a:p>
        </p:txBody>
      </p:sp>
      <p:sp>
        <p:nvSpPr>
          <p:cNvPr id="279" name="Oval 40">
            <a:extLst>
              <a:ext uri="{FF2B5EF4-FFF2-40B4-BE49-F238E27FC236}">
                <a16:creationId xmlns:a16="http://schemas.microsoft.com/office/drawing/2014/main" id="{9796A516-4EE7-410F-BDD9-5AEBCC7CC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18" y="1797010"/>
            <a:ext cx="892236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Phone Nr</a:t>
            </a:r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D01C0D53-B283-4383-BB4E-C9D9EC17CAE1}"/>
              </a:ext>
            </a:extLst>
          </p:cNvPr>
          <p:cNvCxnSpPr>
            <a:stCxn id="191" idx="1"/>
            <a:endCxn id="278" idx="6"/>
          </p:cNvCxnSpPr>
          <p:nvPr/>
        </p:nvCxnSpPr>
        <p:spPr>
          <a:xfrm flipH="1" flipV="1">
            <a:off x="1137745" y="1471535"/>
            <a:ext cx="38031" cy="443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CC810B47-737F-43E1-AB6D-3EA3799067DF}"/>
              </a:ext>
            </a:extLst>
          </p:cNvPr>
          <p:cNvCxnSpPr>
            <a:stCxn id="279" idx="6"/>
            <a:endCxn id="191" idx="1"/>
          </p:cNvCxnSpPr>
          <p:nvPr/>
        </p:nvCxnSpPr>
        <p:spPr>
          <a:xfrm flipV="1">
            <a:off x="939854" y="1914600"/>
            <a:ext cx="235922" cy="6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40">
            <a:extLst>
              <a:ext uri="{FF2B5EF4-FFF2-40B4-BE49-F238E27FC236}">
                <a16:creationId xmlns:a16="http://schemas.microsoft.com/office/drawing/2014/main" id="{014F0765-C51A-4D23-99C3-2F8662C3C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8" y="261934"/>
            <a:ext cx="892236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u="sng" dirty="0">
                <a:latin typeface="Arial" panose="020B0604020202020204" pitchFamily="34" charset="0"/>
                <a:ea typeface="宋体" panose="02010600030101010101" pitchFamily="2" charset="-122"/>
              </a:rPr>
              <a:t>Passport Nr</a:t>
            </a:r>
          </a:p>
        </p:txBody>
      </p:sp>
      <p:sp>
        <p:nvSpPr>
          <p:cNvPr id="285" name="Oval 40">
            <a:extLst>
              <a:ext uri="{FF2B5EF4-FFF2-40B4-BE49-F238E27FC236}">
                <a16:creationId xmlns:a16="http://schemas.microsoft.com/office/drawing/2014/main" id="{C669B183-937E-40F2-820D-71649B2C5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6" y="619716"/>
            <a:ext cx="892236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Full name</a:t>
            </a:r>
          </a:p>
        </p:txBody>
      </p:sp>
      <p:sp>
        <p:nvSpPr>
          <p:cNvPr id="286" name="Oval 40">
            <a:extLst>
              <a:ext uri="{FF2B5EF4-FFF2-40B4-BE49-F238E27FC236}">
                <a16:creationId xmlns:a16="http://schemas.microsoft.com/office/drawing/2014/main" id="{84EA0C4F-8CC7-43AD-8B6F-08ABE97D7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1417" y="336902"/>
            <a:ext cx="892236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u="sng" dirty="0">
                <a:latin typeface="Arial" panose="020B0604020202020204" pitchFamily="34" charset="0"/>
                <a:ea typeface="宋体" panose="02010600030101010101" pitchFamily="2" charset="-122"/>
              </a:rPr>
              <a:t>Booking id</a:t>
            </a: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4F74F1FD-7966-4135-B79C-5CFA6F2ED03B}"/>
              </a:ext>
            </a:extLst>
          </p:cNvPr>
          <p:cNvCxnSpPr>
            <a:stCxn id="192" idx="1"/>
            <a:endCxn id="284" idx="6"/>
          </p:cNvCxnSpPr>
          <p:nvPr/>
        </p:nvCxnSpPr>
        <p:spPr>
          <a:xfrm flipH="1" flipV="1">
            <a:off x="949964" y="442067"/>
            <a:ext cx="266980" cy="59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3110BB7E-53BE-4CE7-BF76-5AD46937CB05}"/>
              </a:ext>
            </a:extLst>
          </p:cNvPr>
          <p:cNvCxnSpPr>
            <a:cxnSpLocks/>
            <a:stCxn id="124" idx="0"/>
            <a:endCxn id="286" idx="3"/>
          </p:cNvCxnSpPr>
          <p:nvPr/>
        </p:nvCxnSpPr>
        <p:spPr>
          <a:xfrm flipV="1">
            <a:off x="5021920" y="644407"/>
            <a:ext cx="140162" cy="165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1F835BC2-8E85-4853-AC60-ADB3FB2FDD99}"/>
              </a:ext>
            </a:extLst>
          </p:cNvPr>
          <p:cNvCxnSpPr>
            <a:cxnSpLocks/>
            <a:stCxn id="285" idx="6"/>
            <a:endCxn id="192" idx="1"/>
          </p:cNvCxnSpPr>
          <p:nvPr/>
        </p:nvCxnSpPr>
        <p:spPr>
          <a:xfrm>
            <a:off x="949962" y="799849"/>
            <a:ext cx="266982" cy="23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Oval 40">
            <a:extLst>
              <a:ext uri="{FF2B5EF4-FFF2-40B4-BE49-F238E27FC236}">
                <a16:creationId xmlns:a16="http://schemas.microsoft.com/office/drawing/2014/main" id="{7A16AE5C-6C41-42F8-830E-D645FB7C5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1" y="2710525"/>
            <a:ext cx="892236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u="sng" dirty="0">
                <a:latin typeface="Arial" panose="020B0604020202020204" pitchFamily="34" charset="0"/>
                <a:ea typeface="宋体" panose="02010600030101010101" pitchFamily="2" charset="-122"/>
              </a:rPr>
              <a:t>Plane id</a:t>
            </a:r>
          </a:p>
        </p:txBody>
      </p:sp>
      <p:sp>
        <p:nvSpPr>
          <p:cNvPr id="316" name="Oval 40">
            <a:extLst>
              <a:ext uri="{FF2B5EF4-FFF2-40B4-BE49-F238E27FC236}">
                <a16:creationId xmlns:a16="http://schemas.microsoft.com/office/drawing/2014/main" id="{D9CBBED4-AE7E-4439-83FD-DFE9073EA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" y="3042537"/>
            <a:ext cx="892236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 Type</a:t>
            </a:r>
          </a:p>
        </p:txBody>
      </p:sp>
      <p:sp>
        <p:nvSpPr>
          <p:cNvPr id="319" name="Oval 40">
            <a:extLst>
              <a:ext uri="{FF2B5EF4-FFF2-40B4-BE49-F238E27FC236}">
                <a16:creationId xmlns:a16="http://schemas.microsoft.com/office/drawing/2014/main" id="{256AF4AA-02B3-4C16-9C4C-F6CD80FDB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0" y="3349695"/>
            <a:ext cx="1081275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Nr of seats</a:t>
            </a:r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67022D43-FF8A-4934-9028-4E5CD43A0A48}"/>
              </a:ext>
            </a:extLst>
          </p:cNvPr>
          <p:cNvCxnSpPr>
            <a:stCxn id="253" idx="1"/>
            <a:endCxn id="315" idx="6"/>
          </p:cNvCxnSpPr>
          <p:nvPr/>
        </p:nvCxnSpPr>
        <p:spPr>
          <a:xfrm flipH="1" flipV="1">
            <a:off x="932817" y="2890658"/>
            <a:ext cx="296054" cy="49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36524993-3E36-4E79-A74E-B4DAC8E8797D}"/>
              </a:ext>
            </a:extLst>
          </p:cNvPr>
          <p:cNvCxnSpPr>
            <a:stCxn id="316" idx="6"/>
            <a:endCxn id="253" idx="1"/>
          </p:cNvCxnSpPr>
          <p:nvPr/>
        </p:nvCxnSpPr>
        <p:spPr>
          <a:xfrm>
            <a:off x="942067" y="3222670"/>
            <a:ext cx="286804" cy="161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D7A89477-7C67-4C8D-99BE-08F20F89DB3E}"/>
              </a:ext>
            </a:extLst>
          </p:cNvPr>
          <p:cNvCxnSpPr>
            <a:stCxn id="319" idx="6"/>
            <a:endCxn id="253" idx="1"/>
          </p:cNvCxnSpPr>
          <p:nvPr/>
        </p:nvCxnSpPr>
        <p:spPr>
          <a:xfrm flipV="1">
            <a:off x="1121855" y="3383800"/>
            <a:ext cx="107016" cy="146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40">
            <a:extLst>
              <a:ext uri="{FF2B5EF4-FFF2-40B4-BE49-F238E27FC236}">
                <a16:creationId xmlns:a16="http://schemas.microsoft.com/office/drawing/2014/main" id="{3C56C4D3-5915-49E0-B2E7-B44CBED2C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595" y="1407059"/>
            <a:ext cx="1111176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u="sng" dirty="0">
                <a:latin typeface="Arial" panose="020B0604020202020204" pitchFamily="34" charset="0"/>
                <a:ea typeface="宋体" panose="02010600030101010101" pitchFamily="2" charset="-122"/>
              </a:rPr>
              <a:t>Reserved Nr</a:t>
            </a:r>
          </a:p>
        </p:txBody>
      </p:sp>
      <p:sp>
        <p:nvSpPr>
          <p:cNvPr id="339" name="Oval 40">
            <a:extLst>
              <a:ext uri="{FF2B5EF4-FFF2-40B4-BE49-F238E27FC236}">
                <a16:creationId xmlns:a16="http://schemas.microsoft.com/office/drawing/2014/main" id="{733BB983-D3CD-4FC1-AA6E-B6C73054D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863" y="1738752"/>
            <a:ext cx="1721318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Nr of persons</a:t>
            </a:r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331F79D0-257F-4013-8FA7-58B5A45EA10D}"/>
              </a:ext>
            </a:extLst>
          </p:cNvPr>
          <p:cNvCxnSpPr>
            <a:cxnSpLocks/>
            <a:stCxn id="337" idx="2"/>
            <a:endCxn id="121" idx="3"/>
          </p:cNvCxnSpPr>
          <p:nvPr/>
        </p:nvCxnSpPr>
        <p:spPr>
          <a:xfrm flipH="1">
            <a:off x="5710324" y="1587192"/>
            <a:ext cx="374271" cy="329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B90317C5-3E25-4BD6-9E1F-B3691F26CA51}"/>
              </a:ext>
            </a:extLst>
          </p:cNvPr>
          <p:cNvCxnSpPr>
            <a:cxnSpLocks/>
            <a:stCxn id="339" idx="2"/>
            <a:endCxn id="121" idx="3"/>
          </p:cNvCxnSpPr>
          <p:nvPr/>
        </p:nvCxnSpPr>
        <p:spPr>
          <a:xfrm flipH="1" flipV="1">
            <a:off x="5710324" y="1917118"/>
            <a:ext cx="381539" cy="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Oval 40">
            <a:extLst>
              <a:ext uri="{FF2B5EF4-FFF2-40B4-BE49-F238E27FC236}">
                <a16:creationId xmlns:a16="http://schemas.microsoft.com/office/drawing/2014/main" id="{5A4CDB93-9068-43F5-BFE9-48E46AA85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294" y="439583"/>
            <a:ext cx="892236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Card holder</a:t>
            </a:r>
          </a:p>
        </p:txBody>
      </p:sp>
      <p:sp>
        <p:nvSpPr>
          <p:cNvPr id="357" name="Oval 40">
            <a:extLst>
              <a:ext uri="{FF2B5EF4-FFF2-40B4-BE49-F238E27FC236}">
                <a16:creationId xmlns:a16="http://schemas.microsoft.com/office/drawing/2014/main" id="{63788A85-4353-4414-975F-CB597757A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048" y="836888"/>
            <a:ext cx="1118424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u="sng" dirty="0">
                <a:latin typeface="Arial" panose="020B0604020202020204" pitchFamily="34" charset="0"/>
                <a:ea typeface="宋体" panose="02010600030101010101" pitchFamily="2" charset="-122"/>
              </a:rPr>
              <a:t>Card number</a:t>
            </a:r>
          </a:p>
        </p:txBody>
      </p: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49DD37C0-07FF-47AB-8962-CB9110F48675}"/>
              </a:ext>
            </a:extLst>
          </p:cNvPr>
          <p:cNvCxnSpPr>
            <a:stCxn id="356" idx="2"/>
            <a:endCxn id="193" idx="3"/>
          </p:cNvCxnSpPr>
          <p:nvPr/>
        </p:nvCxnSpPr>
        <p:spPr>
          <a:xfrm flipH="1">
            <a:off x="9031317" y="619716"/>
            <a:ext cx="306977" cy="42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419EC2B3-286E-487A-8C1E-EEC01E9E3379}"/>
              </a:ext>
            </a:extLst>
          </p:cNvPr>
          <p:cNvCxnSpPr>
            <a:stCxn id="357" idx="2"/>
            <a:endCxn id="193" idx="3"/>
          </p:cNvCxnSpPr>
          <p:nvPr/>
        </p:nvCxnSpPr>
        <p:spPr>
          <a:xfrm flipH="1">
            <a:off x="9031317" y="1017021"/>
            <a:ext cx="313731" cy="27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Oval 40">
            <a:extLst>
              <a:ext uri="{FF2B5EF4-FFF2-40B4-BE49-F238E27FC236}">
                <a16:creationId xmlns:a16="http://schemas.microsoft.com/office/drawing/2014/main" id="{6D776000-B15B-43D6-AA25-9D84A752B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8215" y="5591380"/>
            <a:ext cx="892236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u="sng" dirty="0">
                <a:latin typeface="Arial" panose="020B0604020202020204" pitchFamily="34" charset="0"/>
                <a:ea typeface="宋体" panose="02010600030101010101" pitchFamily="2" charset="-122"/>
              </a:rPr>
              <a:t>Route id</a:t>
            </a:r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84BCA1EB-BDC5-41BA-8C23-DDEC755E057D}"/>
              </a:ext>
            </a:extLst>
          </p:cNvPr>
          <p:cNvCxnSpPr>
            <a:cxnSpLocks/>
            <a:stCxn id="362" idx="2"/>
            <a:endCxn id="218" idx="3"/>
          </p:cNvCxnSpPr>
          <p:nvPr/>
        </p:nvCxnSpPr>
        <p:spPr>
          <a:xfrm flipH="1">
            <a:off x="9716569" y="5771513"/>
            <a:ext cx="401646" cy="1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>
            <a:extLst>
              <a:ext uri="{FF2B5EF4-FFF2-40B4-BE49-F238E27FC236}">
                <a16:creationId xmlns:a16="http://schemas.microsoft.com/office/drawing/2014/main" id="{0087F85C-1939-4928-9F80-70B99A0151C0}"/>
              </a:ext>
            </a:extLst>
          </p:cNvPr>
          <p:cNvSpPr txBox="1"/>
          <p:nvPr/>
        </p:nvSpPr>
        <p:spPr>
          <a:xfrm>
            <a:off x="2658301" y="1715679"/>
            <a:ext cx="1613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1                                       M</a:t>
            </a:r>
            <a:endParaRPr lang="zh-CN" altLang="en-US" sz="900" dirty="0"/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72A2D56F-70EC-4CC2-95BA-A5DBDDAC4F21}"/>
              </a:ext>
            </a:extLst>
          </p:cNvPr>
          <p:cNvSpPr txBox="1"/>
          <p:nvPr/>
        </p:nvSpPr>
        <p:spPr>
          <a:xfrm>
            <a:off x="5891624" y="818068"/>
            <a:ext cx="1613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N                                        1</a:t>
            </a:r>
            <a:endParaRPr lang="zh-CN" altLang="en-US" sz="900" dirty="0"/>
          </a:p>
        </p:txBody>
      </p:sp>
      <p:sp>
        <p:nvSpPr>
          <p:cNvPr id="431" name="Oval 40">
            <a:extLst>
              <a:ext uri="{FF2B5EF4-FFF2-40B4-BE49-F238E27FC236}">
                <a16:creationId xmlns:a16="http://schemas.microsoft.com/office/drawing/2014/main" id="{7066F58D-2B0C-4EB4-B991-AFBAD9402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030" y="2109175"/>
            <a:ext cx="1196984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Total price</a:t>
            </a:r>
          </a:p>
        </p:txBody>
      </p: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38492020-CCA4-4B27-8CC4-E4F8FFCA1674}"/>
              </a:ext>
            </a:extLst>
          </p:cNvPr>
          <p:cNvCxnSpPr>
            <a:cxnSpLocks/>
            <a:stCxn id="431" idx="2"/>
            <a:endCxn id="121" idx="3"/>
          </p:cNvCxnSpPr>
          <p:nvPr/>
        </p:nvCxnSpPr>
        <p:spPr>
          <a:xfrm flipH="1" flipV="1">
            <a:off x="5710324" y="1917118"/>
            <a:ext cx="643706" cy="372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Oval 40">
            <a:extLst>
              <a:ext uri="{FF2B5EF4-FFF2-40B4-BE49-F238E27FC236}">
                <a16:creationId xmlns:a16="http://schemas.microsoft.com/office/drawing/2014/main" id="{90EBBCD8-B575-4809-9C19-ABD484750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121" y="261934"/>
            <a:ext cx="1196984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Reserved Nr</a:t>
            </a:r>
          </a:p>
        </p:txBody>
      </p: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4F318345-BF09-4844-B47F-79AFA5938611}"/>
              </a:ext>
            </a:extLst>
          </p:cNvPr>
          <p:cNvCxnSpPr>
            <a:cxnSpLocks/>
            <a:stCxn id="124" idx="0"/>
            <a:endCxn id="447" idx="5"/>
          </p:cNvCxnSpPr>
          <p:nvPr/>
        </p:nvCxnSpPr>
        <p:spPr>
          <a:xfrm flipH="1" flipV="1">
            <a:off x="4817811" y="569439"/>
            <a:ext cx="204109" cy="24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AutoShape 16">
            <a:extLst>
              <a:ext uri="{FF2B5EF4-FFF2-40B4-BE49-F238E27FC236}">
                <a16:creationId xmlns:a16="http://schemas.microsoft.com/office/drawing/2014/main" id="{9B110C45-4938-4684-9261-4D682F269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759" y="804958"/>
            <a:ext cx="1196987" cy="469095"/>
          </a:xfrm>
          <a:prstGeom prst="diamond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has ticket</a:t>
            </a:r>
            <a:endParaRPr lang="en-GB" altLang="zh-CN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4607DAAB-D118-40AB-AA43-43986CB5744A}"/>
              </a:ext>
            </a:extLst>
          </p:cNvPr>
          <p:cNvSpPr txBox="1"/>
          <p:nvPr/>
        </p:nvSpPr>
        <p:spPr>
          <a:xfrm>
            <a:off x="2617312" y="828856"/>
            <a:ext cx="1846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N                                          M</a:t>
            </a:r>
            <a:endParaRPr lang="zh-CN" altLang="en-US" sz="900" dirty="0"/>
          </a:p>
        </p:txBody>
      </p:sp>
      <p:sp>
        <p:nvSpPr>
          <p:cNvPr id="493" name="Oval 40">
            <a:extLst>
              <a:ext uri="{FF2B5EF4-FFF2-40B4-BE49-F238E27FC236}">
                <a16:creationId xmlns:a16="http://schemas.microsoft.com/office/drawing/2014/main" id="{A28A4D59-42E3-4F6F-8997-9F65BD262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972" y="332396"/>
            <a:ext cx="892236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Ticket Nr</a:t>
            </a:r>
          </a:p>
        </p:txBody>
      </p: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56D4A061-A913-4F75-8288-16F5F6AA7584}"/>
              </a:ext>
            </a:extLst>
          </p:cNvPr>
          <p:cNvCxnSpPr>
            <a:cxnSpLocks/>
            <a:stCxn id="468" idx="0"/>
            <a:endCxn id="493" idx="4"/>
          </p:cNvCxnSpPr>
          <p:nvPr/>
        </p:nvCxnSpPr>
        <p:spPr>
          <a:xfrm flipH="1" flipV="1">
            <a:off x="3189090" y="692661"/>
            <a:ext cx="261163" cy="112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TextBox 509">
            <a:extLst>
              <a:ext uri="{FF2B5EF4-FFF2-40B4-BE49-F238E27FC236}">
                <a16:creationId xmlns:a16="http://schemas.microsoft.com/office/drawing/2014/main" id="{6979D5CF-D4F2-4C16-8AD6-9A0670A95F34}"/>
              </a:ext>
            </a:extLst>
          </p:cNvPr>
          <p:cNvSpPr txBox="1"/>
          <p:nvPr/>
        </p:nvSpPr>
        <p:spPr>
          <a:xfrm>
            <a:off x="2674954" y="3159414"/>
            <a:ext cx="1613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1                                        N</a:t>
            </a:r>
            <a:endParaRPr lang="zh-CN" altLang="en-US" sz="900" dirty="0"/>
          </a:p>
        </p:txBody>
      </p:sp>
      <p:sp>
        <p:nvSpPr>
          <p:cNvPr id="511" name="Oval 40">
            <a:extLst>
              <a:ext uri="{FF2B5EF4-FFF2-40B4-BE49-F238E27FC236}">
                <a16:creationId xmlns:a16="http://schemas.microsoft.com/office/drawing/2014/main" id="{CDC52681-E96D-413B-9251-8819E9413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537" y="2619618"/>
            <a:ext cx="892236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u="sng" dirty="0">
                <a:latin typeface="Arial" panose="020B0604020202020204" pitchFamily="34" charset="0"/>
                <a:ea typeface="宋体" panose="02010600030101010101" pitchFamily="2" charset="-122"/>
              </a:rPr>
              <a:t>Flight id</a:t>
            </a:r>
          </a:p>
        </p:txBody>
      </p:sp>
      <p:sp>
        <p:nvSpPr>
          <p:cNvPr id="515" name="Oval 40">
            <a:extLst>
              <a:ext uri="{FF2B5EF4-FFF2-40B4-BE49-F238E27FC236}">
                <a16:creationId xmlns:a16="http://schemas.microsoft.com/office/drawing/2014/main" id="{9223D45A-6A82-43C6-8E5E-B481D4C36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842" y="3007984"/>
            <a:ext cx="1574325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Nr of booked seats</a:t>
            </a:r>
          </a:p>
        </p:txBody>
      </p:sp>
      <p:sp>
        <p:nvSpPr>
          <p:cNvPr id="517" name="Oval 40">
            <a:extLst>
              <a:ext uri="{FF2B5EF4-FFF2-40B4-BE49-F238E27FC236}">
                <a16:creationId xmlns:a16="http://schemas.microsoft.com/office/drawing/2014/main" id="{B0C217E1-0790-41CD-81FF-861D6DC87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446" y="3419136"/>
            <a:ext cx="1018361" cy="360265"/>
          </a:xfrm>
          <a:prstGeom prst="ellipse">
            <a:avLst/>
          </a:prstGeom>
          <a:solidFill>
            <a:schemeClr val="bg1"/>
          </a:solidFill>
          <a:ln w="3175" cap="rnd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Seats status</a:t>
            </a:r>
          </a:p>
        </p:txBody>
      </p: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E7B87740-BBE8-45F0-887A-E28B89F00178}"/>
              </a:ext>
            </a:extLst>
          </p:cNvPr>
          <p:cNvCxnSpPr>
            <a:stCxn id="511" idx="3"/>
            <a:endCxn id="123" idx="3"/>
          </p:cNvCxnSpPr>
          <p:nvPr/>
        </p:nvCxnSpPr>
        <p:spPr>
          <a:xfrm flipH="1">
            <a:off x="5705269" y="2927123"/>
            <a:ext cx="137933" cy="456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875AE6B4-32D2-4D00-8960-DA4BA22AFAD7}"/>
              </a:ext>
            </a:extLst>
          </p:cNvPr>
          <p:cNvCxnSpPr>
            <a:cxnSpLocks/>
            <a:stCxn id="515" idx="2"/>
            <a:endCxn id="123" idx="3"/>
          </p:cNvCxnSpPr>
          <p:nvPr/>
        </p:nvCxnSpPr>
        <p:spPr>
          <a:xfrm flipH="1">
            <a:off x="5705269" y="3188117"/>
            <a:ext cx="121573" cy="195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E7191BE9-D6B2-44DB-B1F3-1DE2AD3FA569}"/>
              </a:ext>
            </a:extLst>
          </p:cNvPr>
          <p:cNvCxnSpPr>
            <a:cxnSpLocks/>
            <a:stCxn id="517" idx="1"/>
            <a:endCxn id="123" idx="3"/>
          </p:cNvCxnSpPr>
          <p:nvPr/>
        </p:nvCxnSpPr>
        <p:spPr>
          <a:xfrm flipH="1" flipV="1">
            <a:off x="5705269" y="3383802"/>
            <a:ext cx="770313" cy="8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Oval 40">
            <a:extLst>
              <a:ext uri="{FF2B5EF4-FFF2-40B4-BE49-F238E27FC236}">
                <a16:creationId xmlns:a16="http://schemas.microsoft.com/office/drawing/2014/main" id="{8FDEBD21-B316-493A-92E0-992C63A29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077" y="5716076"/>
            <a:ext cx="1565647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u="sng" dirty="0">
                <a:latin typeface="Arial" panose="020B0604020202020204" pitchFamily="34" charset="0"/>
                <a:ea typeface="宋体" panose="02010600030101010101" pitchFamily="2" charset="-122"/>
              </a:rPr>
              <a:t>Weekly schedule id</a:t>
            </a:r>
          </a:p>
        </p:txBody>
      </p:sp>
      <p:sp>
        <p:nvSpPr>
          <p:cNvPr id="621" name="Oval 40">
            <a:extLst>
              <a:ext uri="{FF2B5EF4-FFF2-40B4-BE49-F238E27FC236}">
                <a16:creationId xmlns:a16="http://schemas.microsoft.com/office/drawing/2014/main" id="{F8C85ED4-1E9A-4F04-B825-0C10E8F6E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1417" y="5481279"/>
            <a:ext cx="1294153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Departure time</a:t>
            </a:r>
          </a:p>
        </p:txBody>
      </p:sp>
      <p:cxnSp>
        <p:nvCxnSpPr>
          <p:cNvPr id="624" name="Straight Connector 623">
            <a:extLst>
              <a:ext uri="{FF2B5EF4-FFF2-40B4-BE49-F238E27FC236}">
                <a16:creationId xmlns:a16="http://schemas.microsoft.com/office/drawing/2014/main" id="{CF81DDB3-1F83-4476-AC8B-6F412EAA9805}"/>
              </a:ext>
            </a:extLst>
          </p:cNvPr>
          <p:cNvCxnSpPr>
            <a:cxnSpLocks/>
            <a:stCxn id="122" idx="2"/>
            <a:endCxn id="621" idx="0"/>
          </p:cNvCxnSpPr>
          <p:nvPr/>
        </p:nvCxnSpPr>
        <p:spPr>
          <a:xfrm>
            <a:off x="5005802" y="5200718"/>
            <a:ext cx="672692" cy="280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75E4E3DB-3E2D-4386-9DA4-D7268F7E2F3A}"/>
              </a:ext>
            </a:extLst>
          </p:cNvPr>
          <p:cNvCxnSpPr>
            <a:cxnSpLocks/>
            <a:stCxn id="122" idx="2"/>
            <a:endCxn id="620" idx="0"/>
          </p:cNvCxnSpPr>
          <p:nvPr/>
        </p:nvCxnSpPr>
        <p:spPr>
          <a:xfrm flipH="1">
            <a:off x="4511901" y="5200718"/>
            <a:ext cx="493901" cy="515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AutoShape 16">
            <a:extLst>
              <a:ext uri="{FF2B5EF4-FFF2-40B4-BE49-F238E27FC236}">
                <a16:creationId xmlns:a16="http://schemas.microsoft.com/office/drawing/2014/main" id="{9DE7068A-FEA4-4263-91F3-4577DEA91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620" y="5815597"/>
            <a:ext cx="1103518" cy="469095"/>
          </a:xfrm>
          <a:prstGeom prst="diamond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is in </a:t>
            </a:r>
          </a:p>
        </p:txBody>
      </p: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7F3AB0C3-0A17-4017-952C-0FB478BF4BC6}"/>
              </a:ext>
            </a:extLst>
          </p:cNvPr>
          <p:cNvCxnSpPr>
            <a:cxnSpLocks/>
            <a:stCxn id="642" idx="1"/>
            <a:endCxn id="260" idx="3"/>
          </p:cNvCxnSpPr>
          <p:nvPr/>
        </p:nvCxnSpPr>
        <p:spPr>
          <a:xfrm flipH="1">
            <a:off x="2039190" y="6050145"/>
            <a:ext cx="279430" cy="444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TextBox 669">
            <a:extLst>
              <a:ext uri="{FF2B5EF4-FFF2-40B4-BE49-F238E27FC236}">
                <a16:creationId xmlns:a16="http://schemas.microsoft.com/office/drawing/2014/main" id="{5F061337-DC4B-4B31-9BFD-C8B030F39CA7}"/>
              </a:ext>
            </a:extLst>
          </p:cNvPr>
          <p:cNvSpPr txBox="1"/>
          <p:nvPr/>
        </p:nvSpPr>
        <p:spPr>
          <a:xfrm rot="16200000">
            <a:off x="4535215" y="3998743"/>
            <a:ext cx="1158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1                       N</a:t>
            </a:r>
            <a:endParaRPr lang="zh-CN" altLang="en-US" sz="900" dirty="0"/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66F900DC-28A6-4F31-BA23-A384125CD499}"/>
              </a:ext>
            </a:extLst>
          </p:cNvPr>
          <p:cNvSpPr txBox="1"/>
          <p:nvPr/>
        </p:nvSpPr>
        <p:spPr>
          <a:xfrm rot="16200000">
            <a:off x="4503397" y="2493378"/>
            <a:ext cx="1158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1                         N</a:t>
            </a:r>
            <a:endParaRPr lang="zh-CN" altLang="en-US" sz="900" dirty="0"/>
          </a:p>
        </p:txBody>
      </p:sp>
      <p:sp>
        <p:nvSpPr>
          <p:cNvPr id="673" name="TextBox 672">
            <a:extLst>
              <a:ext uri="{FF2B5EF4-FFF2-40B4-BE49-F238E27FC236}">
                <a16:creationId xmlns:a16="http://schemas.microsoft.com/office/drawing/2014/main" id="{F7F1A4C1-D4BC-4635-8742-CA67DF6F03E0}"/>
              </a:ext>
            </a:extLst>
          </p:cNvPr>
          <p:cNvSpPr txBox="1"/>
          <p:nvPr/>
        </p:nvSpPr>
        <p:spPr>
          <a:xfrm>
            <a:off x="2348099" y="6105745"/>
            <a:ext cx="1158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1                         N</a:t>
            </a:r>
            <a:endParaRPr lang="zh-CN" altLang="en-US" sz="900" dirty="0"/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C7AE8C60-9880-4341-BBBD-E87D29099B51}"/>
              </a:ext>
            </a:extLst>
          </p:cNvPr>
          <p:cNvSpPr txBox="1"/>
          <p:nvPr/>
        </p:nvSpPr>
        <p:spPr>
          <a:xfrm>
            <a:off x="6450735" y="5287466"/>
            <a:ext cx="1445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N                                  1</a:t>
            </a:r>
            <a:endParaRPr lang="zh-CN" altLang="en-US" sz="900" dirty="0"/>
          </a:p>
        </p:txBody>
      </p:sp>
      <p:sp>
        <p:nvSpPr>
          <p:cNvPr id="728" name="AutoShape 16">
            <a:extLst>
              <a:ext uri="{FF2B5EF4-FFF2-40B4-BE49-F238E27FC236}">
                <a16:creationId xmlns:a16="http://schemas.microsoft.com/office/drawing/2014/main" id="{47BF8726-5547-43A2-BE1E-4B63FE332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396" y="4629400"/>
            <a:ext cx="1222877" cy="560686"/>
          </a:xfrm>
          <a:prstGeom prst="diamond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arrives at</a:t>
            </a:r>
          </a:p>
        </p:txBody>
      </p: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9457B500-97A0-4D76-BC29-7348B5389977}"/>
              </a:ext>
            </a:extLst>
          </p:cNvPr>
          <p:cNvCxnSpPr>
            <a:cxnSpLocks/>
            <a:stCxn id="229" idx="2"/>
            <a:endCxn id="728" idx="0"/>
          </p:cNvCxnSpPr>
          <p:nvPr/>
        </p:nvCxnSpPr>
        <p:spPr>
          <a:xfrm>
            <a:off x="9518071" y="4335348"/>
            <a:ext cx="718764" cy="294052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0" name="TextBox 769">
            <a:extLst>
              <a:ext uri="{FF2B5EF4-FFF2-40B4-BE49-F238E27FC236}">
                <a16:creationId xmlns:a16="http://schemas.microsoft.com/office/drawing/2014/main" id="{A98AE2B1-1424-4A21-A6A6-5884F091BFC1}"/>
              </a:ext>
            </a:extLst>
          </p:cNvPr>
          <p:cNvSpPr txBox="1"/>
          <p:nvPr/>
        </p:nvSpPr>
        <p:spPr>
          <a:xfrm rot="16200000">
            <a:off x="7936925" y="4623749"/>
            <a:ext cx="1158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N                  1</a:t>
            </a:r>
            <a:endParaRPr lang="zh-CN" altLang="en-US" sz="900" dirty="0"/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4BBA934B-EF9B-4712-952A-5F9748B89E12}"/>
              </a:ext>
            </a:extLst>
          </p:cNvPr>
          <p:cNvSpPr txBox="1"/>
          <p:nvPr/>
        </p:nvSpPr>
        <p:spPr>
          <a:xfrm rot="16200000">
            <a:off x="9869595" y="4649580"/>
            <a:ext cx="1158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N                  1</a:t>
            </a:r>
            <a:endParaRPr lang="zh-CN" altLang="en-US" sz="900" dirty="0"/>
          </a:p>
        </p:txBody>
      </p: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F6814D11-A9AD-41C0-8716-18B06C3045FF}"/>
              </a:ext>
            </a:extLst>
          </p:cNvPr>
          <p:cNvCxnSpPr>
            <a:cxnSpLocks/>
            <a:stCxn id="218" idx="0"/>
            <a:endCxn id="728" idx="2"/>
          </p:cNvCxnSpPr>
          <p:nvPr/>
        </p:nvCxnSpPr>
        <p:spPr>
          <a:xfrm flipV="1">
            <a:off x="9018665" y="5190086"/>
            <a:ext cx="1218170" cy="361857"/>
          </a:xfrm>
          <a:prstGeom prst="line">
            <a:avLst/>
          </a:prstGeom>
          <a:ln w="34925" cmpd="dbl">
            <a:solidFill>
              <a:srgbClr val="4472C4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6" name="Oval 40">
            <a:extLst>
              <a:ext uri="{FF2B5EF4-FFF2-40B4-BE49-F238E27FC236}">
                <a16:creationId xmlns:a16="http://schemas.microsoft.com/office/drawing/2014/main" id="{1AB1BEE4-0019-4731-A4AF-10E73AC70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8917" y="3696190"/>
            <a:ext cx="892236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u="sng" dirty="0">
                <a:latin typeface="Arial" panose="020B0604020202020204" pitchFamily="34" charset="0"/>
                <a:ea typeface="宋体" panose="02010600030101010101" pitchFamily="2" charset="-122"/>
              </a:rPr>
              <a:t>Airport id</a:t>
            </a:r>
          </a:p>
        </p:txBody>
      </p:sp>
      <p:sp>
        <p:nvSpPr>
          <p:cNvPr id="777" name="Oval 40">
            <a:extLst>
              <a:ext uri="{FF2B5EF4-FFF2-40B4-BE49-F238E27FC236}">
                <a16:creationId xmlns:a16="http://schemas.microsoft.com/office/drawing/2014/main" id="{E7819D29-EC8E-4E84-BAF2-3052B6298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4986" y="4068488"/>
            <a:ext cx="1041730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Airport name</a:t>
            </a:r>
          </a:p>
        </p:txBody>
      </p: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D4B2B18E-3FD9-4E78-B82D-30508BD3F027}"/>
              </a:ext>
            </a:extLst>
          </p:cNvPr>
          <p:cNvCxnSpPr>
            <a:stCxn id="776" idx="2"/>
            <a:endCxn id="229" idx="3"/>
          </p:cNvCxnSpPr>
          <p:nvPr/>
        </p:nvCxnSpPr>
        <p:spPr>
          <a:xfrm flipH="1">
            <a:off x="10215975" y="3876323"/>
            <a:ext cx="232942" cy="22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78737D03-EE58-4F19-95EE-AB584F8940C4}"/>
              </a:ext>
            </a:extLst>
          </p:cNvPr>
          <p:cNvCxnSpPr>
            <a:stCxn id="777" idx="2"/>
            <a:endCxn id="229" idx="3"/>
          </p:cNvCxnSpPr>
          <p:nvPr/>
        </p:nvCxnSpPr>
        <p:spPr>
          <a:xfrm flipH="1" flipV="1">
            <a:off x="10215975" y="4100801"/>
            <a:ext cx="299011" cy="14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Oval 40">
            <a:extLst>
              <a:ext uri="{FF2B5EF4-FFF2-40B4-BE49-F238E27FC236}">
                <a16:creationId xmlns:a16="http://schemas.microsoft.com/office/drawing/2014/main" id="{327C3FDF-7F98-433E-87B2-043FFD9BD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4480" y="2373956"/>
            <a:ext cx="892236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u="sng" dirty="0">
                <a:latin typeface="Arial" panose="020B0604020202020204" pitchFamily="34" charset="0"/>
                <a:ea typeface="宋体" panose="02010600030101010101" pitchFamily="2" charset="-122"/>
              </a:rPr>
              <a:t>City id</a:t>
            </a:r>
          </a:p>
        </p:txBody>
      </p:sp>
      <p:sp>
        <p:nvSpPr>
          <p:cNvPr id="786" name="Oval 40">
            <a:extLst>
              <a:ext uri="{FF2B5EF4-FFF2-40B4-BE49-F238E27FC236}">
                <a16:creationId xmlns:a16="http://schemas.microsoft.com/office/drawing/2014/main" id="{AFA91907-2D52-4487-AB2D-63E4F82F5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0549" y="2746254"/>
            <a:ext cx="1041730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City name</a:t>
            </a:r>
          </a:p>
        </p:txBody>
      </p: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E37B89FC-E2D3-4773-8CB9-6AC9A5186BB6}"/>
              </a:ext>
            </a:extLst>
          </p:cNvPr>
          <p:cNvCxnSpPr>
            <a:cxnSpLocks/>
            <a:stCxn id="785" idx="2"/>
            <a:endCxn id="228" idx="3"/>
          </p:cNvCxnSpPr>
          <p:nvPr/>
        </p:nvCxnSpPr>
        <p:spPr>
          <a:xfrm flipH="1">
            <a:off x="10342856" y="2554089"/>
            <a:ext cx="321624" cy="205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C659035B-94EB-47DD-97F7-CA190469E050}"/>
              </a:ext>
            </a:extLst>
          </p:cNvPr>
          <p:cNvCxnSpPr>
            <a:cxnSpLocks/>
            <a:stCxn id="786" idx="2"/>
            <a:endCxn id="228" idx="3"/>
          </p:cNvCxnSpPr>
          <p:nvPr/>
        </p:nvCxnSpPr>
        <p:spPr>
          <a:xfrm flipH="1" flipV="1">
            <a:off x="10342856" y="2759426"/>
            <a:ext cx="387693" cy="166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TextBox 790">
            <a:extLst>
              <a:ext uri="{FF2B5EF4-FFF2-40B4-BE49-F238E27FC236}">
                <a16:creationId xmlns:a16="http://schemas.microsoft.com/office/drawing/2014/main" id="{98537173-B55D-421B-AE42-640EC6B543F2}"/>
              </a:ext>
            </a:extLst>
          </p:cNvPr>
          <p:cNvSpPr txBox="1"/>
          <p:nvPr/>
        </p:nvSpPr>
        <p:spPr>
          <a:xfrm rot="16200000">
            <a:off x="8822787" y="3163106"/>
            <a:ext cx="1158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N                  1</a:t>
            </a:r>
            <a:endParaRPr lang="zh-CN" altLang="en-US" sz="900" dirty="0"/>
          </a:p>
        </p:txBody>
      </p: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01703245-0154-466C-94F5-17A7B7C2DFE5}"/>
              </a:ext>
            </a:extLst>
          </p:cNvPr>
          <p:cNvCxnSpPr>
            <a:cxnSpLocks/>
            <a:stCxn id="218" idx="0"/>
          </p:cNvCxnSpPr>
          <p:nvPr/>
        </p:nvCxnSpPr>
        <p:spPr>
          <a:xfrm flipH="1" flipV="1">
            <a:off x="8805520" y="5190086"/>
            <a:ext cx="213145" cy="361857"/>
          </a:xfrm>
          <a:prstGeom prst="line">
            <a:avLst/>
          </a:prstGeom>
          <a:ln w="34925" cmpd="dbl">
            <a:solidFill>
              <a:srgbClr val="4472C4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7" name="Straight Connector 796">
            <a:extLst>
              <a:ext uri="{FF2B5EF4-FFF2-40B4-BE49-F238E27FC236}">
                <a16:creationId xmlns:a16="http://schemas.microsoft.com/office/drawing/2014/main" id="{5CF8E0EE-0010-465F-868A-783087D0E588}"/>
              </a:ext>
            </a:extLst>
          </p:cNvPr>
          <p:cNvCxnSpPr>
            <a:cxnSpLocks/>
            <a:stCxn id="121" idx="1"/>
            <a:endCxn id="209" idx="3"/>
          </p:cNvCxnSpPr>
          <p:nvPr/>
        </p:nvCxnSpPr>
        <p:spPr>
          <a:xfrm flipH="1">
            <a:off x="4063350" y="1917118"/>
            <a:ext cx="251166" cy="0"/>
          </a:xfrm>
          <a:prstGeom prst="line">
            <a:avLst/>
          </a:prstGeom>
          <a:ln w="34925" cmpd="dbl">
            <a:solidFill>
              <a:srgbClr val="4472C4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1C8DEB46-EA57-43C1-864C-312ACC1345B3}"/>
              </a:ext>
            </a:extLst>
          </p:cNvPr>
          <p:cNvCxnSpPr>
            <a:cxnSpLocks/>
            <a:stCxn id="229" idx="0"/>
            <a:endCxn id="230" idx="2"/>
          </p:cNvCxnSpPr>
          <p:nvPr/>
        </p:nvCxnSpPr>
        <p:spPr>
          <a:xfrm flipH="1" flipV="1">
            <a:off x="9517046" y="3657212"/>
            <a:ext cx="1025" cy="209041"/>
          </a:xfrm>
          <a:prstGeom prst="line">
            <a:avLst/>
          </a:prstGeom>
          <a:ln w="34925" cmpd="dbl">
            <a:solidFill>
              <a:srgbClr val="4472C4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98028F98-9301-4CE9-852C-8362FEE3F298}"/>
              </a:ext>
            </a:extLst>
          </p:cNvPr>
          <p:cNvCxnSpPr>
            <a:cxnSpLocks/>
            <a:stCxn id="196" idx="1"/>
          </p:cNvCxnSpPr>
          <p:nvPr/>
        </p:nvCxnSpPr>
        <p:spPr>
          <a:xfrm flipH="1">
            <a:off x="5719824" y="1044731"/>
            <a:ext cx="381540" cy="1"/>
          </a:xfrm>
          <a:prstGeom prst="line">
            <a:avLst/>
          </a:prstGeom>
          <a:ln w="34925" cmpd="dbl">
            <a:solidFill>
              <a:srgbClr val="4472C4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48DEAD21-46FA-411C-85ED-59565E704334}"/>
              </a:ext>
            </a:extLst>
          </p:cNvPr>
          <p:cNvCxnSpPr>
            <a:cxnSpLocks/>
            <a:stCxn id="125" idx="0"/>
            <a:endCxn id="123" idx="2"/>
          </p:cNvCxnSpPr>
          <p:nvPr/>
        </p:nvCxnSpPr>
        <p:spPr>
          <a:xfrm flipV="1">
            <a:off x="5006290" y="3618349"/>
            <a:ext cx="1075" cy="288086"/>
          </a:xfrm>
          <a:prstGeom prst="line">
            <a:avLst/>
          </a:prstGeom>
          <a:ln w="34925" cmpd="dbl">
            <a:solidFill>
              <a:srgbClr val="4472C4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CAEBBB0F-8885-406D-A8C1-3DF250B502F7}"/>
              </a:ext>
            </a:extLst>
          </p:cNvPr>
          <p:cNvCxnSpPr>
            <a:cxnSpLocks/>
            <a:stCxn id="124" idx="1"/>
            <a:endCxn id="468" idx="3"/>
          </p:cNvCxnSpPr>
          <p:nvPr/>
        </p:nvCxnSpPr>
        <p:spPr>
          <a:xfrm flipH="1" flipV="1">
            <a:off x="4048746" y="1039506"/>
            <a:ext cx="275270" cy="5226"/>
          </a:xfrm>
          <a:prstGeom prst="line">
            <a:avLst/>
          </a:prstGeom>
          <a:ln w="34925" cmpd="dbl">
            <a:solidFill>
              <a:srgbClr val="4472C4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7" name="Oval 40">
            <a:extLst>
              <a:ext uri="{FF2B5EF4-FFF2-40B4-BE49-F238E27FC236}">
                <a16:creationId xmlns:a16="http://schemas.microsoft.com/office/drawing/2014/main" id="{EF683134-958B-4190-BD9F-B9DCFC986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95" y="5670607"/>
            <a:ext cx="892236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u="sng" dirty="0">
                <a:latin typeface="Arial" panose="020B0604020202020204" pitchFamily="34" charset="0"/>
                <a:ea typeface="宋体" panose="02010600030101010101" pitchFamily="2" charset="-122"/>
              </a:rPr>
              <a:t>Year</a:t>
            </a:r>
          </a:p>
        </p:txBody>
      </p: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9FC66BFA-7F0A-4CF1-82A6-D3F5F6433C56}"/>
              </a:ext>
            </a:extLst>
          </p:cNvPr>
          <p:cNvCxnSpPr>
            <a:cxnSpLocks/>
            <a:stCxn id="260" idx="0"/>
            <a:endCxn id="837" idx="4"/>
          </p:cNvCxnSpPr>
          <p:nvPr/>
        </p:nvCxnSpPr>
        <p:spPr>
          <a:xfrm flipV="1">
            <a:off x="1341286" y="6030872"/>
            <a:ext cx="51827" cy="229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2" name="Oval 40">
            <a:extLst>
              <a:ext uri="{FF2B5EF4-FFF2-40B4-BE49-F238E27FC236}">
                <a16:creationId xmlns:a16="http://schemas.microsoft.com/office/drawing/2014/main" id="{84748E5B-B7D4-4403-83F5-50C760577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967" y="3873785"/>
            <a:ext cx="1171659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Weekday 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name</a:t>
            </a:r>
            <a:endParaRPr lang="en-GB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67E0C46A-2AD0-407A-BBCD-A180E1853784}"/>
              </a:ext>
            </a:extLst>
          </p:cNvPr>
          <p:cNvCxnSpPr>
            <a:cxnSpLocks/>
            <a:stCxn id="261" idx="0"/>
            <a:endCxn id="842" idx="4"/>
          </p:cNvCxnSpPr>
          <p:nvPr/>
        </p:nvCxnSpPr>
        <p:spPr>
          <a:xfrm flipV="1">
            <a:off x="1409549" y="4234050"/>
            <a:ext cx="522248" cy="25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8" name="Oval 40">
            <a:extLst>
              <a:ext uri="{FF2B5EF4-FFF2-40B4-BE49-F238E27FC236}">
                <a16:creationId xmlns:a16="http://schemas.microsoft.com/office/drawing/2014/main" id="{5466112D-EE70-446C-9A01-553A4AF97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51" y="5481279"/>
            <a:ext cx="1033051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Profit factor</a:t>
            </a:r>
          </a:p>
        </p:txBody>
      </p:sp>
      <p:cxnSp>
        <p:nvCxnSpPr>
          <p:cNvPr id="859" name="Straight Connector 858">
            <a:extLst>
              <a:ext uri="{FF2B5EF4-FFF2-40B4-BE49-F238E27FC236}">
                <a16:creationId xmlns:a16="http://schemas.microsoft.com/office/drawing/2014/main" id="{DF73589F-69A8-4D5B-8924-5BCF49E6A307}"/>
              </a:ext>
            </a:extLst>
          </p:cNvPr>
          <p:cNvCxnSpPr>
            <a:cxnSpLocks/>
            <a:stCxn id="260" idx="0"/>
            <a:endCxn id="858" idx="4"/>
          </p:cNvCxnSpPr>
          <p:nvPr/>
        </p:nvCxnSpPr>
        <p:spPr>
          <a:xfrm flipV="1">
            <a:off x="1341286" y="5841544"/>
            <a:ext cx="917591" cy="418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Connector 873">
            <a:extLst>
              <a:ext uri="{FF2B5EF4-FFF2-40B4-BE49-F238E27FC236}">
                <a16:creationId xmlns:a16="http://schemas.microsoft.com/office/drawing/2014/main" id="{13666204-3FA4-490B-BAB3-8C94058DC1B7}"/>
              </a:ext>
            </a:extLst>
          </p:cNvPr>
          <p:cNvCxnSpPr>
            <a:cxnSpLocks/>
            <a:stCxn id="468" idx="1"/>
            <a:endCxn id="192" idx="3"/>
          </p:cNvCxnSpPr>
          <p:nvPr/>
        </p:nvCxnSpPr>
        <p:spPr>
          <a:xfrm flipH="1" flipV="1">
            <a:off x="2612752" y="1038614"/>
            <a:ext cx="239007" cy="892"/>
          </a:xfrm>
          <a:prstGeom prst="line">
            <a:avLst/>
          </a:prstGeom>
          <a:ln w="34925" cmpd="dbl">
            <a:solidFill>
              <a:srgbClr val="4472C4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D759E8B5-8AC5-4AF7-A22B-6DF165E63E6B}"/>
              </a:ext>
            </a:extLst>
          </p:cNvPr>
          <p:cNvCxnSpPr>
            <a:cxnSpLocks/>
            <a:stCxn id="121" idx="2"/>
            <a:endCxn id="158" idx="0"/>
          </p:cNvCxnSpPr>
          <p:nvPr/>
        </p:nvCxnSpPr>
        <p:spPr>
          <a:xfrm flipH="1">
            <a:off x="5007365" y="2151665"/>
            <a:ext cx="5055" cy="269898"/>
          </a:xfrm>
          <a:prstGeom prst="line">
            <a:avLst/>
          </a:prstGeom>
          <a:ln w="34925" cmpd="dbl">
            <a:solidFill>
              <a:srgbClr val="4472C4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5A4ACB21-DA88-4DC9-A191-84D0774D42B3}"/>
              </a:ext>
            </a:extLst>
          </p:cNvPr>
          <p:cNvCxnSpPr>
            <a:cxnSpLocks/>
            <a:stCxn id="250" idx="3"/>
            <a:endCxn id="123" idx="1"/>
          </p:cNvCxnSpPr>
          <p:nvPr/>
        </p:nvCxnSpPr>
        <p:spPr>
          <a:xfrm>
            <a:off x="4065563" y="3383800"/>
            <a:ext cx="243898" cy="2"/>
          </a:xfrm>
          <a:prstGeom prst="line">
            <a:avLst/>
          </a:prstGeom>
          <a:ln w="34925" cmpd="dbl">
            <a:solidFill>
              <a:srgbClr val="4472C4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55FABBA6-F0A4-4E86-A026-0955F468997D}"/>
              </a:ext>
            </a:extLst>
          </p:cNvPr>
          <p:cNvCxnSpPr>
            <a:cxnSpLocks/>
            <a:stCxn id="122" idx="1"/>
            <a:endCxn id="642" idx="3"/>
          </p:cNvCxnSpPr>
          <p:nvPr/>
        </p:nvCxnSpPr>
        <p:spPr>
          <a:xfrm flipH="1">
            <a:off x="3422138" y="4966171"/>
            <a:ext cx="615883" cy="1083974"/>
          </a:xfrm>
          <a:prstGeom prst="line">
            <a:avLst/>
          </a:prstGeom>
          <a:ln w="34925" cmpd="dbl">
            <a:solidFill>
              <a:srgbClr val="4472C4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E0C68808-8C2C-489C-B0FD-D0C088C3D274}"/>
              </a:ext>
            </a:extLst>
          </p:cNvPr>
          <p:cNvCxnSpPr>
            <a:cxnSpLocks/>
            <a:stCxn id="220" idx="1"/>
            <a:endCxn id="122" idx="3"/>
          </p:cNvCxnSpPr>
          <p:nvPr/>
        </p:nvCxnSpPr>
        <p:spPr>
          <a:xfrm flipH="1" flipV="1">
            <a:off x="5973583" y="4966171"/>
            <a:ext cx="551736" cy="571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6" name="Oval 40">
            <a:extLst>
              <a:ext uri="{FF2B5EF4-FFF2-40B4-BE49-F238E27FC236}">
                <a16:creationId xmlns:a16="http://schemas.microsoft.com/office/drawing/2014/main" id="{EAD69E06-EC0E-4B5B-97D4-181A133EA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565" y="5964901"/>
            <a:ext cx="1033051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Route factor</a:t>
            </a:r>
          </a:p>
        </p:txBody>
      </p: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4D2D0D8D-E6D7-4187-ACF6-84C2BC3EFEB1}"/>
              </a:ext>
            </a:extLst>
          </p:cNvPr>
          <p:cNvCxnSpPr>
            <a:cxnSpLocks/>
            <a:stCxn id="172" idx="0"/>
            <a:endCxn id="926" idx="3"/>
          </p:cNvCxnSpPr>
          <p:nvPr/>
        </p:nvCxnSpPr>
        <p:spPr>
          <a:xfrm flipV="1">
            <a:off x="5526804" y="6272406"/>
            <a:ext cx="334048" cy="7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6" name="Oval 40">
            <a:extLst>
              <a:ext uri="{FF2B5EF4-FFF2-40B4-BE49-F238E27FC236}">
                <a16:creationId xmlns:a16="http://schemas.microsoft.com/office/drawing/2014/main" id="{5996D1CB-D10C-48D5-98E0-388346BE3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5035" y="3095751"/>
            <a:ext cx="1041730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Country </a:t>
            </a:r>
          </a:p>
        </p:txBody>
      </p: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7CB92B79-AE83-4F49-80EA-4D0EF9D29D65}"/>
              </a:ext>
            </a:extLst>
          </p:cNvPr>
          <p:cNvCxnSpPr>
            <a:cxnSpLocks/>
            <a:stCxn id="936" idx="2"/>
            <a:endCxn id="228" idx="3"/>
          </p:cNvCxnSpPr>
          <p:nvPr/>
        </p:nvCxnSpPr>
        <p:spPr>
          <a:xfrm flipH="1" flipV="1">
            <a:off x="10342856" y="2759426"/>
            <a:ext cx="552179" cy="516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A24786A-E0C1-4208-A829-E9A9E14378A1}"/>
              </a:ext>
            </a:extLst>
          </p:cNvPr>
          <p:cNvCxnSpPr>
            <a:cxnSpLocks/>
            <a:stCxn id="192" idx="2"/>
            <a:endCxn id="191" idx="0"/>
          </p:cNvCxnSpPr>
          <p:nvPr/>
        </p:nvCxnSpPr>
        <p:spPr>
          <a:xfrm flipH="1">
            <a:off x="1899121" y="1273161"/>
            <a:ext cx="15727" cy="406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Block Arc 163">
            <a:extLst>
              <a:ext uri="{FF2B5EF4-FFF2-40B4-BE49-F238E27FC236}">
                <a16:creationId xmlns:a16="http://schemas.microsoft.com/office/drawing/2014/main" id="{FA6BC433-CF38-4442-989E-86B3C979DE5C}"/>
              </a:ext>
            </a:extLst>
          </p:cNvPr>
          <p:cNvSpPr/>
          <p:nvPr/>
        </p:nvSpPr>
        <p:spPr>
          <a:xfrm rot="10800000">
            <a:off x="1713761" y="1142438"/>
            <a:ext cx="347530" cy="444753"/>
          </a:xfrm>
          <a:prstGeom prst="blockArc">
            <a:avLst>
              <a:gd name="adj1" fmla="val 10800000"/>
              <a:gd name="adj2" fmla="val 21440226"/>
              <a:gd name="adj3" fmla="val 6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2" name="AutoShape 16">
            <a:extLst>
              <a:ext uri="{FF2B5EF4-FFF2-40B4-BE49-F238E27FC236}">
                <a16:creationId xmlns:a16="http://schemas.microsoft.com/office/drawing/2014/main" id="{70DD8661-AF4E-403A-ACCF-640A79EB4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8310" y="6342471"/>
            <a:ext cx="1196987" cy="469095"/>
          </a:xfrm>
          <a:prstGeom prst="diamond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changes</a:t>
            </a:r>
            <a:endParaRPr lang="en-GB" altLang="zh-CN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A1ABE81-0C61-462E-BC23-386CAE48EA12}"/>
              </a:ext>
            </a:extLst>
          </p:cNvPr>
          <p:cNvSpPr txBox="1"/>
          <p:nvPr/>
        </p:nvSpPr>
        <p:spPr>
          <a:xfrm>
            <a:off x="4820966" y="6329486"/>
            <a:ext cx="1613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M                                 N</a:t>
            </a:r>
            <a:endParaRPr lang="zh-CN" altLang="en-US" sz="900" dirty="0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1C9CA95-7965-4456-8260-8B1A8161C449}"/>
              </a:ext>
            </a:extLst>
          </p:cNvPr>
          <p:cNvCxnSpPr>
            <a:cxnSpLocks/>
            <a:stCxn id="218" idx="1"/>
            <a:endCxn id="172" idx="3"/>
          </p:cNvCxnSpPr>
          <p:nvPr/>
        </p:nvCxnSpPr>
        <p:spPr>
          <a:xfrm flipH="1">
            <a:off x="6125297" y="5786491"/>
            <a:ext cx="2195464" cy="79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AutoShape 16">
            <a:extLst>
              <a:ext uri="{FF2B5EF4-FFF2-40B4-BE49-F238E27FC236}">
                <a16:creationId xmlns:a16="http://schemas.microsoft.com/office/drawing/2014/main" id="{8B021C45-B587-4FEC-B14A-43255926A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47" y="4175352"/>
            <a:ext cx="851092" cy="469095"/>
          </a:xfrm>
          <a:prstGeom prst="diamond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is in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A92EDC9-D1A7-48B3-9537-BF4B3EF56E6C}"/>
              </a:ext>
            </a:extLst>
          </p:cNvPr>
          <p:cNvCxnSpPr>
            <a:cxnSpLocks/>
            <a:stCxn id="147" idx="3"/>
            <a:endCxn id="122" idx="1"/>
          </p:cNvCxnSpPr>
          <p:nvPr/>
        </p:nvCxnSpPr>
        <p:spPr>
          <a:xfrm>
            <a:off x="3527139" y="4409900"/>
            <a:ext cx="510882" cy="556271"/>
          </a:xfrm>
          <a:prstGeom prst="line">
            <a:avLst/>
          </a:prstGeom>
          <a:ln w="34925" cmpd="dbl">
            <a:solidFill>
              <a:srgbClr val="4472C4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26">
            <a:extLst>
              <a:ext uri="{FF2B5EF4-FFF2-40B4-BE49-F238E27FC236}">
                <a16:creationId xmlns:a16="http://schemas.microsoft.com/office/drawing/2014/main" id="{D288B3E7-1B87-4FAF-82B0-77916E1509A5}"/>
              </a:ext>
            </a:extLst>
          </p:cNvPr>
          <p:cNvCxnSpPr>
            <a:cxnSpLocks/>
            <a:stCxn id="147" idx="1"/>
            <a:endCxn id="261" idx="3"/>
          </p:cNvCxnSpPr>
          <p:nvPr/>
        </p:nvCxnSpPr>
        <p:spPr>
          <a:xfrm flipH="1">
            <a:off x="2107453" y="4409900"/>
            <a:ext cx="568594" cy="312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32A4D99D-2EBB-44ED-B2DF-156CB3180521}"/>
              </a:ext>
            </a:extLst>
          </p:cNvPr>
          <p:cNvSpPr txBox="1"/>
          <p:nvPr/>
        </p:nvSpPr>
        <p:spPr>
          <a:xfrm>
            <a:off x="2570433" y="4156404"/>
            <a:ext cx="1158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1                         N</a:t>
            </a:r>
            <a:endParaRPr lang="zh-CN" altLang="en-US" sz="900" dirty="0"/>
          </a:p>
        </p:txBody>
      </p:sp>
      <p:cxnSp>
        <p:nvCxnSpPr>
          <p:cNvPr id="171" name="Straight Connector 126">
            <a:extLst>
              <a:ext uri="{FF2B5EF4-FFF2-40B4-BE49-F238E27FC236}">
                <a16:creationId xmlns:a16="http://schemas.microsoft.com/office/drawing/2014/main" id="{D4F44E06-6B4C-43FA-BB3E-45DB971F75CB}"/>
              </a:ext>
            </a:extLst>
          </p:cNvPr>
          <p:cNvCxnSpPr>
            <a:cxnSpLocks/>
            <a:stCxn id="260" idx="3"/>
            <a:endCxn id="172" idx="1"/>
          </p:cNvCxnSpPr>
          <p:nvPr/>
        </p:nvCxnSpPr>
        <p:spPr>
          <a:xfrm>
            <a:off x="2039190" y="6494696"/>
            <a:ext cx="2889120" cy="82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40">
            <a:extLst>
              <a:ext uri="{FF2B5EF4-FFF2-40B4-BE49-F238E27FC236}">
                <a16:creationId xmlns:a16="http://schemas.microsoft.com/office/drawing/2014/main" id="{43E3782A-6400-4B74-B6BB-3D744C329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103" y="3818671"/>
            <a:ext cx="1033051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week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4F6A7EE-5F53-47E7-9218-FD732CA8E0A8}"/>
              </a:ext>
            </a:extLst>
          </p:cNvPr>
          <p:cNvCxnSpPr>
            <a:cxnSpLocks/>
            <a:stCxn id="123" idx="3"/>
            <a:endCxn id="179" idx="1"/>
          </p:cNvCxnSpPr>
          <p:nvPr/>
        </p:nvCxnSpPr>
        <p:spPr>
          <a:xfrm>
            <a:off x="5705269" y="3383802"/>
            <a:ext cx="465121" cy="48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Block Arc 172">
            <a:extLst>
              <a:ext uri="{FF2B5EF4-FFF2-40B4-BE49-F238E27FC236}">
                <a16:creationId xmlns:a16="http://schemas.microsoft.com/office/drawing/2014/main" id="{906EF316-35F3-4055-98F6-A9BA8B0F9E29}"/>
              </a:ext>
            </a:extLst>
          </p:cNvPr>
          <p:cNvSpPr/>
          <p:nvPr/>
        </p:nvSpPr>
        <p:spPr>
          <a:xfrm rot="184100">
            <a:off x="4832037" y="1356706"/>
            <a:ext cx="347530" cy="444753"/>
          </a:xfrm>
          <a:prstGeom prst="blockArc">
            <a:avLst>
              <a:gd name="adj1" fmla="val 10800000"/>
              <a:gd name="adj2" fmla="val 21440226"/>
              <a:gd name="adj3" fmla="val 6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1" name="Oval 40">
            <a:extLst>
              <a:ext uri="{FF2B5EF4-FFF2-40B4-BE49-F238E27FC236}">
                <a16:creationId xmlns:a16="http://schemas.microsoft.com/office/drawing/2014/main" id="{33ED89D1-E793-4F2E-9261-224D7285D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37" y="3922929"/>
            <a:ext cx="1155026" cy="3602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Weekday factor</a:t>
            </a:r>
            <a:endParaRPr lang="en-GB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11802A7-237A-4F80-B6DA-20F20A1E18BC}"/>
              </a:ext>
            </a:extLst>
          </p:cNvPr>
          <p:cNvCxnSpPr>
            <a:cxnSpLocks/>
            <a:stCxn id="261" idx="0"/>
            <a:endCxn id="181" idx="4"/>
          </p:cNvCxnSpPr>
          <p:nvPr/>
        </p:nvCxnSpPr>
        <p:spPr>
          <a:xfrm flipH="1" flipV="1">
            <a:off x="754550" y="4283194"/>
            <a:ext cx="654999" cy="204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AutoShape 16">
            <a:extLst>
              <a:ext uri="{FF2B5EF4-FFF2-40B4-BE49-F238E27FC236}">
                <a16:creationId xmlns:a16="http://schemas.microsoft.com/office/drawing/2014/main" id="{6876AADE-70C2-41BF-8D88-984882D72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32" y="5115744"/>
            <a:ext cx="1196987" cy="469095"/>
          </a:xfrm>
          <a:prstGeom prst="diamond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rPr>
              <a:t>has</a:t>
            </a:r>
            <a:endParaRPr lang="en-GB" altLang="zh-CN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27562FD-B51E-4083-8DAD-DF1B191D03FC}"/>
              </a:ext>
            </a:extLst>
          </p:cNvPr>
          <p:cNvSpPr txBox="1"/>
          <p:nvPr/>
        </p:nvSpPr>
        <p:spPr>
          <a:xfrm>
            <a:off x="430701" y="5375059"/>
            <a:ext cx="1613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1                               N</a:t>
            </a:r>
            <a:endParaRPr lang="zh-CN" altLang="en-US" sz="900" dirty="0"/>
          </a:p>
        </p:txBody>
      </p:sp>
      <p:cxnSp>
        <p:nvCxnSpPr>
          <p:cNvPr id="185" name="Straight Connector 126">
            <a:extLst>
              <a:ext uri="{FF2B5EF4-FFF2-40B4-BE49-F238E27FC236}">
                <a16:creationId xmlns:a16="http://schemas.microsoft.com/office/drawing/2014/main" id="{44620B3B-D8C3-4173-9AA4-0A399E04FB21}"/>
              </a:ext>
            </a:extLst>
          </p:cNvPr>
          <p:cNvCxnSpPr>
            <a:cxnSpLocks/>
            <a:stCxn id="261" idx="2"/>
            <a:endCxn id="183" idx="3"/>
          </p:cNvCxnSpPr>
          <p:nvPr/>
        </p:nvCxnSpPr>
        <p:spPr>
          <a:xfrm>
            <a:off x="1409549" y="4956958"/>
            <a:ext cx="267170" cy="393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26">
            <a:extLst>
              <a:ext uri="{FF2B5EF4-FFF2-40B4-BE49-F238E27FC236}">
                <a16:creationId xmlns:a16="http://schemas.microsoft.com/office/drawing/2014/main" id="{27E36254-EC17-4233-9E46-3BCA2059715C}"/>
              </a:ext>
            </a:extLst>
          </p:cNvPr>
          <p:cNvCxnSpPr>
            <a:cxnSpLocks/>
            <a:stCxn id="260" idx="1"/>
            <a:endCxn id="183" idx="1"/>
          </p:cNvCxnSpPr>
          <p:nvPr/>
        </p:nvCxnSpPr>
        <p:spPr>
          <a:xfrm flipH="1" flipV="1">
            <a:off x="479732" y="5350292"/>
            <a:ext cx="163650" cy="1144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7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3175">
          <a:solidFill>
            <a:schemeClr val="tx1"/>
          </a:solidFill>
          <a:round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algn="ctr" eaLnBrk="1" hangingPunct="1">
          <a:defRPr sz="1200" dirty="0" smtClean="0"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>
        <a:ln>
          <a:solidFill>
            <a:srgbClr val="4472C4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137</Words>
  <Application>Microsoft Office PowerPoint</Application>
  <PresentationFormat>Widescreen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 Zijie</dc:creator>
  <cp:lastModifiedBy>Feng Zijie</cp:lastModifiedBy>
  <cp:revision>57</cp:revision>
  <dcterms:created xsi:type="dcterms:W3CDTF">2019-11-21T12:52:19Z</dcterms:created>
  <dcterms:modified xsi:type="dcterms:W3CDTF">2019-12-04T08:31:08Z</dcterms:modified>
</cp:coreProperties>
</file>