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96" r:id="rId3"/>
    <p:sldId id="257" r:id="rId4"/>
    <p:sldId id="258" r:id="rId5"/>
    <p:sldId id="269" r:id="rId6"/>
    <p:sldId id="259" r:id="rId7"/>
    <p:sldId id="260" r:id="rId8"/>
    <p:sldId id="261" r:id="rId9"/>
    <p:sldId id="262" r:id="rId10"/>
    <p:sldId id="263" r:id="rId11"/>
    <p:sldId id="264" r:id="rId12"/>
    <p:sldId id="265" r:id="rId13"/>
    <p:sldId id="266" r:id="rId14"/>
    <p:sldId id="267" r:id="rId15"/>
    <p:sldId id="274" r:id="rId16"/>
    <p:sldId id="268" r:id="rId17"/>
    <p:sldId id="270" r:id="rId18"/>
    <p:sldId id="271" r:id="rId19"/>
    <p:sldId id="275" r:id="rId20"/>
    <p:sldId id="272" r:id="rId21"/>
    <p:sldId id="273" r:id="rId22"/>
    <p:sldId id="276" r:id="rId23"/>
    <p:sldId id="277" r:id="rId24"/>
    <p:sldId id="279" r:id="rId25"/>
    <p:sldId id="280" r:id="rId26"/>
    <p:sldId id="281" r:id="rId27"/>
    <p:sldId id="284" r:id="rId28"/>
    <p:sldId id="285" r:id="rId29"/>
    <p:sldId id="290" r:id="rId30"/>
    <p:sldId id="286" r:id="rId31"/>
    <p:sldId id="287" r:id="rId32"/>
    <p:sldId id="288" r:id="rId33"/>
    <p:sldId id="289" r:id="rId34"/>
    <p:sldId id="282" r:id="rId35"/>
    <p:sldId id="283" r:id="rId36"/>
    <p:sldId id="291" r:id="rId37"/>
    <p:sldId id="297"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90D8"/>
    <a:srgbClr val="483018"/>
    <a:srgbClr val="C0A878"/>
    <a:srgbClr val="F3DEB8"/>
    <a:srgbClr val="0A9B06"/>
    <a:srgbClr val="E8EFC1"/>
    <a:srgbClr val="307800"/>
    <a:srgbClr val="1E4C7E"/>
    <a:srgbClr val="EAEAEA"/>
    <a:srgbClr val="BA3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84" y="-96"/>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t>2019/4/17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t>‹#›</a:t>
            </a:fld>
            <a:endParaRPr lang="zh-CN" altLang="en-US"/>
          </a:p>
        </p:txBody>
      </p:sp>
    </p:spTree>
    <p:extLst>
      <p:ext uri="{BB962C8B-B14F-4D97-AF65-F5344CB8AC3E}">
        <p14:creationId xmlns:p14="http://schemas.microsoft.com/office/powerpoint/2010/main" val="33249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a:t>
            </a:fld>
            <a:endParaRPr lang="zh-CN" altLang="en-US"/>
          </a:p>
        </p:txBody>
      </p:sp>
    </p:spTree>
    <p:extLst>
      <p:ext uri="{BB962C8B-B14F-4D97-AF65-F5344CB8AC3E}">
        <p14:creationId xmlns:p14="http://schemas.microsoft.com/office/powerpoint/2010/main" val="149755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10</a:t>
            </a:fld>
            <a:endParaRPr lang="zh-CN" altLang="en-US"/>
          </a:p>
        </p:txBody>
      </p:sp>
    </p:spTree>
    <p:extLst>
      <p:ext uri="{BB962C8B-B14F-4D97-AF65-F5344CB8AC3E}">
        <p14:creationId xmlns:p14="http://schemas.microsoft.com/office/powerpoint/2010/main" val="416837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11</a:t>
            </a:fld>
            <a:endParaRPr lang="zh-CN" altLang="en-US"/>
          </a:p>
        </p:txBody>
      </p:sp>
    </p:spTree>
    <p:extLst>
      <p:ext uri="{BB962C8B-B14F-4D97-AF65-F5344CB8AC3E}">
        <p14:creationId xmlns:p14="http://schemas.microsoft.com/office/powerpoint/2010/main" val="343557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12</a:t>
            </a:fld>
            <a:endParaRPr lang="zh-CN" altLang="en-US"/>
          </a:p>
        </p:txBody>
      </p:sp>
    </p:spTree>
    <p:extLst>
      <p:ext uri="{BB962C8B-B14F-4D97-AF65-F5344CB8AC3E}">
        <p14:creationId xmlns:p14="http://schemas.microsoft.com/office/powerpoint/2010/main" val="98859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13</a:t>
            </a:fld>
            <a:endParaRPr lang="zh-CN" altLang="en-US"/>
          </a:p>
        </p:txBody>
      </p:sp>
    </p:spTree>
    <p:extLst>
      <p:ext uri="{BB962C8B-B14F-4D97-AF65-F5344CB8AC3E}">
        <p14:creationId xmlns:p14="http://schemas.microsoft.com/office/powerpoint/2010/main" val="53515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14</a:t>
            </a:fld>
            <a:endParaRPr lang="zh-CN" altLang="en-US"/>
          </a:p>
        </p:txBody>
      </p:sp>
    </p:spTree>
    <p:extLst>
      <p:ext uri="{BB962C8B-B14F-4D97-AF65-F5344CB8AC3E}">
        <p14:creationId xmlns:p14="http://schemas.microsoft.com/office/powerpoint/2010/main" val="374096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15</a:t>
            </a:fld>
            <a:endParaRPr lang="zh-CN" altLang="en-US"/>
          </a:p>
        </p:txBody>
      </p:sp>
    </p:spTree>
    <p:extLst>
      <p:ext uri="{BB962C8B-B14F-4D97-AF65-F5344CB8AC3E}">
        <p14:creationId xmlns:p14="http://schemas.microsoft.com/office/powerpoint/2010/main" val="2143255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16</a:t>
            </a:fld>
            <a:endParaRPr lang="zh-CN" altLang="en-US"/>
          </a:p>
        </p:txBody>
      </p:sp>
    </p:spTree>
    <p:extLst>
      <p:ext uri="{BB962C8B-B14F-4D97-AF65-F5344CB8AC3E}">
        <p14:creationId xmlns:p14="http://schemas.microsoft.com/office/powerpoint/2010/main" val="38878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17</a:t>
            </a:fld>
            <a:endParaRPr lang="zh-CN" altLang="en-US"/>
          </a:p>
        </p:txBody>
      </p:sp>
    </p:spTree>
    <p:extLst>
      <p:ext uri="{BB962C8B-B14F-4D97-AF65-F5344CB8AC3E}">
        <p14:creationId xmlns:p14="http://schemas.microsoft.com/office/powerpoint/2010/main" val="1364354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18</a:t>
            </a:fld>
            <a:endParaRPr lang="zh-CN" altLang="en-US"/>
          </a:p>
        </p:txBody>
      </p:sp>
    </p:spTree>
    <p:extLst>
      <p:ext uri="{BB962C8B-B14F-4D97-AF65-F5344CB8AC3E}">
        <p14:creationId xmlns:p14="http://schemas.microsoft.com/office/powerpoint/2010/main" val="3531876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19</a:t>
            </a:fld>
            <a:endParaRPr lang="zh-CN" altLang="en-US"/>
          </a:p>
        </p:txBody>
      </p:sp>
    </p:spTree>
    <p:extLst>
      <p:ext uri="{BB962C8B-B14F-4D97-AF65-F5344CB8AC3E}">
        <p14:creationId xmlns:p14="http://schemas.microsoft.com/office/powerpoint/2010/main" val="2335609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a:t>
            </a:fld>
            <a:endParaRPr lang="zh-CN" altLang="en-US"/>
          </a:p>
        </p:txBody>
      </p:sp>
    </p:spTree>
    <p:extLst>
      <p:ext uri="{BB962C8B-B14F-4D97-AF65-F5344CB8AC3E}">
        <p14:creationId xmlns:p14="http://schemas.microsoft.com/office/powerpoint/2010/main" val="1910420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20</a:t>
            </a:fld>
            <a:endParaRPr lang="zh-CN" altLang="en-US"/>
          </a:p>
        </p:txBody>
      </p:sp>
    </p:spTree>
    <p:extLst>
      <p:ext uri="{BB962C8B-B14F-4D97-AF65-F5344CB8AC3E}">
        <p14:creationId xmlns:p14="http://schemas.microsoft.com/office/powerpoint/2010/main" val="2900851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21</a:t>
            </a:fld>
            <a:endParaRPr lang="zh-CN" altLang="en-US"/>
          </a:p>
        </p:txBody>
      </p:sp>
    </p:spTree>
    <p:extLst>
      <p:ext uri="{BB962C8B-B14F-4D97-AF65-F5344CB8AC3E}">
        <p14:creationId xmlns:p14="http://schemas.microsoft.com/office/powerpoint/2010/main" val="1870113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22</a:t>
            </a:fld>
            <a:endParaRPr lang="zh-CN" altLang="en-US"/>
          </a:p>
        </p:txBody>
      </p:sp>
    </p:spTree>
    <p:extLst>
      <p:ext uri="{BB962C8B-B14F-4D97-AF65-F5344CB8AC3E}">
        <p14:creationId xmlns:p14="http://schemas.microsoft.com/office/powerpoint/2010/main" val="2890927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23</a:t>
            </a:fld>
            <a:endParaRPr lang="zh-CN" altLang="en-US"/>
          </a:p>
        </p:txBody>
      </p:sp>
    </p:spTree>
    <p:extLst>
      <p:ext uri="{BB962C8B-B14F-4D97-AF65-F5344CB8AC3E}">
        <p14:creationId xmlns:p14="http://schemas.microsoft.com/office/powerpoint/2010/main" val="280429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24</a:t>
            </a:fld>
            <a:endParaRPr lang="zh-CN" altLang="en-US"/>
          </a:p>
        </p:txBody>
      </p:sp>
    </p:spTree>
    <p:extLst>
      <p:ext uri="{BB962C8B-B14F-4D97-AF65-F5344CB8AC3E}">
        <p14:creationId xmlns:p14="http://schemas.microsoft.com/office/powerpoint/2010/main" val="556744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25</a:t>
            </a:fld>
            <a:endParaRPr lang="zh-CN" altLang="en-US"/>
          </a:p>
        </p:txBody>
      </p:sp>
    </p:spTree>
    <p:extLst>
      <p:ext uri="{BB962C8B-B14F-4D97-AF65-F5344CB8AC3E}">
        <p14:creationId xmlns:p14="http://schemas.microsoft.com/office/powerpoint/2010/main" val="2485075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26</a:t>
            </a:fld>
            <a:endParaRPr lang="zh-CN" altLang="en-US"/>
          </a:p>
        </p:txBody>
      </p:sp>
    </p:spTree>
    <p:extLst>
      <p:ext uri="{BB962C8B-B14F-4D97-AF65-F5344CB8AC3E}">
        <p14:creationId xmlns:p14="http://schemas.microsoft.com/office/powerpoint/2010/main" val="934332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27</a:t>
            </a:fld>
            <a:endParaRPr lang="zh-CN" altLang="en-US"/>
          </a:p>
        </p:txBody>
      </p:sp>
    </p:spTree>
    <p:extLst>
      <p:ext uri="{BB962C8B-B14F-4D97-AF65-F5344CB8AC3E}">
        <p14:creationId xmlns:p14="http://schemas.microsoft.com/office/powerpoint/2010/main" val="2965619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28</a:t>
            </a:fld>
            <a:endParaRPr lang="zh-CN" altLang="en-US"/>
          </a:p>
        </p:txBody>
      </p:sp>
    </p:spTree>
    <p:extLst>
      <p:ext uri="{BB962C8B-B14F-4D97-AF65-F5344CB8AC3E}">
        <p14:creationId xmlns:p14="http://schemas.microsoft.com/office/powerpoint/2010/main" val="766913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29</a:t>
            </a:fld>
            <a:endParaRPr lang="zh-CN" altLang="en-US"/>
          </a:p>
        </p:txBody>
      </p:sp>
    </p:spTree>
    <p:extLst>
      <p:ext uri="{BB962C8B-B14F-4D97-AF65-F5344CB8AC3E}">
        <p14:creationId xmlns:p14="http://schemas.microsoft.com/office/powerpoint/2010/main" val="138046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a:t>
            </a:fld>
            <a:endParaRPr lang="zh-CN" altLang="en-US"/>
          </a:p>
        </p:txBody>
      </p:sp>
    </p:spTree>
    <p:extLst>
      <p:ext uri="{BB962C8B-B14F-4D97-AF65-F5344CB8AC3E}">
        <p14:creationId xmlns:p14="http://schemas.microsoft.com/office/powerpoint/2010/main" val="1560820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30</a:t>
            </a:fld>
            <a:endParaRPr lang="zh-CN" altLang="en-US"/>
          </a:p>
        </p:txBody>
      </p:sp>
    </p:spTree>
    <p:extLst>
      <p:ext uri="{BB962C8B-B14F-4D97-AF65-F5344CB8AC3E}">
        <p14:creationId xmlns:p14="http://schemas.microsoft.com/office/powerpoint/2010/main" val="27607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31</a:t>
            </a:fld>
            <a:endParaRPr lang="zh-CN" altLang="en-US"/>
          </a:p>
        </p:txBody>
      </p:sp>
    </p:spTree>
    <p:extLst>
      <p:ext uri="{BB962C8B-B14F-4D97-AF65-F5344CB8AC3E}">
        <p14:creationId xmlns:p14="http://schemas.microsoft.com/office/powerpoint/2010/main" val="332556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32</a:t>
            </a:fld>
            <a:endParaRPr lang="zh-CN" altLang="en-US"/>
          </a:p>
        </p:txBody>
      </p:sp>
    </p:spTree>
    <p:extLst>
      <p:ext uri="{BB962C8B-B14F-4D97-AF65-F5344CB8AC3E}">
        <p14:creationId xmlns:p14="http://schemas.microsoft.com/office/powerpoint/2010/main" val="931077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33</a:t>
            </a:fld>
            <a:endParaRPr lang="zh-CN" altLang="en-US"/>
          </a:p>
        </p:txBody>
      </p:sp>
    </p:spTree>
    <p:extLst>
      <p:ext uri="{BB962C8B-B14F-4D97-AF65-F5344CB8AC3E}">
        <p14:creationId xmlns:p14="http://schemas.microsoft.com/office/powerpoint/2010/main" val="741482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34</a:t>
            </a:fld>
            <a:endParaRPr lang="zh-CN" altLang="en-US"/>
          </a:p>
        </p:txBody>
      </p:sp>
    </p:spTree>
    <p:extLst>
      <p:ext uri="{BB962C8B-B14F-4D97-AF65-F5344CB8AC3E}">
        <p14:creationId xmlns:p14="http://schemas.microsoft.com/office/powerpoint/2010/main" val="3230329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35</a:t>
            </a:fld>
            <a:endParaRPr lang="zh-CN" altLang="en-US"/>
          </a:p>
        </p:txBody>
      </p:sp>
    </p:spTree>
    <p:extLst>
      <p:ext uri="{BB962C8B-B14F-4D97-AF65-F5344CB8AC3E}">
        <p14:creationId xmlns:p14="http://schemas.microsoft.com/office/powerpoint/2010/main" val="29553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4</a:t>
            </a:fld>
            <a:endParaRPr lang="zh-CN" altLang="en-US"/>
          </a:p>
        </p:txBody>
      </p:sp>
    </p:spTree>
    <p:extLst>
      <p:ext uri="{BB962C8B-B14F-4D97-AF65-F5344CB8AC3E}">
        <p14:creationId xmlns:p14="http://schemas.microsoft.com/office/powerpoint/2010/main" val="220312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5</a:t>
            </a:fld>
            <a:endParaRPr lang="zh-CN" altLang="en-US"/>
          </a:p>
        </p:txBody>
      </p:sp>
    </p:spTree>
    <p:extLst>
      <p:ext uri="{BB962C8B-B14F-4D97-AF65-F5344CB8AC3E}">
        <p14:creationId xmlns:p14="http://schemas.microsoft.com/office/powerpoint/2010/main" val="2614413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6</a:t>
            </a:fld>
            <a:endParaRPr lang="zh-CN" altLang="en-US"/>
          </a:p>
        </p:txBody>
      </p:sp>
    </p:spTree>
    <p:extLst>
      <p:ext uri="{BB962C8B-B14F-4D97-AF65-F5344CB8AC3E}">
        <p14:creationId xmlns:p14="http://schemas.microsoft.com/office/powerpoint/2010/main" val="163895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7</a:t>
            </a:fld>
            <a:endParaRPr lang="zh-CN" altLang="en-US"/>
          </a:p>
        </p:txBody>
      </p:sp>
    </p:spTree>
    <p:extLst>
      <p:ext uri="{BB962C8B-B14F-4D97-AF65-F5344CB8AC3E}">
        <p14:creationId xmlns:p14="http://schemas.microsoft.com/office/powerpoint/2010/main" val="3787041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8</a:t>
            </a:fld>
            <a:endParaRPr lang="zh-CN" altLang="en-US"/>
          </a:p>
        </p:txBody>
      </p:sp>
    </p:spTree>
    <p:extLst>
      <p:ext uri="{BB962C8B-B14F-4D97-AF65-F5344CB8AC3E}">
        <p14:creationId xmlns:p14="http://schemas.microsoft.com/office/powerpoint/2010/main" val="3576612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59D69F8-84B8-4848-85BA-EA3E20CCD793}" type="slidenum">
              <a:rPr lang="zh-CN" altLang="en-US" smtClean="0"/>
              <a:t>9</a:t>
            </a:fld>
            <a:endParaRPr lang="zh-CN" altLang="en-US"/>
          </a:p>
        </p:txBody>
      </p:sp>
    </p:spTree>
    <p:extLst>
      <p:ext uri="{BB962C8B-B14F-4D97-AF65-F5344CB8AC3E}">
        <p14:creationId xmlns:p14="http://schemas.microsoft.com/office/powerpoint/2010/main" val="331264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37057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423759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87945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919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4980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7527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728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02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2405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0820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007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10453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5530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7687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738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60204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298935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237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61199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973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8505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2019/4/17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4141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746BAEA-2E2F-43C1-8FC5-9FEE3A8DF45C}" type="datetimeFigureOut">
              <a:rPr lang="zh-CN" altLang="en-US" smtClean="0"/>
              <a:t>2019/4/17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24136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2019/4/17</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3133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jpeg"/><Relationship Id="rId7"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eg"/><Relationship Id="rId7" Type="http://schemas.microsoft.com/office/2007/relationships/hdphoto" Target="../media/hdphoto5.wdp"/><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png"/><Relationship Id="rId11" Type="http://schemas.microsoft.com/office/2007/relationships/hdphoto" Target="../media/hdphoto7.wdp"/><Relationship Id="rId5" Type="http://schemas.microsoft.com/office/2007/relationships/hdphoto" Target="../media/hdphoto4.wdp"/><Relationship Id="rId10" Type="http://schemas.openxmlformats.org/officeDocument/2006/relationships/image" Target="../media/image26.png"/><Relationship Id="rId4" Type="http://schemas.openxmlformats.org/officeDocument/2006/relationships/image" Target="../media/image23.png"/><Relationship Id="rId9" Type="http://schemas.microsoft.com/office/2007/relationships/hdphoto" Target="../media/hdphoto6.wdp"/></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hdphoto" Target="../media/hdphoto9.wdp"/><Relationship Id="rId13" Type="http://schemas.openxmlformats.org/officeDocument/2006/relationships/image" Target="../media/image39.png"/><Relationship Id="rId3" Type="http://schemas.openxmlformats.org/officeDocument/2006/relationships/image" Target="../media/image1.jpeg"/><Relationship Id="rId7" Type="http://schemas.openxmlformats.org/officeDocument/2006/relationships/image" Target="../media/image36.png"/><Relationship Id="rId12" Type="http://schemas.microsoft.com/office/2007/relationships/hdphoto" Target="../media/hdphoto11.wdp"/><Relationship Id="rId2" Type="http://schemas.openxmlformats.org/officeDocument/2006/relationships/notesSlide" Target="../notesSlides/notesSlide32.xml"/><Relationship Id="rId16" Type="http://schemas.microsoft.com/office/2007/relationships/hdphoto" Target="../media/hdphoto13.wdp"/><Relationship Id="rId1" Type="http://schemas.openxmlformats.org/officeDocument/2006/relationships/slideLayout" Target="../slideLayouts/slideLayout2.xml"/><Relationship Id="rId6" Type="http://schemas.microsoft.com/office/2007/relationships/hdphoto" Target="../media/hdphoto8.wdp"/><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microsoft.com/office/2007/relationships/hdphoto" Target="../media/hdphoto10.wdp"/><Relationship Id="rId4" Type="http://schemas.openxmlformats.org/officeDocument/2006/relationships/image" Target="../media/image34.png"/><Relationship Id="rId9" Type="http://schemas.openxmlformats.org/officeDocument/2006/relationships/image" Target="../media/image37.png"/><Relationship Id="rId14" Type="http://schemas.microsoft.com/office/2007/relationships/hdphoto" Target="../media/hdphoto12.wdp"/></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44.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45.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tretch>
            <a:fillRect/>
          </a:stretch>
        </p:blipFill>
        <p:spPr>
          <a:xfrm>
            <a:off x="7448" y="0"/>
            <a:ext cx="9129103" cy="5143500"/>
          </a:xfrm>
          <a:prstGeom prst="rect">
            <a:avLst/>
          </a:prstGeom>
        </p:spPr>
      </p:pic>
      <p:sp>
        <p:nvSpPr>
          <p:cNvPr id="10" name="TextBox 9"/>
          <p:cNvSpPr txBox="1"/>
          <p:nvPr/>
        </p:nvSpPr>
        <p:spPr>
          <a:xfrm>
            <a:off x="1115616" y="1779661"/>
            <a:ext cx="4824536" cy="646331"/>
          </a:xfrm>
          <a:prstGeom prst="rect">
            <a:avLst/>
          </a:prstGeom>
          <a:noFill/>
        </p:spPr>
        <p:txBody>
          <a:bodyPr wrap="square" rtlCol="0">
            <a:spAutoFit/>
          </a:bodyPr>
          <a:lstStyle/>
          <a:p>
            <a:pPr algn="ctr"/>
            <a:r>
              <a:rPr lang="zh-CN" altLang="en-US" sz="3600" b="1" spc="300" dirty="0" smtClean="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rPr>
              <a:t>大型网站架构简述</a:t>
            </a:r>
            <a:endParaRPr lang="zh-CN" altLang="en-US" sz="3600" b="1" spc="300" dirty="0">
              <a:solidFill>
                <a:srgbClr val="3090D8"/>
              </a:solidFill>
              <a:latin typeface="时尚中黑简体" panose="01010104010101010101" pitchFamily="2" charset="-122"/>
              <a:ea typeface="时尚中黑简体" panose="01010104010101010101" pitchFamily="2" charset="-122"/>
              <a:sym typeface="微软雅黑" panose="020B0503020204020204" pitchFamily="34" charset="-122"/>
            </a:endParaRPr>
          </a:p>
        </p:txBody>
      </p:sp>
      <p:sp>
        <p:nvSpPr>
          <p:cNvPr id="11" name="矩形 10"/>
          <p:cNvSpPr/>
          <p:nvPr/>
        </p:nvSpPr>
        <p:spPr>
          <a:xfrm>
            <a:off x="2377575" y="2425993"/>
            <a:ext cx="2300630" cy="338554"/>
          </a:xfrm>
          <a:prstGeom prst="rect">
            <a:avLst/>
          </a:prstGeom>
          <a:effectLst/>
        </p:spPr>
        <p:txBody>
          <a:bodyPr wrap="none">
            <a:spAutoFit/>
          </a:bodyPr>
          <a:lstStyle/>
          <a:p>
            <a:pPr algn="ctr"/>
            <a:r>
              <a:rPr lang="en-US" altLang="zh-CN" sz="1600" dirty="0" smtClean="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分享人：冯顺</a:t>
            </a:r>
            <a:r>
              <a:rPr lang="en-US" altLang="zh-CN" sz="1600" dirty="0" smtClean="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p:cNvPicPr>
            <a:picLocks noChangeAspect="1"/>
          </p:cNvPicPr>
          <p:nvPr/>
        </p:nvPicPr>
        <p:blipFill rotWithShape="1">
          <a:blip r:embed="rId6" cstate="screen">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a:ext>
            </a:extLst>
          </a:blip>
          <a:srcRect/>
          <a:stretch/>
        </p:blipFill>
        <p:spPr>
          <a:xfrm>
            <a:off x="5936776" y="0"/>
            <a:ext cx="3199775" cy="5143500"/>
          </a:xfrm>
          <a:prstGeom prst="rect">
            <a:avLst/>
          </a:prstGeom>
        </p:spPr>
      </p:pic>
    </p:spTree>
    <p:extLst>
      <p:ext uri="{BB962C8B-B14F-4D97-AF65-F5344CB8AC3E}">
        <p14:creationId xmlns:p14="http://schemas.microsoft.com/office/powerpoint/2010/main" val="23647219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0"/>
                                        </p:tgtEl>
                                        <p:attrNameLst>
                                          <p:attrName>ppt_y</p:attrName>
                                        </p:attrNameLst>
                                      </p:cBhvr>
                                      <p:tavLst>
                                        <p:tav tm="0">
                                          <p:val>
                                            <p:strVal val="#ppt_y"/>
                                          </p:val>
                                        </p:tav>
                                        <p:tav tm="100000">
                                          <p:val>
                                            <p:strVal val="#ppt_y"/>
                                          </p:val>
                                        </p:tav>
                                      </p:tavLst>
                                    </p:anim>
                                    <p:anim calcmode="lin" valueType="num">
                                      <p:cBhvr>
                                        <p:cTn id="15"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0"/>
                                        </p:tgtEl>
                                      </p:cBhvr>
                                    </p:animEffect>
                                  </p:childTnLst>
                                </p:cTn>
                              </p:par>
                            </p:childTnLst>
                          </p:cTn>
                        </p:par>
                        <p:par>
                          <p:cTn id="18" fill="hold">
                            <p:stCondLst>
                              <p:cond delay="1850"/>
                            </p:stCondLst>
                            <p:childTnLst>
                              <p:par>
                                <p:cTn id="19" presetID="47"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552075" y="1345332"/>
            <a:ext cx="1859685" cy="129614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552075" y="2649433"/>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1066545" y="2656425"/>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标题一</a:t>
            </a:r>
          </a:p>
        </p:txBody>
      </p:sp>
      <p:sp>
        <p:nvSpPr>
          <p:cNvPr id="10" name="TextBox 9"/>
          <p:cNvSpPr txBox="1"/>
          <p:nvPr/>
        </p:nvSpPr>
        <p:spPr>
          <a:xfrm>
            <a:off x="467544" y="3145532"/>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2652830" y="1345332"/>
            <a:ext cx="1859685" cy="129614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2652830" y="2641476"/>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203848" y="2636445"/>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标题二</a:t>
            </a:r>
          </a:p>
        </p:txBody>
      </p:sp>
      <p:sp>
        <p:nvSpPr>
          <p:cNvPr id="14" name="矩形 13"/>
          <p:cNvSpPr/>
          <p:nvPr/>
        </p:nvSpPr>
        <p:spPr>
          <a:xfrm>
            <a:off x="4728539" y="1345332"/>
            <a:ext cx="1859685" cy="129614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4728539" y="2636445"/>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5220072" y="26387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标题三</a:t>
            </a:r>
          </a:p>
        </p:txBody>
      </p:sp>
      <p:sp>
        <p:nvSpPr>
          <p:cNvPr id="17" name="矩形 16"/>
          <p:cNvSpPr/>
          <p:nvPr/>
        </p:nvSpPr>
        <p:spPr>
          <a:xfrm>
            <a:off x="6816771" y="1353289"/>
            <a:ext cx="1859685" cy="1296144"/>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6816770" y="2643758"/>
            <a:ext cx="1859685"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7367245" y="2663422"/>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标题四</a:t>
            </a:r>
          </a:p>
        </p:txBody>
      </p:sp>
      <p:sp>
        <p:nvSpPr>
          <p:cNvPr id="20" name="TextBox 19"/>
          <p:cNvSpPr txBox="1"/>
          <p:nvPr/>
        </p:nvSpPr>
        <p:spPr>
          <a:xfrm>
            <a:off x="2555776" y="3152013"/>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4635345" y="3128924"/>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6732240" y="3145532"/>
            <a:ext cx="2016224"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这里输入简单的文字概述里输入简单文字概述这里简单输入简单文字概述输入简单文字概述输入简单文字概述</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983442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6" presetClass="entr" presetSubtype="37"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3000"/>
                            </p:stCondLst>
                            <p:childTnLst>
                              <p:par>
                                <p:cTn id="35" presetID="16" presetClass="entr" presetSubtype="37"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arn(outVertical)">
                                      <p:cBhvr>
                                        <p:cTn id="37" dur="500"/>
                                        <p:tgtEl>
                                          <p:spTgt spid="12"/>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up)">
                                      <p:cBhvr>
                                        <p:cTn id="41" dur="500"/>
                                        <p:tgtEl>
                                          <p:spTgt spid="20"/>
                                        </p:tgtEl>
                                      </p:cBhvr>
                                    </p:animEffect>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4500"/>
                            </p:stCondLst>
                            <p:childTnLst>
                              <p:par>
                                <p:cTn id="49" presetID="16" presetClass="entr" presetSubtype="37"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par>
                          <p:cTn id="52" fill="hold">
                            <p:stCondLst>
                              <p:cond delay="5000"/>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500"/>
                                        <p:tgtEl>
                                          <p:spTgt spid="21"/>
                                        </p:tgtEl>
                                      </p:cBhvr>
                                    </p:animEffect>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par>
                          <p:cTn id="62" fill="hold">
                            <p:stCondLst>
                              <p:cond delay="6000"/>
                            </p:stCondLst>
                            <p:childTnLst>
                              <p:par>
                                <p:cTn id="63" presetID="16" presetClass="entr" presetSubtype="37"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arn(outVertical)">
                                      <p:cBhvr>
                                        <p:cTn id="65" dur="500"/>
                                        <p:tgtEl>
                                          <p:spTgt spid="18"/>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up)">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10" grpId="0"/>
      <p:bldP spid="11" grpId="0" animBg="1"/>
      <p:bldP spid="12" grpId="0" animBg="1"/>
      <p:bldP spid="14" grpId="0" animBg="1"/>
      <p:bldP spid="15" grpId="0" animBg="1"/>
      <p:bldP spid="17" grpId="0" animBg="1"/>
      <p:bldP spid="18" grpId="0" animBg="1"/>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72637"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74871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3" name="泪滴形 22"/>
          <p:cNvSpPr/>
          <p:nvPr/>
        </p:nvSpPr>
        <p:spPr>
          <a:xfrm rot="8035252">
            <a:off x="586957" y="1395018"/>
            <a:ext cx="2664296" cy="2664296"/>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泪滴形 23"/>
          <p:cNvSpPr/>
          <p:nvPr/>
        </p:nvSpPr>
        <p:spPr>
          <a:xfrm rot="8035252">
            <a:off x="2913000" y="2431717"/>
            <a:ext cx="1779427" cy="177942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椭圆 24"/>
          <p:cNvSpPr/>
          <p:nvPr/>
        </p:nvSpPr>
        <p:spPr>
          <a:xfrm>
            <a:off x="2544691" y="1419622"/>
            <a:ext cx="864096" cy="8640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25"/>
          <p:cNvSpPr/>
          <p:nvPr/>
        </p:nvSpPr>
        <p:spPr>
          <a:xfrm>
            <a:off x="4043985" y="2440649"/>
            <a:ext cx="672032" cy="67203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26"/>
          <p:cNvSpPr txBox="1"/>
          <p:nvPr/>
        </p:nvSpPr>
        <p:spPr>
          <a:xfrm>
            <a:off x="2660787" y="1635646"/>
            <a:ext cx="713657" cy="400110"/>
          </a:xfrm>
          <a:prstGeom prst="rect">
            <a:avLst/>
          </a:prstGeom>
          <a:noFill/>
        </p:spPr>
        <p:txBody>
          <a:bodyPr wrap="none" rtlCol="0">
            <a:spAutoFit/>
          </a:bodyPr>
          <a:lstStyle/>
          <a:p>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80%</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7"/>
          <p:cNvSpPr txBox="1"/>
          <p:nvPr/>
        </p:nvSpPr>
        <p:spPr>
          <a:xfrm>
            <a:off x="4084113" y="2576610"/>
            <a:ext cx="659155" cy="369332"/>
          </a:xfrm>
          <a:prstGeom prst="rect">
            <a:avLst/>
          </a:prstGeom>
          <a:noFill/>
        </p:spPr>
        <p:txBody>
          <a:bodyPr wrap="none" rtlCol="0">
            <a:spAutoFit/>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35%</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a:xfrm flipH="1">
            <a:off x="1032523" y="2429140"/>
            <a:ext cx="1719593"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字概述简单的文字概</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1104530" y="2112354"/>
            <a:ext cx="1440161" cy="328295"/>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0"/>
          <p:cNvSpPr/>
          <p:nvPr/>
        </p:nvSpPr>
        <p:spPr>
          <a:xfrm flipH="1">
            <a:off x="3002387" y="3226510"/>
            <a:ext cx="1719593" cy="647585"/>
          </a:xfrm>
          <a:prstGeom prst="rect">
            <a:avLst/>
          </a:prstGeom>
          <a:effectLst/>
        </p:spPr>
        <p:txBody>
          <a:bodyPr wrap="square" lIns="121893" tIns="60946" rIns="121893" bIns="60946">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概述这里输入简单文</a:t>
            </a:r>
            <a:endPar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3074394" y="2909724"/>
            <a:ext cx="1440161" cy="328295"/>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填写小标题</a:t>
            </a:r>
            <a:endParaRPr lang="en-US" altLang="zh-CN" sz="13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nvSpPr>
        <p:spPr>
          <a:xfrm flipH="1">
            <a:off x="4043984" y="1391312"/>
            <a:ext cx="4776488"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3"/>
          <p:cNvSpPr/>
          <p:nvPr/>
        </p:nvSpPr>
        <p:spPr>
          <a:xfrm flipH="1">
            <a:off x="5652121" y="2672512"/>
            <a:ext cx="2832272"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2089793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6"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80">
                                          <p:stCondLst>
                                            <p:cond delay="0"/>
                                          </p:stCondLst>
                                        </p:cTn>
                                        <p:tgtEl>
                                          <p:spTgt spid="23"/>
                                        </p:tgtEl>
                                      </p:cBhvr>
                                    </p:animEffect>
                                    <p:anim calcmode="lin" valueType="num">
                                      <p:cBhvr>
                                        <p:cTn id="18"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3" dur="26">
                                          <p:stCondLst>
                                            <p:cond delay="650"/>
                                          </p:stCondLst>
                                        </p:cTn>
                                        <p:tgtEl>
                                          <p:spTgt spid="23"/>
                                        </p:tgtEl>
                                      </p:cBhvr>
                                      <p:to x="100000" y="60000"/>
                                    </p:animScale>
                                    <p:animScale>
                                      <p:cBhvr>
                                        <p:cTn id="24" dur="166" decel="50000">
                                          <p:stCondLst>
                                            <p:cond delay="676"/>
                                          </p:stCondLst>
                                        </p:cTn>
                                        <p:tgtEl>
                                          <p:spTgt spid="23"/>
                                        </p:tgtEl>
                                      </p:cBhvr>
                                      <p:to x="100000" y="100000"/>
                                    </p:animScale>
                                    <p:animScale>
                                      <p:cBhvr>
                                        <p:cTn id="25" dur="26">
                                          <p:stCondLst>
                                            <p:cond delay="1312"/>
                                          </p:stCondLst>
                                        </p:cTn>
                                        <p:tgtEl>
                                          <p:spTgt spid="23"/>
                                        </p:tgtEl>
                                      </p:cBhvr>
                                      <p:to x="100000" y="80000"/>
                                    </p:animScale>
                                    <p:animScale>
                                      <p:cBhvr>
                                        <p:cTn id="26" dur="166" decel="50000">
                                          <p:stCondLst>
                                            <p:cond delay="1338"/>
                                          </p:stCondLst>
                                        </p:cTn>
                                        <p:tgtEl>
                                          <p:spTgt spid="23"/>
                                        </p:tgtEl>
                                      </p:cBhvr>
                                      <p:to x="100000" y="100000"/>
                                    </p:animScale>
                                    <p:animScale>
                                      <p:cBhvr>
                                        <p:cTn id="27" dur="26">
                                          <p:stCondLst>
                                            <p:cond delay="1642"/>
                                          </p:stCondLst>
                                        </p:cTn>
                                        <p:tgtEl>
                                          <p:spTgt spid="23"/>
                                        </p:tgtEl>
                                      </p:cBhvr>
                                      <p:to x="100000" y="90000"/>
                                    </p:animScale>
                                    <p:animScale>
                                      <p:cBhvr>
                                        <p:cTn id="28" dur="166" decel="50000">
                                          <p:stCondLst>
                                            <p:cond delay="1668"/>
                                          </p:stCondLst>
                                        </p:cTn>
                                        <p:tgtEl>
                                          <p:spTgt spid="23"/>
                                        </p:tgtEl>
                                      </p:cBhvr>
                                      <p:to x="100000" y="100000"/>
                                    </p:animScale>
                                    <p:animScale>
                                      <p:cBhvr>
                                        <p:cTn id="29" dur="26">
                                          <p:stCondLst>
                                            <p:cond delay="1808"/>
                                          </p:stCondLst>
                                        </p:cTn>
                                        <p:tgtEl>
                                          <p:spTgt spid="23"/>
                                        </p:tgtEl>
                                      </p:cBhvr>
                                      <p:to x="100000" y="95000"/>
                                    </p:animScale>
                                    <p:animScale>
                                      <p:cBhvr>
                                        <p:cTn id="30" dur="166" decel="50000">
                                          <p:stCondLst>
                                            <p:cond delay="1834"/>
                                          </p:stCondLst>
                                        </p:cTn>
                                        <p:tgtEl>
                                          <p:spTgt spid="23"/>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80">
                                          <p:stCondLst>
                                            <p:cond delay="0"/>
                                          </p:stCondLst>
                                        </p:cTn>
                                        <p:tgtEl>
                                          <p:spTgt spid="24"/>
                                        </p:tgtEl>
                                      </p:cBhvr>
                                    </p:animEffect>
                                    <p:anim calcmode="lin" valueType="num">
                                      <p:cBhvr>
                                        <p:cTn id="34"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9" dur="26">
                                          <p:stCondLst>
                                            <p:cond delay="650"/>
                                          </p:stCondLst>
                                        </p:cTn>
                                        <p:tgtEl>
                                          <p:spTgt spid="24"/>
                                        </p:tgtEl>
                                      </p:cBhvr>
                                      <p:to x="100000" y="60000"/>
                                    </p:animScale>
                                    <p:animScale>
                                      <p:cBhvr>
                                        <p:cTn id="40" dur="166" decel="50000">
                                          <p:stCondLst>
                                            <p:cond delay="676"/>
                                          </p:stCondLst>
                                        </p:cTn>
                                        <p:tgtEl>
                                          <p:spTgt spid="24"/>
                                        </p:tgtEl>
                                      </p:cBhvr>
                                      <p:to x="100000" y="100000"/>
                                    </p:animScale>
                                    <p:animScale>
                                      <p:cBhvr>
                                        <p:cTn id="41" dur="26">
                                          <p:stCondLst>
                                            <p:cond delay="1312"/>
                                          </p:stCondLst>
                                        </p:cTn>
                                        <p:tgtEl>
                                          <p:spTgt spid="24"/>
                                        </p:tgtEl>
                                      </p:cBhvr>
                                      <p:to x="100000" y="80000"/>
                                    </p:animScale>
                                    <p:animScale>
                                      <p:cBhvr>
                                        <p:cTn id="42" dur="166" decel="50000">
                                          <p:stCondLst>
                                            <p:cond delay="1338"/>
                                          </p:stCondLst>
                                        </p:cTn>
                                        <p:tgtEl>
                                          <p:spTgt spid="24"/>
                                        </p:tgtEl>
                                      </p:cBhvr>
                                      <p:to x="100000" y="100000"/>
                                    </p:animScale>
                                    <p:animScale>
                                      <p:cBhvr>
                                        <p:cTn id="43" dur="26">
                                          <p:stCondLst>
                                            <p:cond delay="1642"/>
                                          </p:stCondLst>
                                        </p:cTn>
                                        <p:tgtEl>
                                          <p:spTgt spid="24"/>
                                        </p:tgtEl>
                                      </p:cBhvr>
                                      <p:to x="100000" y="90000"/>
                                    </p:animScale>
                                    <p:animScale>
                                      <p:cBhvr>
                                        <p:cTn id="44" dur="166" decel="50000">
                                          <p:stCondLst>
                                            <p:cond delay="1668"/>
                                          </p:stCondLst>
                                        </p:cTn>
                                        <p:tgtEl>
                                          <p:spTgt spid="24"/>
                                        </p:tgtEl>
                                      </p:cBhvr>
                                      <p:to x="100000" y="100000"/>
                                    </p:animScale>
                                    <p:animScale>
                                      <p:cBhvr>
                                        <p:cTn id="45" dur="26">
                                          <p:stCondLst>
                                            <p:cond delay="1808"/>
                                          </p:stCondLst>
                                        </p:cTn>
                                        <p:tgtEl>
                                          <p:spTgt spid="24"/>
                                        </p:tgtEl>
                                      </p:cBhvr>
                                      <p:to x="100000" y="95000"/>
                                    </p:animScale>
                                    <p:animScale>
                                      <p:cBhvr>
                                        <p:cTn id="46" dur="166" decel="50000">
                                          <p:stCondLst>
                                            <p:cond delay="1834"/>
                                          </p:stCondLst>
                                        </p:cTn>
                                        <p:tgtEl>
                                          <p:spTgt spid="24"/>
                                        </p:tgtEl>
                                      </p:cBhvr>
                                      <p:to x="100000" y="100000"/>
                                    </p:animScale>
                                  </p:childTnLst>
                                </p:cTn>
                              </p:par>
                            </p:childTnLst>
                          </p:cTn>
                        </p:par>
                        <p:par>
                          <p:cTn id="47" fill="hold">
                            <p:stCondLst>
                              <p:cond delay="3000"/>
                            </p:stCondLst>
                            <p:childTnLst>
                              <p:par>
                                <p:cTn id="48" presetID="5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Scale>
                                      <p:cBhvr>
                                        <p:cTn id="50"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25"/>
                                        </p:tgtEl>
                                        <p:attrNameLst>
                                          <p:attrName>ppt_x</p:attrName>
                                          <p:attrName>ppt_y</p:attrName>
                                        </p:attrNameLst>
                                      </p:cBhvr>
                                    </p:animMotion>
                                    <p:animEffect transition="in" filter="fade">
                                      <p:cBhvr>
                                        <p:cTn id="52" dur="1000"/>
                                        <p:tgtEl>
                                          <p:spTgt spid="25"/>
                                        </p:tgtEl>
                                      </p:cBhvr>
                                    </p:animEffect>
                                  </p:childTnLst>
                                </p:cTn>
                              </p:par>
                              <p:par>
                                <p:cTn id="53" presetID="52"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Scale>
                                      <p:cBhvr>
                                        <p:cTn id="55"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1000" decel="50000" fill="hold">
                                          <p:stCondLst>
                                            <p:cond delay="0"/>
                                          </p:stCondLst>
                                        </p:cTn>
                                        <p:tgtEl>
                                          <p:spTgt spid="27"/>
                                        </p:tgtEl>
                                        <p:attrNameLst>
                                          <p:attrName>ppt_x</p:attrName>
                                          <p:attrName>ppt_y</p:attrName>
                                        </p:attrNameLst>
                                      </p:cBhvr>
                                    </p:animMotion>
                                    <p:animEffect transition="in" filter="fade">
                                      <p:cBhvr>
                                        <p:cTn id="57" dur="1000"/>
                                        <p:tgtEl>
                                          <p:spTgt spid="27"/>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350"/>
                                        <p:tgtEl>
                                          <p:spTgt spid="30"/>
                                        </p:tgtEl>
                                      </p:cBhvr>
                                    </p:animEffect>
                                  </p:childTnLst>
                                </p:cTn>
                              </p:par>
                              <p:par>
                                <p:cTn id="62" presetID="26" presetClass="emph" presetSubtype="0" fill="hold" grpId="1" nodeType="withEffect">
                                  <p:stCondLst>
                                    <p:cond delay="0"/>
                                  </p:stCondLst>
                                  <p:childTnLst>
                                    <p:animEffect transition="out" filter="fade">
                                      <p:cBhvr>
                                        <p:cTn id="63" dur="400" tmFilter="0, 0; .2, .5; .8, .5; 1, 0"/>
                                        <p:tgtEl>
                                          <p:spTgt spid="30"/>
                                        </p:tgtEl>
                                      </p:cBhvr>
                                    </p:animEffect>
                                    <p:animScale>
                                      <p:cBhvr>
                                        <p:cTn id="64" dur="200" autoRev="1" fill="hold"/>
                                        <p:tgtEl>
                                          <p:spTgt spid="30"/>
                                        </p:tgtEl>
                                      </p:cBhvr>
                                      <p:by x="105000" y="105000"/>
                                    </p:animScale>
                                  </p:childTnLst>
                                </p:cTn>
                              </p:par>
                            </p:childTnLst>
                          </p:cTn>
                        </p:par>
                        <p:par>
                          <p:cTn id="65" fill="hold">
                            <p:stCondLst>
                              <p:cond delay="4400"/>
                            </p:stCondLst>
                            <p:childTnLst>
                              <p:par>
                                <p:cTn id="66" presetID="10"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4900"/>
                            </p:stCondLst>
                            <p:childTnLst>
                              <p:par>
                                <p:cTn id="70" presetID="10" presetClass="entr" presetSubtype="0"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par>
                          <p:cTn id="73" fill="hold">
                            <p:stCondLst>
                              <p:cond delay="5400"/>
                            </p:stCondLst>
                            <p:childTnLst>
                              <p:par>
                                <p:cTn id="74" presetID="52" presetClass="entr" presetSubtype="0" fill="hold" grpId="0" nodeType="afterEffect">
                                  <p:stCondLst>
                                    <p:cond delay="0"/>
                                  </p:stCondLst>
                                  <p:childTnLst>
                                    <p:set>
                                      <p:cBhvr>
                                        <p:cTn id="75" dur="1" fill="hold">
                                          <p:stCondLst>
                                            <p:cond delay="0"/>
                                          </p:stCondLst>
                                        </p:cTn>
                                        <p:tgtEl>
                                          <p:spTgt spid="26"/>
                                        </p:tgtEl>
                                        <p:attrNameLst>
                                          <p:attrName>style.visibility</p:attrName>
                                        </p:attrNameLst>
                                      </p:cBhvr>
                                      <p:to>
                                        <p:strVal val="visible"/>
                                      </p:to>
                                    </p:set>
                                    <p:animScale>
                                      <p:cBhvr>
                                        <p:cTn id="76"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26"/>
                                        </p:tgtEl>
                                        <p:attrNameLst>
                                          <p:attrName>ppt_x</p:attrName>
                                          <p:attrName>ppt_y</p:attrName>
                                        </p:attrNameLst>
                                      </p:cBhvr>
                                    </p:animMotion>
                                    <p:animEffect transition="in" filter="fade">
                                      <p:cBhvr>
                                        <p:cTn id="78" dur="1000"/>
                                        <p:tgtEl>
                                          <p:spTgt spid="26"/>
                                        </p:tgtEl>
                                      </p:cBhvr>
                                    </p:animEffect>
                                  </p:childTnLst>
                                </p:cTn>
                              </p:par>
                              <p:par>
                                <p:cTn id="79" presetID="5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Scale>
                                      <p:cBhvr>
                                        <p:cTn id="81"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2" dur="1000" decel="50000" fill="hold">
                                          <p:stCondLst>
                                            <p:cond delay="0"/>
                                          </p:stCondLst>
                                        </p:cTn>
                                        <p:tgtEl>
                                          <p:spTgt spid="28"/>
                                        </p:tgtEl>
                                        <p:attrNameLst>
                                          <p:attrName>ppt_x</p:attrName>
                                          <p:attrName>ppt_y</p:attrName>
                                        </p:attrNameLst>
                                      </p:cBhvr>
                                    </p:animMotion>
                                    <p:animEffect transition="in" filter="fade">
                                      <p:cBhvr>
                                        <p:cTn id="83" dur="1000"/>
                                        <p:tgtEl>
                                          <p:spTgt spid="28"/>
                                        </p:tgtEl>
                                      </p:cBhvr>
                                    </p:animEffect>
                                  </p:childTnLst>
                                </p:cTn>
                              </p:par>
                            </p:childTnLst>
                          </p:cTn>
                        </p:par>
                        <p:par>
                          <p:cTn id="84" fill="hold">
                            <p:stCondLst>
                              <p:cond delay="6400"/>
                            </p:stCondLst>
                            <p:childTnLst>
                              <p:par>
                                <p:cTn id="85" presetID="10" presetClass="entr" presetSubtype="0"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350"/>
                                        <p:tgtEl>
                                          <p:spTgt spid="32"/>
                                        </p:tgtEl>
                                      </p:cBhvr>
                                    </p:animEffect>
                                  </p:childTnLst>
                                </p:cTn>
                              </p:par>
                              <p:par>
                                <p:cTn id="88" presetID="26" presetClass="emph" presetSubtype="0" fill="hold" grpId="1" nodeType="withEffect">
                                  <p:stCondLst>
                                    <p:cond delay="0"/>
                                  </p:stCondLst>
                                  <p:childTnLst>
                                    <p:animEffect transition="out" filter="fade">
                                      <p:cBhvr>
                                        <p:cTn id="89" dur="400" tmFilter="0, 0; .2, .5; .8, .5; 1, 0"/>
                                        <p:tgtEl>
                                          <p:spTgt spid="32"/>
                                        </p:tgtEl>
                                      </p:cBhvr>
                                    </p:animEffect>
                                    <p:animScale>
                                      <p:cBhvr>
                                        <p:cTn id="90" dur="200" autoRev="1" fill="hold"/>
                                        <p:tgtEl>
                                          <p:spTgt spid="32"/>
                                        </p:tgtEl>
                                      </p:cBhvr>
                                      <p:by x="105000" y="105000"/>
                                    </p:animScale>
                                  </p:childTnLst>
                                </p:cTn>
                              </p:par>
                            </p:childTnLst>
                          </p:cTn>
                        </p:par>
                        <p:par>
                          <p:cTn id="91" fill="hold">
                            <p:stCondLst>
                              <p:cond delay="6800"/>
                            </p:stCondLst>
                            <p:childTnLst>
                              <p:par>
                                <p:cTn id="92" presetID="10" presetClass="entr" presetSubtype="0"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par>
                          <p:cTn id="95" fill="hold">
                            <p:stCondLst>
                              <p:cond delay="7300"/>
                            </p:stCondLst>
                            <p:childTnLst>
                              <p:par>
                                <p:cTn id="96" presetID="10" presetClass="entr" presetSubtype="0" fill="hold" grpId="0" nodeType="after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fade">
                                      <p:cBhvr>
                                        <p:cTn id="9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3" grpId="0" animBg="1"/>
      <p:bldP spid="24" grpId="0" animBg="1"/>
      <p:bldP spid="25" grpId="0" animBg="1"/>
      <p:bldP spid="26" grpId="0" animBg="1"/>
      <p:bldP spid="27" grpId="0"/>
      <p:bldP spid="28" grpId="0"/>
      <p:bldP spid="29" grpId="0"/>
      <p:bldP spid="30" grpId="0"/>
      <p:bldP spid="30" grpId="1"/>
      <p:bldP spid="31" grpId="0"/>
      <p:bldP spid="32" grpId="0"/>
      <p:bldP spid="32" grpId="1"/>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椭圆 6"/>
          <p:cNvSpPr/>
          <p:nvPr/>
        </p:nvSpPr>
        <p:spPr>
          <a:xfrm>
            <a:off x="726110" y="1633506"/>
            <a:ext cx="2363189" cy="2363189"/>
          </a:xfrm>
          <a:prstGeom prst="ellipse">
            <a:avLst/>
          </a:prstGeom>
          <a:solidFill>
            <a:srgbClr val="3090D8"/>
          </a:solidFill>
          <a:ln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611560" y="1518956"/>
            <a:ext cx="2592288" cy="2592288"/>
          </a:xfrm>
          <a:prstGeom prst="ellipse">
            <a:avLst/>
          </a:prstGeom>
          <a:noFill/>
          <a:ln cmpd="sng">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6000" contrast="-41000"/>
                    </a14:imgEffect>
                  </a14:imgLayer>
                </a14:imgProps>
              </a:ext>
              <a:ext uri="{28A0092B-C50C-407E-A947-70E740481C1C}">
                <a14:useLocalDpi xmlns:a14="http://schemas.microsoft.com/office/drawing/2010/main"/>
              </a:ext>
            </a:extLst>
          </a:blip>
          <a:stretch>
            <a:fillRect/>
          </a:stretch>
        </p:blipFill>
        <p:spPr>
          <a:xfrm>
            <a:off x="1497093" y="2167028"/>
            <a:ext cx="914667" cy="1286251"/>
          </a:xfrm>
          <a:prstGeom prst="rect">
            <a:avLst/>
          </a:prstGeom>
        </p:spPr>
      </p:pic>
      <p:cxnSp>
        <p:nvCxnSpPr>
          <p:cNvPr id="10" name="直接连接符 9"/>
          <p:cNvCxnSpPr>
            <a:stCxn id="8" idx="0"/>
            <a:endCxn id="15" idx="1"/>
          </p:cNvCxnSpPr>
          <p:nvPr/>
        </p:nvCxnSpPr>
        <p:spPr>
          <a:xfrm>
            <a:off x="1907704" y="1518956"/>
            <a:ext cx="2100107"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6"/>
            <a:endCxn id="17" idx="2"/>
          </p:cNvCxnSpPr>
          <p:nvPr/>
        </p:nvCxnSpPr>
        <p:spPr>
          <a:xfrm flipV="1">
            <a:off x="3203848" y="2810153"/>
            <a:ext cx="792088" cy="4947"/>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4"/>
            <a:endCxn id="20" idx="2"/>
          </p:cNvCxnSpPr>
          <p:nvPr/>
        </p:nvCxnSpPr>
        <p:spPr>
          <a:xfrm>
            <a:off x="1907704" y="4111244"/>
            <a:ext cx="2088232"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3995936" y="1158916"/>
            <a:ext cx="738356" cy="720080"/>
            <a:chOff x="3995936" y="1495374"/>
            <a:chExt cx="738356" cy="720080"/>
          </a:xfrm>
        </p:grpSpPr>
        <p:sp>
          <p:nvSpPr>
            <p:cNvPr id="14" name="椭圆 13"/>
            <p:cNvSpPr/>
            <p:nvPr/>
          </p:nvSpPr>
          <p:spPr>
            <a:xfrm>
              <a:off x="3995936" y="1495374"/>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4007811" y="1532248"/>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3995936" y="2450113"/>
            <a:ext cx="738356" cy="720080"/>
            <a:chOff x="3995936" y="2786571"/>
            <a:chExt cx="738356" cy="720080"/>
          </a:xfrm>
        </p:grpSpPr>
        <p:sp>
          <p:nvSpPr>
            <p:cNvPr id="17" name="椭圆 16"/>
            <p:cNvSpPr/>
            <p:nvPr/>
          </p:nvSpPr>
          <p:spPr>
            <a:xfrm>
              <a:off x="3995936" y="2786571"/>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4007811" y="2860320"/>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9" name="组合 18"/>
          <p:cNvGrpSpPr/>
          <p:nvPr/>
        </p:nvGrpSpPr>
        <p:grpSpPr>
          <a:xfrm>
            <a:off x="3995936" y="3751204"/>
            <a:ext cx="726481" cy="720080"/>
            <a:chOff x="3995936" y="4087662"/>
            <a:chExt cx="726481" cy="720080"/>
          </a:xfrm>
        </p:grpSpPr>
        <p:sp>
          <p:nvSpPr>
            <p:cNvPr id="20" name="椭圆 19"/>
            <p:cNvSpPr/>
            <p:nvPr/>
          </p:nvSpPr>
          <p:spPr>
            <a:xfrm>
              <a:off x="3995936" y="4087662"/>
              <a:ext cx="720080" cy="720080"/>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3995936" y="4124536"/>
              <a:ext cx="726481"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TextBox 21"/>
          <p:cNvSpPr txBox="1"/>
          <p:nvPr/>
        </p:nvSpPr>
        <p:spPr bwMode="auto">
          <a:xfrm>
            <a:off x="4886872" y="1446948"/>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3" name="矩形 22"/>
          <p:cNvSpPr/>
          <p:nvPr/>
        </p:nvSpPr>
        <p:spPr bwMode="auto">
          <a:xfrm>
            <a:off x="4901237" y="1080882"/>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4" name="TextBox 23"/>
          <p:cNvSpPr txBox="1"/>
          <p:nvPr/>
        </p:nvSpPr>
        <p:spPr bwMode="auto">
          <a:xfrm>
            <a:off x="4913863" y="2677110"/>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5" name="矩形 24"/>
          <p:cNvSpPr/>
          <p:nvPr/>
        </p:nvSpPr>
        <p:spPr bwMode="auto">
          <a:xfrm>
            <a:off x="4928228" y="2311044"/>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6" name="TextBox 25"/>
          <p:cNvSpPr txBox="1"/>
          <p:nvPr/>
        </p:nvSpPr>
        <p:spPr bwMode="auto">
          <a:xfrm>
            <a:off x="4932040" y="3973254"/>
            <a:ext cx="3546569"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7" name="矩形 26"/>
          <p:cNvSpPr/>
          <p:nvPr/>
        </p:nvSpPr>
        <p:spPr bwMode="auto">
          <a:xfrm>
            <a:off x="4946405" y="3607188"/>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4764949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3000"/>
                            </p:stCondLst>
                            <p:childTnLst>
                              <p:par>
                                <p:cTn id="36" presetID="21"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heel(1)">
                                      <p:cBhvr>
                                        <p:cTn id="38" dur="2000"/>
                                        <p:tgtEl>
                                          <p:spTgt spid="13"/>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500"/>
                            </p:stCondLst>
                            <p:childTnLst>
                              <p:par>
                                <p:cTn id="54" presetID="21" presetClass="entr" presetSubtype="1"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heel(1)">
                                      <p:cBhvr>
                                        <p:cTn id="56" dur="2000"/>
                                        <p:tgtEl>
                                          <p:spTgt spid="16"/>
                                        </p:tgtEl>
                                      </p:cBhvr>
                                    </p:animEffect>
                                  </p:childTnLst>
                                </p:cTn>
                              </p:par>
                            </p:childTnLst>
                          </p:cTn>
                        </p:par>
                        <p:par>
                          <p:cTn id="57" fill="hold">
                            <p:stCondLst>
                              <p:cond delay="7500"/>
                            </p:stCondLst>
                            <p:childTnLst>
                              <p:par>
                                <p:cTn id="58" presetID="42"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1000"/>
                                        <p:tgtEl>
                                          <p:spTgt spid="25"/>
                                        </p:tgtEl>
                                      </p:cBhvr>
                                    </p:animEffect>
                                    <p:anim calcmode="lin" valueType="num">
                                      <p:cBhvr>
                                        <p:cTn id="61" dur="1000" fill="hold"/>
                                        <p:tgtEl>
                                          <p:spTgt spid="25"/>
                                        </p:tgtEl>
                                        <p:attrNameLst>
                                          <p:attrName>ppt_x</p:attrName>
                                        </p:attrNameLst>
                                      </p:cBhvr>
                                      <p:tavLst>
                                        <p:tav tm="0">
                                          <p:val>
                                            <p:strVal val="#ppt_x"/>
                                          </p:val>
                                        </p:tav>
                                        <p:tav tm="100000">
                                          <p:val>
                                            <p:strVal val="#ppt_x"/>
                                          </p:val>
                                        </p:tav>
                                      </p:tavLst>
                                    </p:anim>
                                    <p:anim calcmode="lin" valueType="num">
                                      <p:cBhvr>
                                        <p:cTn id="62" dur="1000" fill="hold"/>
                                        <p:tgtEl>
                                          <p:spTgt spid="2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anim calcmode="lin" valueType="num">
                                      <p:cBhvr>
                                        <p:cTn id="66" dur="1000" fill="hold"/>
                                        <p:tgtEl>
                                          <p:spTgt spid="24"/>
                                        </p:tgtEl>
                                        <p:attrNameLst>
                                          <p:attrName>ppt_x</p:attrName>
                                        </p:attrNameLst>
                                      </p:cBhvr>
                                      <p:tavLst>
                                        <p:tav tm="0">
                                          <p:val>
                                            <p:strVal val="#ppt_x"/>
                                          </p:val>
                                        </p:tav>
                                        <p:tav tm="100000">
                                          <p:val>
                                            <p:strVal val="#ppt_x"/>
                                          </p:val>
                                        </p:tav>
                                      </p:tavLst>
                                    </p:anim>
                                    <p:anim calcmode="lin" valueType="num">
                                      <p:cBhvr>
                                        <p:cTn id="67" dur="1000" fill="hold"/>
                                        <p:tgtEl>
                                          <p:spTgt spid="24"/>
                                        </p:tgtEl>
                                        <p:attrNameLst>
                                          <p:attrName>ppt_y</p:attrName>
                                        </p:attrNameLst>
                                      </p:cBhvr>
                                      <p:tavLst>
                                        <p:tav tm="0">
                                          <p:val>
                                            <p:strVal val="#ppt_y+.1"/>
                                          </p:val>
                                        </p:tav>
                                        <p:tav tm="100000">
                                          <p:val>
                                            <p:strVal val="#ppt_y"/>
                                          </p:val>
                                        </p:tav>
                                      </p:tavLst>
                                    </p:anim>
                                  </p:childTnLst>
                                </p:cTn>
                              </p:par>
                            </p:childTnLst>
                          </p:cTn>
                        </p:par>
                        <p:par>
                          <p:cTn id="68" fill="hold">
                            <p:stCondLst>
                              <p:cond delay="8500"/>
                            </p:stCondLst>
                            <p:childTnLst>
                              <p:par>
                                <p:cTn id="69" presetID="22" presetClass="entr" presetSubtype="8"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wipe(left)">
                                      <p:cBhvr>
                                        <p:cTn id="71" dur="500"/>
                                        <p:tgtEl>
                                          <p:spTgt spid="12"/>
                                        </p:tgtEl>
                                      </p:cBhvr>
                                    </p:animEffect>
                                  </p:childTnLst>
                                </p:cTn>
                              </p:par>
                            </p:childTnLst>
                          </p:cTn>
                        </p:par>
                        <p:par>
                          <p:cTn id="72" fill="hold">
                            <p:stCondLst>
                              <p:cond delay="9000"/>
                            </p:stCondLst>
                            <p:childTnLst>
                              <p:par>
                                <p:cTn id="73" presetID="21" presetClass="entr" presetSubtype="1"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par>
                          <p:cTn id="76" fill="hold">
                            <p:stCondLst>
                              <p:cond delay="11000"/>
                            </p:stCondLst>
                            <p:childTnLst>
                              <p:par>
                                <p:cTn id="77" presetID="42" presetClass="entr" presetSubtype="0"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anim calcmode="lin" valueType="num">
                                      <p:cBhvr>
                                        <p:cTn id="80" dur="1000" fill="hold"/>
                                        <p:tgtEl>
                                          <p:spTgt spid="27"/>
                                        </p:tgtEl>
                                        <p:attrNameLst>
                                          <p:attrName>ppt_x</p:attrName>
                                        </p:attrNameLst>
                                      </p:cBhvr>
                                      <p:tavLst>
                                        <p:tav tm="0">
                                          <p:val>
                                            <p:strVal val="#ppt_x"/>
                                          </p:val>
                                        </p:tav>
                                        <p:tav tm="100000">
                                          <p:val>
                                            <p:strVal val="#ppt_x"/>
                                          </p:val>
                                        </p:tav>
                                      </p:tavLst>
                                    </p:anim>
                                    <p:anim calcmode="lin" valueType="num">
                                      <p:cBhvr>
                                        <p:cTn id="81" dur="1000" fill="hold"/>
                                        <p:tgtEl>
                                          <p:spTgt spid="27"/>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cxnSp>
        <p:nvCxnSpPr>
          <p:cNvPr id="7" name="直接连接符 6"/>
          <p:cNvCxnSpPr/>
          <p:nvPr/>
        </p:nvCxnSpPr>
        <p:spPr>
          <a:xfrm>
            <a:off x="1189522" y="1743066"/>
            <a:ext cx="6624736" cy="0"/>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472645"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7532067" y="1599050"/>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1020197"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2701690" y="1607434"/>
            <a:ext cx="288032" cy="288032"/>
          </a:xfrm>
          <a:prstGeom prst="ellipse">
            <a:avLst/>
          </a:prstGeom>
          <a:solidFill>
            <a:srgbClr val="3090D8"/>
          </a:solidFill>
          <a:ln w="88900" cmpd="dbl">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 name="肘形连接符 11"/>
          <p:cNvCxnSpPr/>
          <p:nvPr/>
        </p:nvCxnSpPr>
        <p:spPr>
          <a:xfrm rot="16200000" flipH="1">
            <a:off x="1995599" y="2585739"/>
            <a:ext cx="2574582" cy="853824"/>
          </a:xfrm>
          <a:prstGeom prst="bentConnector3">
            <a:avLst>
              <a:gd name="adj1" fmla="val 99299"/>
            </a:avLst>
          </a:prstGeom>
          <a:ln w="28575">
            <a:solidFill>
              <a:srgbClr val="3090D8"/>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47977" y="3615274"/>
            <a:ext cx="1675074" cy="1116716"/>
          </a:xfrm>
          <a:prstGeom prst="rect">
            <a:avLst/>
          </a:prstGeom>
        </p:spPr>
      </p:pic>
      <p:sp>
        <p:nvSpPr>
          <p:cNvPr id="14" name="矩形 13"/>
          <p:cNvSpPr/>
          <p:nvPr/>
        </p:nvSpPr>
        <p:spPr>
          <a:xfrm>
            <a:off x="5648177" y="3615274"/>
            <a:ext cx="1878049"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流程图: 联系 2"/>
          <p:cNvSpPr/>
          <p:nvPr/>
        </p:nvSpPr>
        <p:spPr>
          <a:xfrm>
            <a:off x="986322" y="1053397"/>
            <a:ext cx="406400" cy="401637"/>
          </a:xfrm>
          <a:custGeom>
            <a:avLst/>
            <a:gdLst/>
            <a:ahLst/>
            <a:cxnLst/>
            <a:rect l="l" t="t" r="r" b="b"/>
            <a:pathLst>
              <a:path w="802483" h="792958">
                <a:moveTo>
                  <a:pt x="623890" y="697087"/>
                </a:moveTo>
                <a:lnTo>
                  <a:pt x="623890" y="764174"/>
                </a:lnTo>
                <a:cubicBezTo>
                  <a:pt x="581823" y="782953"/>
                  <a:pt x="533974" y="792958"/>
                  <a:pt x="483397" y="792958"/>
                </a:cubicBezTo>
                <a:cubicBezTo>
                  <a:pt x="429917" y="792958"/>
                  <a:pt x="379487" y="781771"/>
                  <a:pt x="335758" y="760851"/>
                </a:cubicBezTo>
                <a:lnTo>
                  <a:pt x="335758" y="700537"/>
                </a:lnTo>
                <a:cubicBezTo>
                  <a:pt x="376490" y="723218"/>
                  <a:pt x="424723" y="735769"/>
                  <a:pt x="476251" y="735769"/>
                </a:cubicBezTo>
                <a:cubicBezTo>
                  <a:pt x="530693" y="735769"/>
                  <a:pt x="581457" y="721758"/>
                  <a:pt x="623890" y="697087"/>
                </a:cubicBezTo>
                <a:close/>
                <a:moveTo>
                  <a:pt x="302421" y="685181"/>
                </a:moveTo>
                <a:lnTo>
                  <a:pt x="302421" y="752268"/>
                </a:lnTo>
                <a:cubicBezTo>
                  <a:pt x="260354" y="771047"/>
                  <a:pt x="212505" y="781052"/>
                  <a:pt x="161928" y="781052"/>
                </a:cubicBezTo>
                <a:cubicBezTo>
                  <a:pt x="108448" y="781052"/>
                  <a:pt x="58018" y="769865"/>
                  <a:pt x="14289" y="748945"/>
                </a:cubicBezTo>
                <a:lnTo>
                  <a:pt x="14289" y="688631"/>
                </a:lnTo>
                <a:cubicBezTo>
                  <a:pt x="55021" y="711312"/>
                  <a:pt x="103254" y="723863"/>
                  <a:pt x="154782" y="723863"/>
                </a:cubicBezTo>
                <a:cubicBezTo>
                  <a:pt x="209224" y="723863"/>
                  <a:pt x="259988" y="709852"/>
                  <a:pt x="302421" y="685181"/>
                </a:cubicBezTo>
                <a:close/>
                <a:moveTo>
                  <a:pt x="307183" y="628652"/>
                </a:moveTo>
                <a:lnTo>
                  <a:pt x="307183" y="678641"/>
                </a:lnTo>
                <a:cubicBezTo>
                  <a:pt x="265116" y="692634"/>
                  <a:pt x="217267" y="700089"/>
                  <a:pt x="166690" y="700089"/>
                </a:cubicBezTo>
                <a:cubicBezTo>
                  <a:pt x="113210" y="700089"/>
                  <a:pt x="62780" y="691753"/>
                  <a:pt x="19051" y="676165"/>
                </a:cubicBezTo>
                <a:lnTo>
                  <a:pt x="19051" y="631223"/>
                </a:lnTo>
                <a:cubicBezTo>
                  <a:pt x="59783" y="648123"/>
                  <a:pt x="108016" y="657475"/>
                  <a:pt x="159544" y="657475"/>
                </a:cubicBezTo>
                <a:cubicBezTo>
                  <a:pt x="213986" y="657475"/>
                  <a:pt x="264750" y="647035"/>
                  <a:pt x="307183" y="628652"/>
                </a:cubicBezTo>
                <a:close/>
                <a:moveTo>
                  <a:pt x="623889" y="620887"/>
                </a:moveTo>
                <a:lnTo>
                  <a:pt x="623889" y="687974"/>
                </a:lnTo>
                <a:cubicBezTo>
                  <a:pt x="581822" y="706753"/>
                  <a:pt x="533973" y="716758"/>
                  <a:pt x="483396" y="716758"/>
                </a:cubicBezTo>
                <a:cubicBezTo>
                  <a:pt x="429916" y="716758"/>
                  <a:pt x="379486" y="705571"/>
                  <a:pt x="335757" y="684651"/>
                </a:cubicBezTo>
                <a:lnTo>
                  <a:pt x="335757" y="624337"/>
                </a:lnTo>
                <a:cubicBezTo>
                  <a:pt x="376489" y="647018"/>
                  <a:pt x="424722" y="659569"/>
                  <a:pt x="476250" y="659569"/>
                </a:cubicBezTo>
                <a:cubicBezTo>
                  <a:pt x="530692" y="659569"/>
                  <a:pt x="581456" y="645558"/>
                  <a:pt x="623889" y="620887"/>
                </a:cubicBezTo>
                <a:close/>
                <a:moveTo>
                  <a:pt x="628652" y="552453"/>
                </a:moveTo>
                <a:lnTo>
                  <a:pt x="628652" y="602442"/>
                </a:lnTo>
                <a:cubicBezTo>
                  <a:pt x="586585" y="616435"/>
                  <a:pt x="538736" y="623890"/>
                  <a:pt x="488159" y="623890"/>
                </a:cubicBezTo>
                <a:cubicBezTo>
                  <a:pt x="434679" y="623890"/>
                  <a:pt x="384249" y="615554"/>
                  <a:pt x="340520" y="599966"/>
                </a:cubicBezTo>
                <a:lnTo>
                  <a:pt x="340520" y="555024"/>
                </a:lnTo>
                <a:cubicBezTo>
                  <a:pt x="381252" y="571924"/>
                  <a:pt x="429485" y="581276"/>
                  <a:pt x="481013" y="581276"/>
                </a:cubicBezTo>
                <a:cubicBezTo>
                  <a:pt x="535455" y="581276"/>
                  <a:pt x="586219" y="570836"/>
                  <a:pt x="628652" y="552453"/>
                </a:cubicBezTo>
                <a:close/>
                <a:moveTo>
                  <a:pt x="304802" y="537544"/>
                </a:moveTo>
                <a:lnTo>
                  <a:pt x="304802" y="604631"/>
                </a:lnTo>
                <a:cubicBezTo>
                  <a:pt x="262735" y="623410"/>
                  <a:pt x="214886" y="633415"/>
                  <a:pt x="164309" y="633415"/>
                </a:cubicBezTo>
                <a:cubicBezTo>
                  <a:pt x="110829" y="633415"/>
                  <a:pt x="60399" y="622228"/>
                  <a:pt x="16670" y="601308"/>
                </a:cubicBezTo>
                <a:lnTo>
                  <a:pt x="16670" y="540994"/>
                </a:lnTo>
                <a:cubicBezTo>
                  <a:pt x="57402" y="563675"/>
                  <a:pt x="105635" y="576226"/>
                  <a:pt x="157163" y="576226"/>
                </a:cubicBezTo>
                <a:cubicBezTo>
                  <a:pt x="211605" y="576226"/>
                  <a:pt x="262369" y="562215"/>
                  <a:pt x="304802" y="537544"/>
                </a:cubicBezTo>
                <a:close/>
                <a:moveTo>
                  <a:pt x="304802" y="463725"/>
                </a:moveTo>
                <a:lnTo>
                  <a:pt x="304802" y="530812"/>
                </a:lnTo>
                <a:cubicBezTo>
                  <a:pt x="262735" y="549591"/>
                  <a:pt x="214886" y="559596"/>
                  <a:pt x="164309" y="559596"/>
                </a:cubicBezTo>
                <a:cubicBezTo>
                  <a:pt x="110829" y="559596"/>
                  <a:pt x="60399" y="548409"/>
                  <a:pt x="16670" y="527489"/>
                </a:cubicBezTo>
                <a:lnTo>
                  <a:pt x="16670" y="467175"/>
                </a:lnTo>
                <a:cubicBezTo>
                  <a:pt x="57402" y="489856"/>
                  <a:pt x="105635" y="502407"/>
                  <a:pt x="157163" y="502407"/>
                </a:cubicBezTo>
                <a:cubicBezTo>
                  <a:pt x="211605" y="502407"/>
                  <a:pt x="262369" y="488396"/>
                  <a:pt x="304802" y="463725"/>
                </a:cubicBezTo>
                <a:close/>
                <a:moveTo>
                  <a:pt x="488048" y="409575"/>
                </a:moveTo>
                <a:cubicBezTo>
                  <a:pt x="421116" y="409575"/>
                  <a:pt x="364585" y="426817"/>
                  <a:pt x="349612" y="452315"/>
                </a:cubicBezTo>
                <a:cubicBezTo>
                  <a:pt x="386630" y="474468"/>
                  <a:pt x="430121" y="485776"/>
                  <a:pt x="476252" y="485776"/>
                </a:cubicBezTo>
                <a:cubicBezTo>
                  <a:pt x="528922" y="485776"/>
                  <a:pt x="578149" y="471035"/>
                  <a:pt x="619362" y="444393"/>
                </a:cubicBezTo>
                <a:cubicBezTo>
                  <a:pt x="597925" y="422961"/>
                  <a:pt x="547026" y="409575"/>
                  <a:pt x="488048" y="409575"/>
                </a:cubicBezTo>
                <a:close/>
                <a:moveTo>
                  <a:pt x="485776" y="385763"/>
                </a:moveTo>
                <a:cubicBezTo>
                  <a:pt x="567315" y="385763"/>
                  <a:pt x="633414" y="411350"/>
                  <a:pt x="633414" y="442913"/>
                </a:cubicBezTo>
                <a:lnTo>
                  <a:pt x="628341" y="452641"/>
                </a:lnTo>
                <a:lnTo>
                  <a:pt x="623891" y="448554"/>
                </a:lnTo>
                <a:lnTo>
                  <a:pt x="623891" y="517706"/>
                </a:lnTo>
                <a:cubicBezTo>
                  <a:pt x="581824" y="538816"/>
                  <a:pt x="533975" y="550063"/>
                  <a:pt x="483398" y="550063"/>
                </a:cubicBezTo>
                <a:cubicBezTo>
                  <a:pt x="429918" y="550063"/>
                  <a:pt x="379488" y="537487"/>
                  <a:pt x="335759" y="513971"/>
                </a:cubicBezTo>
                <a:lnTo>
                  <a:pt x="335759" y="446171"/>
                </a:lnTo>
                <a:lnTo>
                  <a:pt x="341065" y="448524"/>
                </a:lnTo>
                <a:cubicBezTo>
                  <a:pt x="338448" y="447203"/>
                  <a:pt x="338138" y="445072"/>
                  <a:pt x="338138" y="442913"/>
                </a:cubicBezTo>
                <a:cubicBezTo>
                  <a:pt x="338138" y="411350"/>
                  <a:pt x="404238" y="385763"/>
                  <a:pt x="485776" y="385763"/>
                </a:cubicBezTo>
                <a:close/>
                <a:moveTo>
                  <a:pt x="304802" y="382762"/>
                </a:moveTo>
                <a:lnTo>
                  <a:pt x="304802" y="449849"/>
                </a:lnTo>
                <a:cubicBezTo>
                  <a:pt x="262735" y="468628"/>
                  <a:pt x="214886" y="478633"/>
                  <a:pt x="164309" y="478633"/>
                </a:cubicBezTo>
                <a:cubicBezTo>
                  <a:pt x="110829" y="478633"/>
                  <a:pt x="60399" y="467446"/>
                  <a:pt x="16670" y="446526"/>
                </a:cubicBezTo>
                <a:lnTo>
                  <a:pt x="16670" y="386212"/>
                </a:lnTo>
                <a:cubicBezTo>
                  <a:pt x="57402" y="408893"/>
                  <a:pt x="105635" y="421444"/>
                  <a:pt x="157163" y="421444"/>
                </a:cubicBezTo>
                <a:cubicBezTo>
                  <a:pt x="211605" y="421444"/>
                  <a:pt x="262369" y="407433"/>
                  <a:pt x="304802" y="382762"/>
                </a:cubicBezTo>
                <a:close/>
                <a:moveTo>
                  <a:pt x="300040" y="297037"/>
                </a:moveTo>
                <a:lnTo>
                  <a:pt x="300040" y="372450"/>
                </a:lnTo>
                <a:cubicBezTo>
                  <a:pt x="257973" y="393560"/>
                  <a:pt x="210124" y="404807"/>
                  <a:pt x="159547" y="404807"/>
                </a:cubicBezTo>
                <a:cubicBezTo>
                  <a:pt x="106067" y="404807"/>
                  <a:pt x="55637" y="392231"/>
                  <a:pt x="11908" y="368715"/>
                </a:cubicBezTo>
                <a:lnTo>
                  <a:pt x="11908" y="300915"/>
                </a:lnTo>
                <a:cubicBezTo>
                  <a:pt x="52640" y="326411"/>
                  <a:pt x="100873" y="340520"/>
                  <a:pt x="152401" y="340520"/>
                </a:cubicBezTo>
                <a:cubicBezTo>
                  <a:pt x="206843" y="340520"/>
                  <a:pt x="257607" y="324770"/>
                  <a:pt x="300040" y="297037"/>
                </a:cubicBezTo>
                <a:close/>
                <a:moveTo>
                  <a:pt x="557216" y="232744"/>
                </a:moveTo>
                <a:lnTo>
                  <a:pt x="557216" y="299831"/>
                </a:lnTo>
                <a:cubicBezTo>
                  <a:pt x="515149" y="318610"/>
                  <a:pt x="467300" y="328615"/>
                  <a:pt x="416723" y="328615"/>
                </a:cubicBezTo>
                <a:lnTo>
                  <a:pt x="347665" y="321298"/>
                </a:lnTo>
                <a:lnTo>
                  <a:pt x="347665" y="263834"/>
                </a:lnTo>
                <a:cubicBezTo>
                  <a:pt x="367357" y="269262"/>
                  <a:pt x="388183" y="271426"/>
                  <a:pt x="409577" y="271426"/>
                </a:cubicBezTo>
                <a:cubicBezTo>
                  <a:pt x="464019" y="271426"/>
                  <a:pt x="514783" y="257415"/>
                  <a:pt x="557216" y="232744"/>
                </a:cubicBezTo>
                <a:close/>
                <a:moveTo>
                  <a:pt x="154782" y="228602"/>
                </a:moveTo>
                <a:cubicBezTo>
                  <a:pt x="240266" y="228602"/>
                  <a:pt x="309564" y="254189"/>
                  <a:pt x="309564" y="285752"/>
                </a:cubicBezTo>
                <a:lnTo>
                  <a:pt x="304245" y="295480"/>
                </a:lnTo>
                <a:cubicBezTo>
                  <a:pt x="287819" y="270012"/>
                  <a:pt x="228058" y="252414"/>
                  <a:pt x="157164" y="252414"/>
                </a:cubicBezTo>
                <a:cubicBezTo>
                  <a:pt x="81891" y="252414"/>
                  <a:pt x="19167" y="272254"/>
                  <a:pt x="7701" y="299836"/>
                </a:cubicBezTo>
                <a:cubicBezTo>
                  <a:pt x="2019" y="296352"/>
                  <a:pt x="0" y="291139"/>
                  <a:pt x="0" y="285752"/>
                </a:cubicBezTo>
                <a:cubicBezTo>
                  <a:pt x="0" y="254189"/>
                  <a:pt x="69298" y="228602"/>
                  <a:pt x="154782" y="228602"/>
                </a:cubicBezTo>
                <a:close/>
                <a:moveTo>
                  <a:pt x="559595" y="166690"/>
                </a:moveTo>
                <a:lnTo>
                  <a:pt x="559595" y="216679"/>
                </a:lnTo>
                <a:cubicBezTo>
                  <a:pt x="517528" y="230672"/>
                  <a:pt x="469679" y="238127"/>
                  <a:pt x="419102" y="238127"/>
                </a:cubicBezTo>
                <a:cubicBezTo>
                  <a:pt x="365622" y="238127"/>
                  <a:pt x="315192" y="229791"/>
                  <a:pt x="271463" y="214203"/>
                </a:cubicBezTo>
                <a:lnTo>
                  <a:pt x="271463" y="169261"/>
                </a:lnTo>
                <a:cubicBezTo>
                  <a:pt x="312195" y="186161"/>
                  <a:pt x="360428" y="195513"/>
                  <a:pt x="411956" y="195513"/>
                </a:cubicBezTo>
                <a:cubicBezTo>
                  <a:pt x="466398" y="195513"/>
                  <a:pt x="517162" y="185073"/>
                  <a:pt x="559595" y="166690"/>
                </a:cubicBezTo>
                <a:close/>
                <a:moveTo>
                  <a:pt x="722471" y="97633"/>
                </a:moveTo>
                <a:lnTo>
                  <a:pt x="802483" y="246702"/>
                </a:lnTo>
                <a:lnTo>
                  <a:pt x="762477" y="246702"/>
                </a:lnTo>
                <a:lnTo>
                  <a:pt x="762477" y="704852"/>
                </a:lnTo>
                <a:lnTo>
                  <a:pt x="682465" y="704852"/>
                </a:lnTo>
                <a:lnTo>
                  <a:pt x="682465" y="246702"/>
                </a:lnTo>
                <a:lnTo>
                  <a:pt x="642459" y="246702"/>
                </a:lnTo>
                <a:close/>
                <a:moveTo>
                  <a:pt x="418991" y="23812"/>
                </a:moveTo>
                <a:cubicBezTo>
                  <a:pt x="352059" y="23812"/>
                  <a:pt x="295528" y="41054"/>
                  <a:pt x="280555" y="66552"/>
                </a:cubicBezTo>
                <a:cubicBezTo>
                  <a:pt x="317573" y="88704"/>
                  <a:pt x="361064" y="100013"/>
                  <a:pt x="407195" y="100013"/>
                </a:cubicBezTo>
                <a:cubicBezTo>
                  <a:pt x="459865" y="100013"/>
                  <a:pt x="509092" y="85272"/>
                  <a:pt x="550305" y="58630"/>
                </a:cubicBezTo>
                <a:cubicBezTo>
                  <a:pt x="528868" y="37198"/>
                  <a:pt x="477969" y="23812"/>
                  <a:pt x="418991" y="23812"/>
                </a:cubicBezTo>
                <a:close/>
                <a:moveTo>
                  <a:pt x="416719" y="0"/>
                </a:moveTo>
                <a:cubicBezTo>
                  <a:pt x="498258" y="0"/>
                  <a:pt x="564357" y="25587"/>
                  <a:pt x="564357" y="57150"/>
                </a:cubicBezTo>
                <a:lnTo>
                  <a:pt x="559284" y="66878"/>
                </a:lnTo>
                <a:lnTo>
                  <a:pt x="554834" y="62791"/>
                </a:lnTo>
                <a:lnTo>
                  <a:pt x="554834" y="131943"/>
                </a:lnTo>
                <a:cubicBezTo>
                  <a:pt x="512767" y="153053"/>
                  <a:pt x="464918" y="164300"/>
                  <a:pt x="414341" y="164300"/>
                </a:cubicBezTo>
                <a:cubicBezTo>
                  <a:pt x="360861" y="164300"/>
                  <a:pt x="310431" y="151724"/>
                  <a:pt x="266702" y="128208"/>
                </a:cubicBezTo>
                <a:lnTo>
                  <a:pt x="266702" y="60408"/>
                </a:lnTo>
                <a:lnTo>
                  <a:pt x="272008" y="62761"/>
                </a:lnTo>
                <a:cubicBezTo>
                  <a:pt x="269391" y="61440"/>
                  <a:pt x="269081" y="59309"/>
                  <a:pt x="269081" y="57150"/>
                </a:cubicBezTo>
                <a:cubicBezTo>
                  <a:pt x="269081" y="25587"/>
                  <a:pt x="335181" y="0"/>
                  <a:pt x="416719"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矩形 51"/>
          <p:cNvSpPr/>
          <p:nvPr/>
        </p:nvSpPr>
        <p:spPr>
          <a:xfrm flipH="1">
            <a:off x="4388066" y="1136517"/>
            <a:ext cx="434975" cy="390525"/>
          </a:xfrm>
          <a:custGeom>
            <a:avLst/>
            <a:gdLst/>
            <a:ahLst/>
            <a:cxnLst/>
            <a:rect l="l" t="t" r="r" b="b"/>
            <a:pathLst>
              <a:path w="833438" h="744826">
                <a:moveTo>
                  <a:pt x="735803" y="200026"/>
                </a:moveTo>
                <a:lnTo>
                  <a:pt x="588168" y="200026"/>
                </a:lnTo>
                <a:lnTo>
                  <a:pt x="588168" y="459582"/>
                </a:lnTo>
                <a:lnTo>
                  <a:pt x="280988" y="459582"/>
                </a:lnTo>
                <a:lnTo>
                  <a:pt x="280988" y="516729"/>
                </a:lnTo>
                <a:cubicBezTo>
                  <a:pt x="280988" y="570651"/>
                  <a:pt x="324701" y="614364"/>
                  <a:pt x="378623" y="614364"/>
                </a:cubicBezTo>
                <a:lnTo>
                  <a:pt x="591312" y="614364"/>
                </a:lnTo>
                <a:lnTo>
                  <a:pt x="712338" y="744826"/>
                </a:lnTo>
                <a:lnTo>
                  <a:pt x="704983" y="614364"/>
                </a:lnTo>
                <a:lnTo>
                  <a:pt x="735803" y="614364"/>
                </a:lnTo>
                <a:cubicBezTo>
                  <a:pt x="789725" y="614364"/>
                  <a:pt x="833438" y="570651"/>
                  <a:pt x="833438" y="516729"/>
                </a:cubicBezTo>
                <a:lnTo>
                  <a:pt x="833438" y="297661"/>
                </a:lnTo>
                <a:cubicBezTo>
                  <a:pt x="833438" y="243739"/>
                  <a:pt x="789725" y="200026"/>
                  <a:pt x="735803" y="200026"/>
                </a:cubicBezTo>
                <a:close/>
                <a:moveTo>
                  <a:pt x="454815" y="0"/>
                </a:moveTo>
                <a:lnTo>
                  <a:pt x="97635" y="0"/>
                </a:lnTo>
                <a:cubicBezTo>
                  <a:pt x="43713" y="0"/>
                  <a:pt x="0" y="43713"/>
                  <a:pt x="0" y="97635"/>
                </a:cubicBezTo>
                <a:lnTo>
                  <a:pt x="0" y="316703"/>
                </a:lnTo>
                <a:cubicBezTo>
                  <a:pt x="0" y="370625"/>
                  <a:pt x="43713" y="414338"/>
                  <a:pt x="97635" y="414338"/>
                </a:cubicBezTo>
                <a:lnTo>
                  <a:pt x="128455" y="414338"/>
                </a:lnTo>
                <a:lnTo>
                  <a:pt x="121100" y="544800"/>
                </a:lnTo>
                <a:lnTo>
                  <a:pt x="242126" y="414338"/>
                </a:lnTo>
                <a:lnTo>
                  <a:pt x="454815" y="414338"/>
                </a:lnTo>
                <a:cubicBezTo>
                  <a:pt x="508737" y="414338"/>
                  <a:pt x="552450" y="370625"/>
                  <a:pt x="552450" y="316703"/>
                </a:cubicBezTo>
                <a:lnTo>
                  <a:pt x="552450" y="97635"/>
                </a:lnTo>
                <a:cubicBezTo>
                  <a:pt x="552450" y="43713"/>
                  <a:pt x="508737" y="0"/>
                  <a:pt x="454815"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solidFill>
                <a:srgbClr val="48301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45"/>
          <p:cNvSpPr/>
          <p:nvPr/>
        </p:nvSpPr>
        <p:spPr>
          <a:xfrm>
            <a:off x="7485765" y="1136415"/>
            <a:ext cx="385763" cy="388938"/>
          </a:xfrm>
          <a:custGeom>
            <a:avLst/>
            <a:gdLst/>
            <a:ahLst/>
            <a:cxnLst/>
            <a:rect l="l" t="t" r="r" b="b"/>
            <a:pathLst>
              <a:path w="752475" h="755648">
                <a:moveTo>
                  <a:pt x="60325" y="0"/>
                </a:moveTo>
                <a:cubicBezTo>
                  <a:pt x="86342" y="0"/>
                  <a:pt x="108512" y="16470"/>
                  <a:pt x="116492" y="39730"/>
                </a:cubicBezTo>
                <a:lnTo>
                  <a:pt x="251669" y="169806"/>
                </a:lnTo>
                <a:lnTo>
                  <a:pt x="654050" y="15875"/>
                </a:lnTo>
                <a:lnTo>
                  <a:pt x="749300" y="88900"/>
                </a:lnTo>
                <a:lnTo>
                  <a:pt x="420437" y="332205"/>
                </a:lnTo>
                <a:lnTo>
                  <a:pt x="574416" y="480374"/>
                </a:lnTo>
                <a:lnTo>
                  <a:pt x="752475" y="469900"/>
                </a:lnTo>
                <a:lnTo>
                  <a:pt x="742950" y="565150"/>
                </a:lnTo>
                <a:lnTo>
                  <a:pt x="609861" y="596204"/>
                </a:lnTo>
                <a:lnTo>
                  <a:pt x="552451" y="749298"/>
                </a:lnTo>
                <a:lnTo>
                  <a:pt x="473076" y="755648"/>
                </a:lnTo>
                <a:lnTo>
                  <a:pt x="486660" y="572267"/>
                </a:lnTo>
                <a:lnTo>
                  <a:pt x="331516" y="416116"/>
                </a:lnTo>
                <a:lnTo>
                  <a:pt x="98425" y="752475"/>
                </a:lnTo>
                <a:lnTo>
                  <a:pt x="6350" y="660400"/>
                </a:lnTo>
                <a:lnTo>
                  <a:pt x="172156" y="255721"/>
                </a:lnTo>
                <a:lnTo>
                  <a:pt x="25948" y="108564"/>
                </a:lnTo>
                <a:cubicBezTo>
                  <a:pt x="9989" y="98516"/>
                  <a:pt x="0" y="80587"/>
                  <a:pt x="0" y="60325"/>
                </a:cubicBezTo>
                <a:cubicBezTo>
                  <a:pt x="0" y="27008"/>
                  <a:pt x="27008" y="0"/>
                  <a:pt x="60325" y="0"/>
                </a:cubicBezTo>
                <a:close/>
              </a:path>
            </a:pathLst>
          </a:cu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1349" fontAlgn="auto">
              <a:spcBef>
                <a:spcPts val="0"/>
              </a:spcBef>
              <a:spcAft>
                <a:spcPts val="0"/>
              </a:spcAft>
              <a:defRPr/>
            </a:pP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flipH="1">
            <a:off x="467544" y="247057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nvSpPr>
        <p:spPr>
          <a:xfrm>
            <a:off x="702976" y="2145521"/>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flipH="1">
            <a:off x="3484074" y="2482307"/>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3719506" y="2157251"/>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flipH="1">
            <a:off x="6501626" y="2467366"/>
            <a:ext cx="194611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这里输入简单文字概述简</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单的文字概述。这里输入</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a:off x="6737058" y="2142310"/>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flipH="1">
            <a:off x="5510002" y="4052939"/>
            <a:ext cx="2653649"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5" name="矩形 24"/>
          <p:cNvSpPr/>
          <p:nvPr/>
        </p:nvSpPr>
        <p:spPr>
          <a:xfrm>
            <a:off x="5722949" y="3647047"/>
            <a:ext cx="156476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53160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5"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par>
                          <p:cTn id="25" fill="hold">
                            <p:stCondLst>
                              <p:cond delay="2500"/>
                            </p:stCondLst>
                            <p:childTnLst>
                              <p:par>
                                <p:cTn id="26" presetID="15"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32" fill="hold">
                            <p:stCondLst>
                              <p:cond delay="3500"/>
                            </p:stCondLst>
                            <p:childTnLst>
                              <p:par>
                                <p:cTn id="33" presetID="15"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4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5500"/>
                            </p:stCondLst>
                            <p:childTnLst>
                              <p:par>
                                <p:cTn id="46" presetID="42"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par>
                          <p:cTn id="51" fill="hold">
                            <p:stCondLst>
                              <p:cond delay="6500"/>
                            </p:stCondLst>
                            <p:childTnLst>
                              <p:par>
                                <p:cTn id="52" presetID="42"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350"/>
                                        <p:tgtEl>
                                          <p:spTgt spid="19"/>
                                        </p:tgtEl>
                                      </p:cBhvr>
                                    </p:animEffect>
                                  </p:childTnLst>
                                </p:cTn>
                              </p:par>
                              <p:par>
                                <p:cTn id="61" presetID="26" presetClass="emph" presetSubtype="0" fill="hold" grpId="1" nodeType="withEffect">
                                  <p:stCondLst>
                                    <p:cond delay="0"/>
                                  </p:stCondLst>
                                  <p:childTnLst>
                                    <p:animEffect transition="out" filter="fade">
                                      <p:cBhvr>
                                        <p:cTn id="62" dur="400" tmFilter="0, 0; .2, .5; .8, .5; 1, 0"/>
                                        <p:tgtEl>
                                          <p:spTgt spid="19"/>
                                        </p:tgtEl>
                                      </p:cBhvr>
                                    </p:animEffect>
                                    <p:animScale>
                                      <p:cBhvr>
                                        <p:cTn id="63" dur="200" autoRev="1" fill="hold"/>
                                        <p:tgtEl>
                                          <p:spTgt spid="19"/>
                                        </p:tgtEl>
                                      </p:cBhvr>
                                      <p:by x="105000" y="105000"/>
                                    </p:animScale>
                                  </p:childTnLst>
                                </p:cTn>
                              </p:par>
                            </p:childTnLst>
                          </p:cTn>
                        </p:par>
                        <p:par>
                          <p:cTn id="64" fill="hold">
                            <p:stCondLst>
                              <p:cond delay="79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childTnLst>
                          </p:cTn>
                        </p:par>
                        <p:par>
                          <p:cTn id="68" fill="hold">
                            <p:stCondLst>
                              <p:cond delay="8400"/>
                            </p:stCondLst>
                            <p:childTnLst>
                              <p:par>
                                <p:cTn id="69" presetID="10" presetClass="entr" presetSubtype="0" fill="hold" grpId="0"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350"/>
                                        <p:tgtEl>
                                          <p:spTgt spid="21"/>
                                        </p:tgtEl>
                                      </p:cBhvr>
                                    </p:animEffect>
                                  </p:childTnLst>
                                </p:cTn>
                              </p:par>
                              <p:par>
                                <p:cTn id="72" presetID="26" presetClass="emph" presetSubtype="0" fill="hold" grpId="1" nodeType="withEffect">
                                  <p:stCondLst>
                                    <p:cond delay="0"/>
                                  </p:stCondLst>
                                  <p:childTnLst>
                                    <p:animEffect transition="out" filter="fade">
                                      <p:cBhvr>
                                        <p:cTn id="73" dur="400" tmFilter="0, 0; .2, .5; .8, .5; 1, 0"/>
                                        <p:tgtEl>
                                          <p:spTgt spid="21"/>
                                        </p:tgtEl>
                                      </p:cBhvr>
                                    </p:animEffect>
                                    <p:animScale>
                                      <p:cBhvr>
                                        <p:cTn id="74" dur="200" autoRev="1" fill="hold"/>
                                        <p:tgtEl>
                                          <p:spTgt spid="21"/>
                                        </p:tgtEl>
                                      </p:cBhvr>
                                      <p:by x="105000" y="105000"/>
                                    </p:animScale>
                                  </p:childTnLst>
                                </p:cTn>
                              </p:par>
                            </p:childTnLst>
                          </p:cTn>
                        </p:par>
                        <p:par>
                          <p:cTn id="75" fill="hold">
                            <p:stCondLst>
                              <p:cond delay="880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par>
                          <p:cTn id="79" fill="hold">
                            <p:stCondLst>
                              <p:cond delay="9300"/>
                            </p:stCondLst>
                            <p:childTnLst>
                              <p:par>
                                <p:cTn id="80" presetID="10" presetClass="entr" presetSubtype="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350"/>
                                        <p:tgtEl>
                                          <p:spTgt spid="23"/>
                                        </p:tgtEl>
                                      </p:cBhvr>
                                    </p:animEffect>
                                  </p:childTnLst>
                                </p:cTn>
                              </p:par>
                              <p:par>
                                <p:cTn id="83" presetID="26" presetClass="emph" presetSubtype="0" fill="hold" grpId="1" nodeType="withEffect">
                                  <p:stCondLst>
                                    <p:cond delay="0"/>
                                  </p:stCondLst>
                                  <p:childTnLst>
                                    <p:animEffect transition="out" filter="fade">
                                      <p:cBhvr>
                                        <p:cTn id="84" dur="400" tmFilter="0, 0; .2, .5; .8, .5; 1, 0"/>
                                        <p:tgtEl>
                                          <p:spTgt spid="23"/>
                                        </p:tgtEl>
                                      </p:cBhvr>
                                    </p:animEffect>
                                    <p:animScale>
                                      <p:cBhvr>
                                        <p:cTn id="85" dur="200" autoRev="1" fill="hold"/>
                                        <p:tgtEl>
                                          <p:spTgt spid="23"/>
                                        </p:tgtEl>
                                      </p:cBhvr>
                                      <p:by x="105000" y="105000"/>
                                    </p:animScale>
                                  </p:childTnLst>
                                </p:cTn>
                              </p:par>
                            </p:childTnLst>
                          </p:cTn>
                        </p:par>
                        <p:par>
                          <p:cTn id="86" fill="hold">
                            <p:stCondLst>
                              <p:cond delay="9700"/>
                            </p:stCondLst>
                            <p:childTnLst>
                              <p:par>
                                <p:cTn id="87" presetID="10" presetClass="entr" presetSubtype="0"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par>
                          <p:cTn id="90" fill="hold">
                            <p:stCondLst>
                              <p:cond delay="10200"/>
                            </p:stCondLst>
                            <p:childTnLst>
                              <p:par>
                                <p:cTn id="91" presetID="15" presetClass="entr" presetSubtype="0" fill="hold" grpId="0" nodeType="afterEffect">
                                  <p:stCondLst>
                                    <p:cond delay="0"/>
                                  </p:stCondLst>
                                  <p:childTnLst>
                                    <p:set>
                                      <p:cBhvr>
                                        <p:cTn id="92" dur="1" fill="hold">
                                          <p:stCondLst>
                                            <p:cond delay="0"/>
                                          </p:stCondLst>
                                        </p:cTn>
                                        <p:tgtEl>
                                          <p:spTgt spid="11"/>
                                        </p:tgtEl>
                                        <p:attrNameLst>
                                          <p:attrName>style.visibility</p:attrName>
                                        </p:attrNameLst>
                                      </p:cBhvr>
                                      <p:to>
                                        <p:strVal val="visible"/>
                                      </p:to>
                                    </p:set>
                                    <p:anim calcmode="lin" valueType="num">
                                      <p:cBhvr>
                                        <p:cTn id="93" dur="1000" fill="hold"/>
                                        <p:tgtEl>
                                          <p:spTgt spid="11"/>
                                        </p:tgtEl>
                                        <p:attrNameLst>
                                          <p:attrName>ppt_w</p:attrName>
                                        </p:attrNameLst>
                                      </p:cBhvr>
                                      <p:tavLst>
                                        <p:tav tm="0">
                                          <p:val>
                                            <p:fltVal val="0"/>
                                          </p:val>
                                        </p:tav>
                                        <p:tav tm="100000">
                                          <p:val>
                                            <p:strVal val="#ppt_w"/>
                                          </p:val>
                                        </p:tav>
                                      </p:tavLst>
                                    </p:anim>
                                    <p:anim calcmode="lin" valueType="num">
                                      <p:cBhvr>
                                        <p:cTn id="94" dur="1000" fill="hold"/>
                                        <p:tgtEl>
                                          <p:spTgt spid="11"/>
                                        </p:tgtEl>
                                        <p:attrNameLst>
                                          <p:attrName>ppt_h</p:attrName>
                                        </p:attrNameLst>
                                      </p:cBhvr>
                                      <p:tavLst>
                                        <p:tav tm="0">
                                          <p:val>
                                            <p:fltVal val="0"/>
                                          </p:val>
                                        </p:tav>
                                        <p:tav tm="100000">
                                          <p:val>
                                            <p:strVal val="#ppt_h"/>
                                          </p:val>
                                        </p:tav>
                                      </p:tavLst>
                                    </p:anim>
                                    <p:anim calcmode="lin" valueType="num">
                                      <p:cBhvr>
                                        <p:cTn id="9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97" fill="hold">
                            <p:stCondLst>
                              <p:cond delay="11200"/>
                            </p:stCondLst>
                            <p:childTnLst>
                              <p:par>
                                <p:cTn id="98" presetID="22" presetClass="entr" presetSubtype="1" fill="hold" nodeType="after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wipe(up)">
                                      <p:cBhvr>
                                        <p:cTn id="100" dur="500"/>
                                        <p:tgtEl>
                                          <p:spTgt spid="12"/>
                                        </p:tgtEl>
                                      </p:cBhvr>
                                    </p:animEffect>
                                  </p:childTnLst>
                                </p:cTn>
                              </p:par>
                            </p:childTnLst>
                          </p:cTn>
                        </p:par>
                        <p:par>
                          <p:cTn id="101" fill="hold">
                            <p:stCondLst>
                              <p:cond delay="11700"/>
                            </p:stCondLst>
                            <p:childTnLst>
                              <p:par>
                                <p:cTn id="102" presetID="21" presetClass="entr" presetSubtype="4" fill="hold" nodeType="afterEffect">
                                  <p:stCondLst>
                                    <p:cond delay="0"/>
                                  </p:stCondLst>
                                  <p:childTnLst>
                                    <p:set>
                                      <p:cBhvr>
                                        <p:cTn id="103" dur="1" fill="hold">
                                          <p:stCondLst>
                                            <p:cond delay="0"/>
                                          </p:stCondLst>
                                        </p:cTn>
                                        <p:tgtEl>
                                          <p:spTgt spid="13"/>
                                        </p:tgtEl>
                                        <p:attrNameLst>
                                          <p:attrName>style.visibility</p:attrName>
                                        </p:attrNameLst>
                                      </p:cBhvr>
                                      <p:to>
                                        <p:strVal val="visible"/>
                                      </p:to>
                                    </p:set>
                                    <p:animEffect transition="in" filter="wheel(4)">
                                      <p:cBhvr>
                                        <p:cTn id="104" dur="2000"/>
                                        <p:tgtEl>
                                          <p:spTgt spid="13"/>
                                        </p:tgtEl>
                                      </p:cBhvr>
                                    </p:animEffect>
                                  </p:childTnLst>
                                </p:cTn>
                              </p:par>
                            </p:childTnLst>
                          </p:cTn>
                        </p:par>
                        <p:par>
                          <p:cTn id="105" fill="hold">
                            <p:stCondLst>
                              <p:cond delay="13700"/>
                            </p:stCondLst>
                            <p:childTnLst>
                              <p:par>
                                <p:cTn id="106" presetID="16" presetClass="entr" presetSubtype="37" fill="hold" grpId="0" nodeType="afterEffect">
                                  <p:stCondLst>
                                    <p:cond delay="0"/>
                                  </p:stCondLst>
                                  <p:childTnLst>
                                    <p:set>
                                      <p:cBhvr>
                                        <p:cTn id="107" dur="1" fill="hold">
                                          <p:stCondLst>
                                            <p:cond delay="0"/>
                                          </p:stCondLst>
                                        </p:cTn>
                                        <p:tgtEl>
                                          <p:spTgt spid="14"/>
                                        </p:tgtEl>
                                        <p:attrNameLst>
                                          <p:attrName>style.visibility</p:attrName>
                                        </p:attrNameLst>
                                      </p:cBhvr>
                                      <p:to>
                                        <p:strVal val="visible"/>
                                      </p:to>
                                    </p:set>
                                    <p:animEffect transition="in" filter="barn(outVertical)">
                                      <p:cBhvr>
                                        <p:cTn id="108" dur="500"/>
                                        <p:tgtEl>
                                          <p:spTgt spid="14"/>
                                        </p:tgtEl>
                                      </p:cBhvr>
                                    </p:animEffect>
                                  </p:childTnLst>
                                </p:cTn>
                              </p:par>
                            </p:childTnLst>
                          </p:cTn>
                        </p:par>
                        <p:par>
                          <p:cTn id="109" fill="hold">
                            <p:stCondLst>
                              <p:cond delay="14200"/>
                            </p:stCondLst>
                            <p:childTnLst>
                              <p:par>
                                <p:cTn id="110" presetID="10" presetClass="entr" presetSubtype="0" fill="hold" grpId="0"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fade">
                                      <p:cBhvr>
                                        <p:cTn id="112" dur="500"/>
                                        <p:tgtEl>
                                          <p:spTgt spid="24"/>
                                        </p:tgtEl>
                                      </p:cBhvr>
                                    </p:animEffect>
                                  </p:childTnLst>
                                </p:cTn>
                              </p:par>
                            </p:childTnLst>
                          </p:cTn>
                        </p:par>
                        <p:par>
                          <p:cTn id="113" fill="hold">
                            <p:stCondLst>
                              <p:cond delay="147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350"/>
                                        <p:tgtEl>
                                          <p:spTgt spid="25"/>
                                        </p:tgtEl>
                                      </p:cBhvr>
                                    </p:animEffect>
                                  </p:childTnLst>
                                </p:cTn>
                              </p:par>
                              <p:par>
                                <p:cTn id="117" presetID="26" presetClass="emph" presetSubtype="0" fill="hold" grpId="1" nodeType="withEffect">
                                  <p:stCondLst>
                                    <p:cond delay="0"/>
                                  </p:stCondLst>
                                  <p:childTnLst>
                                    <p:animEffect transition="out" filter="fade">
                                      <p:cBhvr>
                                        <p:cTn id="118" dur="400" tmFilter="0, 0; .2, .5; .8, .5; 1, 0"/>
                                        <p:tgtEl>
                                          <p:spTgt spid="25"/>
                                        </p:tgtEl>
                                      </p:cBhvr>
                                    </p:animEffect>
                                    <p:animScale>
                                      <p:cBhvr>
                                        <p:cTn id="119" dur="20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4" grpId="0" animBg="1"/>
      <p:bldP spid="15" grpId="0" animBg="1"/>
      <p:bldP spid="16" grpId="0" animBg="1"/>
      <p:bldP spid="17" grpId="0" animBg="1"/>
      <p:bldP spid="18" grpId="0"/>
      <p:bldP spid="19" grpId="0"/>
      <p:bldP spid="19" grpId="1"/>
      <p:bldP spid="20" grpId="0"/>
      <p:bldP spid="21" grpId="0"/>
      <p:bldP spid="21" grpId="1"/>
      <p:bldP spid="22" grpId="0"/>
      <p:bldP spid="23" grpId="0"/>
      <p:bldP spid="23" grpId="1"/>
      <p:bldP spid="24" grpId="0"/>
      <p:bldP spid="25" grpId="0"/>
      <p:bldP spid="25"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2"/>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弧形 6"/>
          <p:cNvSpPr/>
          <p:nvPr/>
        </p:nvSpPr>
        <p:spPr>
          <a:xfrm>
            <a:off x="895570" y="1308216"/>
            <a:ext cx="1603547" cy="1584176"/>
          </a:xfrm>
          <a:prstGeom prst="arc">
            <a:avLst>
              <a:gd name="adj1" fmla="val 11839608"/>
              <a:gd name="adj2" fmla="val 20486289"/>
            </a:avLst>
          </a:prstGeom>
          <a:ln>
            <a:solidFill>
              <a:srgbClr val="3090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3308282" y="1275606"/>
            <a:ext cx="2376264" cy="2376264"/>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1791314" y="1835159"/>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椭圆 9"/>
          <p:cNvSpPr/>
          <p:nvPr/>
        </p:nvSpPr>
        <p:spPr>
          <a:xfrm>
            <a:off x="395536" y="1851670"/>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7415720" y="1851670"/>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a:off x="6019942" y="1868181"/>
            <a:ext cx="1257158" cy="125715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弧形 12"/>
          <p:cNvSpPr/>
          <p:nvPr/>
        </p:nvSpPr>
        <p:spPr>
          <a:xfrm flipV="1">
            <a:off x="6613946" y="2100304"/>
            <a:ext cx="1603547" cy="1584176"/>
          </a:xfrm>
          <a:prstGeom prst="arc">
            <a:avLst>
              <a:gd name="adj1" fmla="val 11839608"/>
              <a:gd name="adj2" fmla="val 20731723"/>
            </a:avLst>
          </a:prstGeom>
          <a:ln>
            <a:solidFill>
              <a:srgbClr val="3090D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89353" y="2218639"/>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1885131" y="2235150"/>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3551283" y="2035095"/>
            <a:ext cx="1890261" cy="923330"/>
          </a:xfrm>
          <a:prstGeom prst="rect">
            <a:avLst/>
          </a:prstGeom>
          <a:noFill/>
        </p:spPr>
        <p:txBody>
          <a:bodyPr wrap="none" rtlCol="0">
            <a:spAutoFit/>
          </a:bodyPr>
          <a:lstStyle/>
          <a:p>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2015</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6126821" y="2218639"/>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2016</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7497570" y="2202128"/>
            <a:ext cx="1069524" cy="523220"/>
          </a:xfrm>
          <a:prstGeom prst="rect">
            <a:avLst/>
          </a:prstGeom>
          <a:noFill/>
        </p:spPr>
        <p:txBody>
          <a:bodyPr wrap="none" rtlCol="0">
            <a:spAutoFit/>
          </a:bodyPr>
          <a:lstStyle/>
          <a:p>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bwMode="auto">
          <a:xfrm>
            <a:off x="401141" y="3363837"/>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这里输入简单的文字概述这里输入简单文字概述简单的文字概述这里输入简单的文字概述这里输入简单文字概述这里输入</a:t>
            </a:r>
          </a:p>
        </p:txBody>
      </p:sp>
      <p:sp>
        <p:nvSpPr>
          <p:cNvPr id="20" name="TextBox 19"/>
          <p:cNvSpPr txBox="1"/>
          <p:nvPr/>
        </p:nvSpPr>
        <p:spPr bwMode="auto">
          <a:xfrm>
            <a:off x="3401361" y="3724258"/>
            <a:ext cx="2283185"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a:t>
            </a:r>
          </a:p>
        </p:txBody>
      </p:sp>
      <p:sp>
        <p:nvSpPr>
          <p:cNvPr id="21" name="TextBox 20"/>
          <p:cNvSpPr txBox="1"/>
          <p:nvPr/>
        </p:nvSpPr>
        <p:spPr bwMode="auto">
          <a:xfrm>
            <a:off x="5962482" y="579333"/>
            <a:ext cx="2727121" cy="1200329"/>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这里输入简单的文字概述这里输入简单文字概述简单的文字概述这里输入简单的文字概述这里输入简单文字概述这里输入</a:t>
            </a:r>
          </a:p>
        </p:txBody>
      </p:sp>
    </p:spTree>
    <p:extLst>
      <p:ext uri="{BB962C8B-B14F-4D97-AF65-F5344CB8AC3E}">
        <p14:creationId xmlns:p14="http://schemas.microsoft.com/office/powerpoint/2010/main" val="12905489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23" presetClass="entr" presetSubtype="52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 calcmode="lin" valueType="num">
                                      <p:cBhvr>
                                        <p:cTn id="25" dur="500" fill="hold"/>
                                        <p:tgtEl>
                                          <p:spTgt spid="12"/>
                                        </p:tgtEl>
                                        <p:attrNameLst>
                                          <p:attrName>ppt_x</p:attrName>
                                        </p:attrNameLst>
                                      </p:cBhvr>
                                      <p:tavLst>
                                        <p:tav tm="0">
                                          <p:val>
                                            <p:fltVal val="0.5"/>
                                          </p:val>
                                        </p:tav>
                                        <p:tav tm="100000">
                                          <p:val>
                                            <p:strVal val="#ppt_x"/>
                                          </p:val>
                                        </p:tav>
                                      </p:tavLst>
                                    </p:anim>
                                    <p:anim calcmode="lin" valueType="num">
                                      <p:cBhvr>
                                        <p:cTn id="26" dur="500" fill="hold"/>
                                        <p:tgtEl>
                                          <p:spTgt spid="12"/>
                                        </p:tgtEl>
                                        <p:attrNameLst>
                                          <p:attrName>ppt_y</p:attrName>
                                        </p:attrNameLst>
                                      </p:cBhvr>
                                      <p:tavLst>
                                        <p:tav tm="0">
                                          <p:val>
                                            <p:fltVal val="0.5"/>
                                          </p:val>
                                        </p:tav>
                                        <p:tav tm="100000">
                                          <p:val>
                                            <p:strVal val="#ppt_y"/>
                                          </p:val>
                                        </p:tav>
                                      </p:tavLst>
                                    </p:anim>
                                  </p:childTnLst>
                                </p:cTn>
                              </p:par>
                              <p:par>
                                <p:cTn id="27" presetID="23" presetClass="entr" presetSubtype="52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childTnLst>
                          </p:cTn>
                        </p:par>
                        <p:par>
                          <p:cTn id="33" fill="hold">
                            <p:stCondLst>
                              <p:cond delay="2000"/>
                            </p:stCondLst>
                            <p:childTnLst>
                              <p:par>
                                <p:cTn id="34" presetID="23" presetClass="entr" presetSubtype="528"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23" presetClass="entr" presetSubtype="528"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 calcmode="lin" valueType="num">
                                      <p:cBhvr>
                                        <p:cTn id="44" dur="500" fill="hold"/>
                                        <p:tgtEl>
                                          <p:spTgt spid="11"/>
                                        </p:tgtEl>
                                        <p:attrNameLst>
                                          <p:attrName>ppt_x</p:attrName>
                                        </p:attrNameLst>
                                      </p:cBhvr>
                                      <p:tavLst>
                                        <p:tav tm="0">
                                          <p:val>
                                            <p:fltVal val="0.5"/>
                                          </p:val>
                                        </p:tav>
                                        <p:tav tm="100000">
                                          <p:val>
                                            <p:strVal val="#ppt_x"/>
                                          </p:val>
                                        </p:tav>
                                      </p:tavLst>
                                    </p:anim>
                                    <p:anim calcmode="lin" valueType="num">
                                      <p:cBhvr>
                                        <p:cTn id="45" dur="500" fill="hold"/>
                                        <p:tgtEl>
                                          <p:spTgt spid="11"/>
                                        </p:tgtEl>
                                        <p:attrNameLst>
                                          <p:attrName>ppt_y</p:attrName>
                                        </p:attrNameLst>
                                      </p:cBhvr>
                                      <p:tavLst>
                                        <p:tav tm="0">
                                          <p:val>
                                            <p:fltVal val="0.5"/>
                                          </p:val>
                                        </p:tav>
                                        <p:tav tm="100000">
                                          <p:val>
                                            <p:strVal val="#ppt_y"/>
                                          </p:val>
                                        </p:tav>
                                      </p:tavLst>
                                    </p:anim>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500"/>
                                        <p:tgtEl>
                                          <p:spTgt spid="13"/>
                                        </p:tgtEl>
                                      </p:cBhvr>
                                    </p:animEffect>
                                  </p:childTnLst>
                                </p:cTn>
                              </p:par>
                            </p:childTnLst>
                          </p:cTn>
                        </p:par>
                        <p:par>
                          <p:cTn id="54" fill="hold">
                            <p:stCondLst>
                              <p:cond delay="3500"/>
                            </p:stCondLst>
                            <p:childTnLst>
                              <p:par>
                                <p:cTn id="55" presetID="15"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1000" fill="hold"/>
                                        <p:tgtEl>
                                          <p:spTgt spid="16"/>
                                        </p:tgtEl>
                                        <p:attrNameLst>
                                          <p:attrName>ppt_w</p:attrName>
                                        </p:attrNameLst>
                                      </p:cBhvr>
                                      <p:tavLst>
                                        <p:tav tm="0">
                                          <p:val>
                                            <p:fltVal val="0"/>
                                          </p:val>
                                        </p:tav>
                                        <p:tav tm="100000">
                                          <p:val>
                                            <p:strVal val="#ppt_w"/>
                                          </p:val>
                                        </p:tav>
                                      </p:tavLst>
                                    </p:anim>
                                    <p:anim calcmode="lin" valueType="num">
                                      <p:cBhvr>
                                        <p:cTn id="58" dur="1000" fill="hold"/>
                                        <p:tgtEl>
                                          <p:spTgt spid="16"/>
                                        </p:tgtEl>
                                        <p:attrNameLst>
                                          <p:attrName>ppt_h</p:attrName>
                                        </p:attrNameLst>
                                      </p:cBhvr>
                                      <p:tavLst>
                                        <p:tav tm="0">
                                          <p:val>
                                            <p:fltVal val="0"/>
                                          </p:val>
                                        </p:tav>
                                        <p:tav tm="100000">
                                          <p:val>
                                            <p:strVal val="#ppt_h"/>
                                          </p:val>
                                        </p:tav>
                                      </p:tavLst>
                                    </p:anim>
                                    <p:anim calcmode="lin" valueType="num">
                                      <p:cBhvr>
                                        <p:cTn id="59"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60"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61" fill="hold">
                            <p:stCondLst>
                              <p:cond delay="4500"/>
                            </p:stCondLst>
                            <p:childTnLst>
                              <p:par>
                                <p:cTn id="62" presetID="23" presetClass="entr" presetSubtype="528"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 calcmode="lin" valueType="num">
                                      <p:cBhvr>
                                        <p:cTn id="66" dur="500" fill="hold"/>
                                        <p:tgtEl>
                                          <p:spTgt spid="15"/>
                                        </p:tgtEl>
                                        <p:attrNameLst>
                                          <p:attrName>ppt_x</p:attrName>
                                        </p:attrNameLst>
                                      </p:cBhvr>
                                      <p:tavLst>
                                        <p:tav tm="0">
                                          <p:val>
                                            <p:fltVal val="0.5"/>
                                          </p:val>
                                        </p:tav>
                                        <p:tav tm="100000">
                                          <p:val>
                                            <p:strVal val="#ppt_x"/>
                                          </p:val>
                                        </p:tav>
                                      </p:tavLst>
                                    </p:anim>
                                    <p:anim calcmode="lin" valueType="num">
                                      <p:cBhvr>
                                        <p:cTn id="67" dur="500" fill="hold"/>
                                        <p:tgtEl>
                                          <p:spTgt spid="15"/>
                                        </p:tgtEl>
                                        <p:attrNameLst>
                                          <p:attrName>ppt_y</p:attrName>
                                        </p:attrNameLst>
                                      </p:cBhvr>
                                      <p:tavLst>
                                        <p:tav tm="0">
                                          <p:val>
                                            <p:fltVal val="0.5"/>
                                          </p:val>
                                        </p:tav>
                                        <p:tav tm="100000">
                                          <p:val>
                                            <p:strVal val="#ppt_y"/>
                                          </p:val>
                                        </p:tav>
                                      </p:tavLst>
                                    </p:anim>
                                  </p:childTnLst>
                                </p:cTn>
                              </p:par>
                              <p:par>
                                <p:cTn id="68" presetID="23" presetClass="entr" presetSubtype="528"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 calcmode="lin" valueType="num">
                                      <p:cBhvr>
                                        <p:cTn id="72" dur="500" fill="hold"/>
                                        <p:tgtEl>
                                          <p:spTgt spid="17"/>
                                        </p:tgtEl>
                                        <p:attrNameLst>
                                          <p:attrName>ppt_x</p:attrName>
                                        </p:attrNameLst>
                                      </p:cBhvr>
                                      <p:tavLst>
                                        <p:tav tm="0">
                                          <p:val>
                                            <p:fltVal val="0.5"/>
                                          </p:val>
                                        </p:tav>
                                        <p:tav tm="100000">
                                          <p:val>
                                            <p:strVal val="#ppt_x"/>
                                          </p:val>
                                        </p:tav>
                                      </p:tavLst>
                                    </p:anim>
                                    <p:anim calcmode="lin" valueType="num">
                                      <p:cBhvr>
                                        <p:cTn id="73" dur="500" fill="hold"/>
                                        <p:tgtEl>
                                          <p:spTgt spid="17"/>
                                        </p:tgtEl>
                                        <p:attrNameLst>
                                          <p:attrName>ppt_y</p:attrName>
                                        </p:attrNameLst>
                                      </p:cBhvr>
                                      <p:tavLst>
                                        <p:tav tm="0">
                                          <p:val>
                                            <p:fltVal val="0.5"/>
                                          </p:val>
                                        </p:tav>
                                        <p:tav tm="100000">
                                          <p:val>
                                            <p:strVal val="#ppt_y"/>
                                          </p:val>
                                        </p:tav>
                                      </p:tavLst>
                                    </p:anim>
                                  </p:childTnLst>
                                </p:cTn>
                              </p:par>
                            </p:childTnLst>
                          </p:cTn>
                        </p:par>
                        <p:par>
                          <p:cTn id="74" fill="hold">
                            <p:stCondLst>
                              <p:cond delay="5000"/>
                            </p:stCondLst>
                            <p:childTnLst>
                              <p:par>
                                <p:cTn id="75" presetID="23" presetClass="entr" presetSubtype="528" fill="hold" grpId="0" nodeType="after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ppt_w</p:attrName>
                                        </p:attrNameLst>
                                      </p:cBhvr>
                                      <p:tavLst>
                                        <p:tav tm="0">
                                          <p:val>
                                            <p:fltVal val="0"/>
                                          </p:val>
                                        </p:tav>
                                        <p:tav tm="100000">
                                          <p:val>
                                            <p:strVal val="#ppt_w"/>
                                          </p:val>
                                        </p:tav>
                                      </p:tavLst>
                                    </p:anim>
                                    <p:anim calcmode="lin" valueType="num">
                                      <p:cBhvr>
                                        <p:cTn id="78" dur="500" fill="hold"/>
                                        <p:tgtEl>
                                          <p:spTgt spid="14"/>
                                        </p:tgtEl>
                                        <p:attrNameLst>
                                          <p:attrName>ppt_h</p:attrName>
                                        </p:attrNameLst>
                                      </p:cBhvr>
                                      <p:tavLst>
                                        <p:tav tm="0">
                                          <p:val>
                                            <p:fltVal val="0"/>
                                          </p:val>
                                        </p:tav>
                                        <p:tav tm="100000">
                                          <p:val>
                                            <p:strVal val="#ppt_h"/>
                                          </p:val>
                                        </p:tav>
                                      </p:tavLst>
                                    </p:anim>
                                    <p:anim calcmode="lin" valueType="num">
                                      <p:cBhvr>
                                        <p:cTn id="79" dur="500" fill="hold"/>
                                        <p:tgtEl>
                                          <p:spTgt spid="14"/>
                                        </p:tgtEl>
                                        <p:attrNameLst>
                                          <p:attrName>ppt_x</p:attrName>
                                        </p:attrNameLst>
                                      </p:cBhvr>
                                      <p:tavLst>
                                        <p:tav tm="0">
                                          <p:val>
                                            <p:fltVal val="0.5"/>
                                          </p:val>
                                        </p:tav>
                                        <p:tav tm="100000">
                                          <p:val>
                                            <p:strVal val="#ppt_x"/>
                                          </p:val>
                                        </p:tav>
                                      </p:tavLst>
                                    </p:anim>
                                    <p:anim calcmode="lin" valueType="num">
                                      <p:cBhvr>
                                        <p:cTn id="80" dur="500" fill="hold"/>
                                        <p:tgtEl>
                                          <p:spTgt spid="14"/>
                                        </p:tgtEl>
                                        <p:attrNameLst>
                                          <p:attrName>ppt_y</p:attrName>
                                        </p:attrNameLst>
                                      </p:cBhvr>
                                      <p:tavLst>
                                        <p:tav tm="0">
                                          <p:val>
                                            <p:fltVal val="0.5"/>
                                          </p:val>
                                        </p:tav>
                                        <p:tav tm="100000">
                                          <p:val>
                                            <p:strVal val="#ppt_y"/>
                                          </p:val>
                                        </p:tav>
                                      </p:tavLst>
                                    </p:anim>
                                  </p:childTnLst>
                                </p:cTn>
                              </p:par>
                              <p:par>
                                <p:cTn id="81" presetID="23" presetClass="entr" presetSubtype="528" fill="hold" grpId="0" nodeType="with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p:cTn id="83" dur="500" fill="hold"/>
                                        <p:tgtEl>
                                          <p:spTgt spid="18"/>
                                        </p:tgtEl>
                                        <p:attrNameLst>
                                          <p:attrName>ppt_w</p:attrName>
                                        </p:attrNameLst>
                                      </p:cBhvr>
                                      <p:tavLst>
                                        <p:tav tm="0">
                                          <p:val>
                                            <p:fltVal val="0"/>
                                          </p:val>
                                        </p:tav>
                                        <p:tav tm="100000">
                                          <p:val>
                                            <p:strVal val="#ppt_w"/>
                                          </p:val>
                                        </p:tav>
                                      </p:tavLst>
                                    </p:anim>
                                    <p:anim calcmode="lin" valueType="num">
                                      <p:cBhvr>
                                        <p:cTn id="84" dur="500" fill="hold"/>
                                        <p:tgtEl>
                                          <p:spTgt spid="18"/>
                                        </p:tgtEl>
                                        <p:attrNameLst>
                                          <p:attrName>ppt_h</p:attrName>
                                        </p:attrNameLst>
                                      </p:cBhvr>
                                      <p:tavLst>
                                        <p:tav tm="0">
                                          <p:val>
                                            <p:fltVal val="0"/>
                                          </p:val>
                                        </p:tav>
                                        <p:tav tm="100000">
                                          <p:val>
                                            <p:strVal val="#ppt_h"/>
                                          </p:val>
                                        </p:tav>
                                      </p:tavLst>
                                    </p:anim>
                                    <p:anim calcmode="lin" valueType="num">
                                      <p:cBhvr>
                                        <p:cTn id="85" dur="500" fill="hold"/>
                                        <p:tgtEl>
                                          <p:spTgt spid="18"/>
                                        </p:tgtEl>
                                        <p:attrNameLst>
                                          <p:attrName>ppt_x</p:attrName>
                                        </p:attrNameLst>
                                      </p:cBhvr>
                                      <p:tavLst>
                                        <p:tav tm="0">
                                          <p:val>
                                            <p:fltVal val="0.5"/>
                                          </p:val>
                                        </p:tav>
                                        <p:tav tm="100000">
                                          <p:val>
                                            <p:strVal val="#ppt_x"/>
                                          </p:val>
                                        </p:tav>
                                      </p:tavLst>
                                    </p:anim>
                                    <p:anim calcmode="lin" valueType="num">
                                      <p:cBhvr>
                                        <p:cTn id="86" dur="500" fill="hold"/>
                                        <p:tgtEl>
                                          <p:spTgt spid="18"/>
                                        </p:tgtEl>
                                        <p:attrNameLst>
                                          <p:attrName>ppt_y</p:attrName>
                                        </p:attrNameLst>
                                      </p:cBhvr>
                                      <p:tavLst>
                                        <p:tav tm="0">
                                          <p:val>
                                            <p:fltVal val="0.5"/>
                                          </p:val>
                                        </p:tav>
                                        <p:tav tm="100000">
                                          <p:val>
                                            <p:strVal val="#ppt_y"/>
                                          </p:val>
                                        </p:tav>
                                      </p:tavLst>
                                    </p:anim>
                                  </p:childTnLst>
                                </p:cTn>
                              </p:par>
                            </p:childTnLst>
                          </p:cTn>
                        </p:par>
                        <p:par>
                          <p:cTn id="87" fill="hold">
                            <p:stCondLst>
                              <p:cond delay="5500"/>
                            </p:stCondLst>
                            <p:childTnLst>
                              <p:par>
                                <p:cTn id="88" presetID="42" presetClass="entr" presetSubtype="0"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1000"/>
                                        <p:tgtEl>
                                          <p:spTgt spid="19"/>
                                        </p:tgtEl>
                                      </p:cBhvr>
                                    </p:animEffect>
                                    <p:anim calcmode="lin" valueType="num">
                                      <p:cBhvr>
                                        <p:cTn id="91" dur="1000" fill="hold"/>
                                        <p:tgtEl>
                                          <p:spTgt spid="19"/>
                                        </p:tgtEl>
                                        <p:attrNameLst>
                                          <p:attrName>ppt_x</p:attrName>
                                        </p:attrNameLst>
                                      </p:cBhvr>
                                      <p:tavLst>
                                        <p:tav tm="0">
                                          <p:val>
                                            <p:strVal val="#ppt_x"/>
                                          </p:val>
                                        </p:tav>
                                        <p:tav tm="100000">
                                          <p:val>
                                            <p:strVal val="#ppt_x"/>
                                          </p:val>
                                        </p:tav>
                                      </p:tavLst>
                                    </p:anim>
                                    <p:anim calcmode="lin" valueType="num">
                                      <p:cBhvr>
                                        <p:cTn id="92" dur="1000" fill="hold"/>
                                        <p:tgtEl>
                                          <p:spTgt spid="19"/>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42" presetClass="entr" presetSubtype="0"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fade">
                                      <p:cBhvr>
                                        <p:cTn id="96" dur="1000"/>
                                        <p:tgtEl>
                                          <p:spTgt spid="20"/>
                                        </p:tgtEl>
                                      </p:cBhvr>
                                    </p:animEffect>
                                    <p:anim calcmode="lin" valueType="num">
                                      <p:cBhvr>
                                        <p:cTn id="97" dur="1000" fill="hold"/>
                                        <p:tgtEl>
                                          <p:spTgt spid="20"/>
                                        </p:tgtEl>
                                        <p:attrNameLst>
                                          <p:attrName>ppt_x</p:attrName>
                                        </p:attrNameLst>
                                      </p:cBhvr>
                                      <p:tavLst>
                                        <p:tav tm="0">
                                          <p:val>
                                            <p:strVal val="#ppt_x"/>
                                          </p:val>
                                        </p:tav>
                                        <p:tav tm="100000">
                                          <p:val>
                                            <p:strVal val="#ppt_x"/>
                                          </p:val>
                                        </p:tav>
                                      </p:tavLst>
                                    </p:anim>
                                    <p:anim calcmode="lin" valueType="num">
                                      <p:cBhvr>
                                        <p:cTn id="98" dur="1000" fill="hold"/>
                                        <p:tgtEl>
                                          <p:spTgt spid="20"/>
                                        </p:tgtEl>
                                        <p:attrNameLst>
                                          <p:attrName>ppt_y</p:attrName>
                                        </p:attrNameLst>
                                      </p:cBhvr>
                                      <p:tavLst>
                                        <p:tav tm="0">
                                          <p:val>
                                            <p:strVal val="#ppt_y+.1"/>
                                          </p:val>
                                        </p:tav>
                                        <p:tav tm="100000">
                                          <p:val>
                                            <p:strVal val="#ppt_y"/>
                                          </p:val>
                                        </p:tav>
                                      </p:tavLst>
                                    </p:anim>
                                  </p:childTnLst>
                                </p:cTn>
                              </p:par>
                            </p:childTnLst>
                          </p:cTn>
                        </p:par>
                        <p:par>
                          <p:cTn id="99" fill="hold">
                            <p:stCondLst>
                              <p:cond delay="7500"/>
                            </p:stCondLst>
                            <p:childTnLst>
                              <p:par>
                                <p:cTn id="100" presetID="42"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1000"/>
                                        <p:tgtEl>
                                          <p:spTgt spid="21"/>
                                        </p:tgtEl>
                                      </p:cBhvr>
                                    </p:animEffect>
                                    <p:anim calcmode="lin" valueType="num">
                                      <p:cBhvr>
                                        <p:cTn id="103" dur="1000" fill="hold"/>
                                        <p:tgtEl>
                                          <p:spTgt spid="21"/>
                                        </p:tgtEl>
                                        <p:attrNameLst>
                                          <p:attrName>ppt_x</p:attrName>
                                        </p:attrNameLst>
                                      </p:cBhvr>
                                      <p:tavLst>
                                        <p:tav tm="0">
                                          <p:val>
                                            <p:strVal val="#ppt_x"/>
                                          </p:val>
                                        </p:tav>
                                        <p:tav tm="100000">
                                          <p:val>
                                            <p:strVal val="#ppt_x"/>
                                          </p:val>
                                        </p:tav>
                                      </p:tavLst>
                                    </p:anim>
                                    <p:anim calcmode="lin" valueType="num">
                                      <p:cBhvr>
                                        <p:cTn id="10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TextBox 6"/>
          <p:cNvSpPr txBox="1"/>
          <p:nvPr/>
        </p:nvSpPr>
        <p:spPr>
          <a:xfrm>
            <a:off x="755576" y="1059582"/>
            <a:ext cx="7560839"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这里输入简单的文字概述这里输入简单文字概述这里输入简单的文字概述这里入简单的文字概述这里输入述简单的文字概述这里输入简单文字概述这里输入简单</a:t>
            </a:r>
          </a:p>
        </p:txBody>
      </p:sp>
      <p:sp>
        <p:nvSpPr>
          <p:cNvPr id="8" name="矩形 7"/>
          <p:cNvSpPr/>
          <p:nvPr/>
        </p:nvSpPr>
        <p:spPr>
          <a:xfrm>
            <a:off x="683568" y="2006313"/>
            <a:ext cx="2376264" cy="165618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683568"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1390581"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标题一</a:t>
            </a:r>
          </a:p>
        </p:txBody>
      </p:sp>
      <p:sp>
        <p:nvSpPr>
          <p:cNvPr id="11" name="TextBox 10"/>
          <p:cNvSpPr txBox="1"/>
          <p:nvPr/>
        </p:nvSpPr>
        <p:spPr>
          <a:xfrm>
            <a:off x="683568"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3347864" y="2006313"/>
            <a:ext cx="2376264" cy="165618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3347864"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054877"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标题二</a:t>
            </a:r>
          </a:p>
        </p:txBody>
      </p:sp>
      <p:sp>
        <p:nvSpPr>
          <p:cNvPr id="15" name="TextBox 14"/>
          <p:cNvSpPr txBox="1"/>
          <p:nvPr/>
        </p:nvSpPr>
        <p:spPr>
          <a:xfrm>
            <a:off x="3347864"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6012160" y="2006313"/>
            <a:ext cx="2376264" cy="165618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6012160" y="3662497"/>
            <a:ext cx="2376264" cy="360040"/>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719173" y="3664848"/>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标题三</a:t>
            </a:r>
          </a:p>
        </p:txBody>
      </p:sp>
      <p:sp>
        <p:nvSpPr>
          <p:cNvPr id="19" name="TextBox 18"/>
          <p:cNvSpPr txBox="1"/>
          <p:nvPr/>
        </p:nvSpPr>
        <p:spPr>
          <a:xfrm>
            <a:off x="6012160" y="4155926"/>
            <a:ext cx="2376264"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这里输入简单的文字概述里输入简单文字概述这里简单</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2502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par>
                          <p:cTn id="26" fill="hold">
                            <p:stCondLst>
                              <p:cond delay="2500"/>
                            </p:stCondLst>
                            <p:childTnLst>
                              <p:par>
                                <p:cTn id="27" presetID="16" presetClass="entr" presetSubtype="37"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Vertical)">
                                      <p:cBhvr>
                                        <p:cTn id="29" dur="500"/>
                                        <p:tgtEl>
                                          <p:spTgt spid="9"/>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5000"/>
                            </p:stCondLst>
                            <p:childTnLst>
                              <p:par>
                                <p:cTn id="49" presetID="16" presetClass="entr" presetSubtype="37"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arn(outVertical)">
                                      <p:cBhvr>
                                        <p:cTn id="51" dur="500"/>
                                        <p:tgtEl>
                                          <p:spTgt spid="13"/>
                                        </p:tgtEl>
                                      </p:cBhvr>
                                    </p:animEffect>
                                  </p:childTnLst>
                                </p:cTn>
                              </p:par>
                            </p:childTnLst>
                          </p:cTn>
                        </p:par>
                        <p:par>
                          <p:cTn id="52" fill="hold">
                            <p:stCondLst>
                              <p:cond delay="5500"/>
                            </p:stCondLst>
                            <p:childTnLst>
                              <p:par>
                                <p:cTn id="53" presetID="22" presetClass="entr" presetSubtype="1"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up)">
                                      <p:cBhvr>
                                        <p:cTn id="55" dur="500"/>
                                        <p:tgtEl>
                                          <p:spTgt spid="15"/>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childTnLst>
                          </p:cTn>
                        </p:par>
                        <p:par>
                          <p:cTn id="62" fill="hold">
                            <p:stCondLst>
                              <p:cond delay="6500"/>
                            </p:stCondLst>
                            <p:childTnLst>
                              <p:par>
                                <p:cTn id="63" presetID="16" presetClass="entr" presetSubtype="37"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outVertical)">
                                      <p:cBhvr>
                                        <p:cTn id="65" dur="500"/>
                                        <p:tgtEl>
                                          <p:spTgt spid="17"/>
                                        </p:tgtEl>
                                      </p:cBhvr>
                                    </p:animEffect>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childTnLst>
                          </p:cTn>
                        </p:par>
                        <p:par>
                          <p:cTn id="70" fill="hold">
                            <p:stCondLst>
                              <p:cond delay="7500"/>
                            </p:stCondLst>
                            <p:childTnLst>
                              <p:par>
                                <p:cTn id="71" presetID="22" presetClass="entr" presetSubtype="1"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animBg="1"/>
      <p:bldP spid="10" grpId="0"/>
      <p:bldP spid="11" grpId="0"/>
      <p:bldP spid="12" grpId="0" animBg="1"/>
      <p:bldP spid="13" grpId="0" animBg="1"/>
      <p:bldP spid="14" grpId="0"/>
      <p:bldP spid="15" grpId="0"/>
      <p:bldP spid="16" grpId="0" animBg="1"/>
      <p:bldP spid="17" grpId="0" animBg="1"/>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426091" y="1275606"/>
            <a:ext cx="1512168" cy="1512168"/>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2093397" y="1275606"/>
            <a:ext cx="1512168" cy="1512168"/>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3779912" y="1275606"/>
            <a:ext cx="1512168" cy="1512168"/>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426091" y="2952821"/>
            <a:ext cx="1512168" cy="1512168"/>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2093397" y="2952821"/>
            <a:ext cx="1512168" cy="1512168"/>
          </a:xfrm>
          <a:prstGeom prst="rect">
            <a:avLst/>
          </a:prstGeom>
          <a:blipFill dpi="0" rotWithShape="1">
            <a:blip r:embed="rId8"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3779912" y="2952821"/>
            <a:ext cx="1512168" cy="151216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995934" y="3281519"/>
            <a:ext cx="1107996" cy="874407"/>
          </a:xfrm>
          <a:prstGeom prst="rect">
            <a:avLst/>
          </a:prstGeom>
          <a:noFill/>
        </p:spPr>
        <p:txBody>
          <a:bodyPr wrap="none" rtlCol="0">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部分工作</a:t>
            </a:r>
            <a:endPar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成果展示</a:t>
            </a:r>
          </a:p>
        </p:txBody>
      </p:sp>
      <p:cxnSp>
        <p:nvCxnSpPr>
          <p:cNvPr id="14" name="肘形连接符 13"/>
          <p:cNvCxnSpPr/>
          <p:nvPr/>
        </p:nvCxnSpPr>
        <p:spPr>
          <a:xfrm rot="16200000" flipH="1">
            <a:off x="5724128" y="1347614"/>
            <a:ext cx="2880320" cy="2880320"/>
          </a:xfrm>
          <a:prstGeom prst="bentConnector3">
            <a:avLst/>
          </a:prstGeom>
          <a:ln w="57150">
            <a:solidFill>
              <a:srgbClr val="3090D8"/>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bwMode="auto">
          <a:xfrm>
            <a:off x="5851823" y="1707654"/>
            <a:ext cx="2824633"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6" name="矩形 15"/>
          <p:cNvSpPr/>
          <p:nvPr/>
        </p:nvSpPr>
        <p:spPr bwMode="auto">
          <a:xfrm>
            <a:off x="5868144" y="1347614"/>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7" name="TextBox 16"/>
          <p:cNvSpPr txBox="1"/>
          <p:nvPr/>
        </p:nvSpPr>
        <p:spPr bwMode="auto">
          <a:xfrm>
            <a:off x="5724128" y="3376612"/>
            <a:ext cx="2824633"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8" name="矩形 17"/>
          <p:cNvSpPr/>
          <p:nvPr/>
        </p:nvSpPr>
        <p:spPr bwMode="auto">
          <a:xfrm>
            <a:off x="5740449" y="3016572"/>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31700991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 presetClass="entr" presetSubtype="1"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0-#ppt_h/2"/>
                                          </p:val>
                                        </p:tav>
                                        <p:tav tm="100000">
                                          <p:val>
                                            <p:strVal val="#ppt_y"/>
                                          </p:val>
                                        </p:tav>
                                      </p:tavLst>
                                    </p:anim>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5000"/>
                            </p:stCondLst>
                            <p:childTnLst>
                              <p:par>
                                <p:cTn id="55" presetID="42"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p:bldP spid="15" grpId="0"/>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nvGrpSpPr>
          <p:cNvPr id="7" name="组合 6"/>
          <p:cNvGrpSpPr/>
          <p:nvPr/>
        </p:nvGrpSpPr>
        <p:grpSpPr>
          <a:xfrm>
            <a:off x="971600" y="855130"/>
            <a:ext cx="2025258" cy="1638766"/>
            <a:chOff x="1043608" y="1068872"/>
            <a:chExt cx="2025258" cy="1638766"/>
          </a:xfrm>
          <a:solidFill>
            <a:srgbClr val="3090D8"/>
          </a:solidFill>
        </p:grpSpPr>
        <p:sp>
          <p:nvSpPr>
            <p:cNvPr id="8" name="流程图: 摘录 7"/>
            <p:cNvSpPr/>
            <p:nvPr/>
          </p:nvSpPr>
          <p:spPr>
            <a:xfrm>
              <a:off x="1043608"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1547664"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0" name="组合 9"/>
          <p:cNvGrpSpPr/>
          <p:nvPr/>
        </p:nvGrpSpPr>
        <p:grpSpPr>
          <a:xfrm>
            <a:off x="2267744" y="843558"/>
            <a:ext cx="2025258" cy="1638766"/>
            <a:chOff x="2339752" y="1057300"/>
            <a:chExt cx="2025258" cy="1638766"/>
          </a:xfrm>
          <a:solidFill>
            <a:srgbClr val="3090D8"/>
          </a:solidFill>
        </p:grpSpPr>
        <p:sp>
          <p:nvSpPr>
            <p:cNvPr id="11" name="流程图: 摘录 10"/>
            <p:cNvSpPr/>
            <p:nvPr/>
          </p:nvSpPr>
          <p:spPr>
            <a:xfrm flipV="1">
              <a:off x="233975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2875327" y="1339486"/>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3" name="组合 12"/>
          <p:cNvGrpSpPr/>
          <p:nvPr/>
        </p:nvGrpSpPr>
        <p:grpSpPr>
          <a:xfrm>
            <a:off x="3563888" y="855130"/>
            <a:ext cx="2025258" cy="1638766"/>
            <a:chOff x="3635896" y="1068872"/>
            <a:chExt cx="2025258" cy="1638766"/>
          </a:xfrm>
          <a:solidFill>
            <a:srgbClr val="3090D8"/>
          </a:solidFill>
        </p:grpSpPr>
        <p:sp>
          <p:nvSpPr>
            <p:cNvPr id="14" name="流程图: 摘录 13"/>
            <p:cNvSpPr/>
            <p:nvPr/>
          </p:nvSpPr>
          <p:spPr>
            <a:xfrm>
              <a:off x="3635896"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4171471"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grpSp>
        <p:nvGrpSpPr>
          <p:cNvPr id="16" name="组合 15"/>
          <p:cNvGrpSpPr/>
          <p:nvPr/>
        </p:nvGrpSpPr>
        <p:grpSpPr>
          <a:xfrm>
            <a:off x="6075134" y="855130"/>
            <a:ext cx="2025258" cy="1638766"/>
            <a:chOff x="6147142" y="1068872"/>
            <a:chExt cx="2025258" cy="1638766"/>
          </a:xfrm>
          <a:solidFill>
            <a:srgbClr val="3090D8"/>
          </a:solidFill>
        </p:grpSpPr>
        <p:sp>
          <p:nvSpPr>
            <p:cNvPr id="17" name="流程图: 摘录 16"/>
            <p:cNvSpPr/>
            <p:nvPr/>
          </p:nvSpPr>
          <p:spPr>
            <a:xfrm>
              <a:off x="6147142" y="1068872"/>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6679819" y="1978264"/>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cxnSp>
        <p:nvCxnSpPr>
          <p:cNvPr id="19" name="直接连接符 18"/>
          <p:cNvCxnSpPr/>
          <p:nvPr/>
        </p:nvCxnSpPr>
        <p:spPr>
          <a:xfrm>
            <a:off x="331363" y="2579677"/>
            <a:ext cx="8424936" cy="0"/>
          </a:xfrm>
          <a:prstGeom prst="line">
            <a:avLst/>
          </a:prstGeom>
          <a:ln>
            <a:solidFill>
              <a:srgbClr val="3090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55576" y="2931790"/>
            <a:ext cx="0" cy="1008112"/>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bwMode="auto">
          <a:xfrm>
            <a:off x="827584" y="3280337"/>
            <a:ext cx="7432495"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概述这里输入这里输入简单的文字概述这里输入简单文字概述简单的文字概述这里</a:t>
            </a:r>
          </a:p>
        </p:txBody>
      </p:sp>
      <p:sp>
        <p:nvSpPr>
          <p:cNvPr id="22" name="矩形 21"/>
          <p:cNvSpPr/>
          <p:nvPr/>
        </p:nvSpPr>
        <p:spPr bwMode="auto">
          <a:xfrm>
            <a:off x="899592" y="2956323"/>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grpSp>
        <p:nvGrpSpPr>
          <p:cNvPr id="23" name="组合 22"/>
          <p:cNvGrpSpPr/>
          <p:nvPr/>
        </p:nvGrpSpPr>
        <p:grpSpPr>
          <a:xfrm>
            <a:off x="4788023" y="843558"/>
            <a:ext cx="2025258" cy="1638766"/>
            <a:chOff x="4860032" y="1057300"/>
            <a:chExt cx="2025258" cy="1638766"/>
          </a:xfrm>
          <a:solidFill>
            <a:srgbClr val="3090D8"/>
          </a:solidFill>
        </p:grpSpPr>
        <p:sp>
          <p:nvSpPr>
            <p:cNvPr id="24" name="流程图: 摘录 23"/>
            <p:cNvSpPr/>
            <p:nvPr/>
          </p:nvSpPr>
          <p:spPr>
            <a:xfrm flipV="1">
              <a:off x="4860032" y="1057300"/>
              <a:ext cx="2025258" cy="1638766"/>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5395607" y="1339486"/>
              <a:ext cx="954107" cy="400110"/>
            </a:xfrm>
            <a:prstGeom prst="rect">
              <a:avLst/>
            </a:prstGeom>
            <a:grpFill/>
          </p:spPr>
          <p:txBody>
            <a:bodyPr wrap="none" rtlCol="0">
              <a:spAutoFit/>
            </a:bodyPr>
            <a:lstStyle/>
            <a:p>
              <a:r>
                <a:rPr lang="zh-CN" altLang="en-US" sz="2000" b="1"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cxnSp>
        <p:nvCxnSpPr>
          <p:cNvPr id="26" name="直接连接符 25"/>
          <p:cNvCxnSpPr/>
          <p:nvPr/>
        </p:nvCxnSpPr>
        <p:spPr>
          <a:xfrm>
            <a:off x="755576" y="4011910"/>
            <a:ext cx="0" cy="1008112"/>
          </a:xfrm>
          <a:prstGeom prst="line">
            <a:avLst/>
          </a:prstGeom>
          <a:ln w="38100">
            <a:solidFill>
              <a:srgbClr val="3090D8"/>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bwMode="auto">
          <a:xfrm>
            <a:off x="827584" y="4360457"/>
            <a:ext cx="7432495"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概述这里输入这里输入简单的文字概述这里输入简单文字概述简单的文字概述这里</a:t>
            </a:r>
          </a:p>
        </p:txBody>
      </p:sp>
      <p:sp>
        <p:nvSpPr>
          <p:cNvPr id="28" name="矩形 27"/>
          <p:cNvSpPr/>
          <p:nvPr/>
        </p:nvSpPr>
        <p:spPr bwMode="auto">
          <a:xfrm>
            <a:off x="899592" y="4036443"/>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4042651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16" presetClass="entr" presetSubtype="37"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outVertical)">
                                      <p:cBhvr>
                                        <p:cTn id="43" dur="500"/>
                                        <p:tgtEl>
                                          <p:spTgt spid="19"/>
                                        </p:tgtEl>
                                      </p:cBhvr>
                                    </p:animEffect>
                                  </p:childTnLst>
                                </p:cTn>
                              </p:par>
                            </p:childTnLst>
                          </p:cTn>
                        </p:par>
                        <p:par>
                          <p:cTn id="44" fill="hold">
                            <p:stCondLst>
                              <p:cond delay="2500"/>
                            </p:stCondLst>
                            <p:childTnLst>
                              <p:par>
                                <p:cTn id="45" presetID="2" presetClass="entr" presetSubtype="4"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1+#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 presetClass="entr" presetSubtype="4"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2"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1" grpId="0"/>
      <p:bldP spid="22"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944891"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79331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788867" y="168965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6"/>
          <p:cNvSpPr txBox="1"/>
          <p:nvPr/>
        </p:nvSpPr>
        <p:spPr>
          <a:xfrm>
            <a:off x="2780009" y="172101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nvGrpSpPr>
        <p:grpSpPr>
          <a:xfrm>
            <a:off x="3225859" y="1689652"/>
            <a:ext cx="3362365" cy="432048"/>
            <a:chOff x="3369875" y="1633364"/>
            <a:chExt cx="3362365" cy="432048"/>
          </a:xfrm>
        </p:grpSpPr>
        <p:sp>
          <p:nvSpPr>
            <p:cNvPr id="9" name="矩形 8"/>
            <p:cNvSpPr/>
            <p:nvPr/>
          </p:nvSpPr>
          <p:spPr>
            <a:xfrm>
              <a:off x="3369875" y="163336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3497320" y="168011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11" name="矩形 10"/>
          <p:cNvSpPr/>
          <p:nvPr/>
        </p:nvSpPr>
        <p:spPr>
          <a:xfrm>
            <a:off x="2788867" y="231972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2780009" y="235108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12"/>
          <p:cNvGrpSpPr/>
          <p:nvPr/>
        </p:nvGrpSpPr>
        <p:grpSpPr>
          <a:xfrm>
            <a:off x="3225859" y="2319722"/>
            <a:ext cx="3362365" cy="432048"/>
            <a:chOff x="3369875" y="2263434"/>
            <a:chExt cx="3362365" cy="432048"/>
          </a:xfrm>
        </p:grpSpPr>
        <p:sp>
          <p:nvSpPr>
            <p:cNvPr id="14" name="矩形 13"/>
            <p:cNvSpPr/>
            <p:nvPr/>
          </p:nvSpPr>
          <p:spPr>
            <a:xfrm>
              <a:off x="3369875" y="226343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3497320" y="231018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16" name="矩形 15"/>
          <p:cNvSpPr/>
          <p:nvPr/>
        </p:nvSpPr>
        <p:spPr>
          <a:xfrm>
            <a:off x="2788867" y="294979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2780009" y="298115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3225859" y="2949792"/>
            <a:ext cx="3362365" cy="432048"/>
            <a:chOff x="3369875" y="2893504"/>
            <a:chExt cx="3362365" cy="432048"/>
          </a:xfrm>
        </p:grpSpPr>
        <p:sp>
          <p:nvSpPr>
            <p:cNvPr id="19" name="矩形 18"/>
            <p:cNvSpPr/>
            <p:nvPr/>
          </p:nvSpPr>
          <p:spPr>
            <a:xfrm>
              <a:off x="3369875" y="289350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3497320" y="294025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21" name="矩形 20"/>
          <p:cNvSpPr/>
          <p:nvPr/>
        </p:nvSpPr>
        <p:spPr>
          <a:xfrm>
            <a:off x="2788867" y="3579862"/>
            <a:ext cx="400989"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a:xfrm>
            <a:off x="2780009" y="3611220"/>
            <a:ext cx="45397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组合 22"/>
          <p:cNvGrpSpPr/>
          <p:nvPr/>
        </p:nvGrpSpPr>
        <p:grpSpPr>
          <a:xfrm>
            <a:off x="3225859" y="3579862"/>
            <a:ext cx="3362365" cy="432048"/>
            <a:chOff x="3369875" y="3523574"/>
            <a:chExt cx="3362365" cy="432048"/>
          </a:xfrm>
        </p:grpSpPr>
        <p:sp>
          <p:nvSpPr>
            <p:cNvPr id="24" name="矩形 23"/>
            <p:cNvSpPr/>
            <p:nvPr/>
          </p:nvSpPr>
          <p:spPr>
            <a:xfrm>
              <a:off x="3369875" y="3523574"/>
              <a:ext cx="3362365" cy="432048"/>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a:xfrm>
              <a:off x="3497320" y="3570321"/>
              <a:ext cx="2236510" cy="338554"/>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sp>
        <p:nvSpPr>
          <p:cNvPr id="31" name="五边形 30"/>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31"/>
          <p:cNvSpPr txBox="1"/>
          <p:nvPr/>
        </p:nvSpPr>
        <p:spPr>
          <a:xfrm>
            <a:off x="417989" y="209173"/>
            <a:ext cx="697627"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目录</a:t>
            </a:r>
          </a:p>
        </p:txBody>
      </p:sp>
    </p:spTree>
    <p:extLst>
      <p:ext uri="{BB962C8B-B14F-4D97-AF65-F5344CB8AC3E}">
        <p14:creationId xmlns:p14="http://schemas.microsoft.com/office/powerpoint/2010/main" val="3487293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15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5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35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0-#ppt_w/2"/>
                                          </p:val>
                                        </p:tav>
                                        <p:tav tm="100000">
                                          <p:val>
                                            <p:strVal val="#ppt_x"/>
                                          </p:val>
                                        </p:tav>
                                      </p:tavLst>
                                    </p:anim>
                                    <p:anim calcmode="lin" valueType="num">
                                      <p:cBhvr additive="base">
                                        <p:cTn id="30" dur="500" fill="hold"/>
                                        <p:tgtEl>
                                          <p:spTgt spid="21"/>
                                        </p:tgtEl>
                                        <p:attrNameLst>
                                          <p:attrName>ppt_y</p:attrName>
                                        </p:attrNameLst>
                                      </p:cBhvr>
                                      <p:tavLst>
                                        <p:tav tm="0">
                                          <p:val>
                                            <p:strVal val="#ppt_y"/>
                                          </p:val>
                                        </p:tav>
                                        <p:tav tm="100000">
                                          <p:val>
                                            <p:strVal val="#ppt_y"/>
                                          </p:val>
                                        </p:tav>
                                      </p:tavLst>
                                    </p:anim>
                                  </p:childTnLst>
                                </p:cTn>
                              </p:par>
                            </p:childTnLst>
                          </p:cTn>
                        </p:par>
                        <p:par>
                          <p:cTn id="31" fill="hold">
                            <p:stCondLst>
                              <p:cond delay="1850"/>
                            </p:stCondLst>
                            <p:childTnLst>
                              <p:par>
                                <p:cTn id="32" presetID="49" presetClass="entr" presetSubtype="0" decel="10000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 calcmode="lin" valueType="num">
                                      <p:cBhvr>
                                        <p:cTn id="36" dur="500" fill="hold"/>
                                        <p:tgtEl>
                                          <p:spTgt spid="7"/>
                                        </p:tgtEl>
                                        <p:attrNameLst>
                                          <p:attrName>style.rotation</p:attrName>
                                        </p:attrNameLst>
                                      </p:cBhvr>
                                      <p:tavLst>
                                        <p:tav tm="0">
                                          <p:val>
                                            <p:fltVal val="360"/>
                                          </p:val>
                                        </p:tav>
                                        <p:tav tm="100000">
                                          <p:val>
                                            <p:fltVal val="0"/>
                                          </p:val>
                                        </p:tav>
                                      </p:tavLst>
                                    </p:anim>
                                    <p:animEffect transition="in" filter="fade">
                                      <p:cBhvr>
                                        <p:cTn id="37" dur="500"/>
                                        <p:tgtEl>
                                          <p:spTgt spid="7"/>
                                        </p:tgtEl>
                                      </p:cBhvr>
                                    </p:animEffect>
                                  </p:childTnLst>
                                </p:cTn>
                              </p:par>
                            </p:childTnLst>
                          </p:cTn>
                        </p:par>
                        <p:par>
                          <p:cTn id="38" fill="hold">
                            <p:stCondLst>
                              <p:cond delay="2350"/>
                            </p:stCondLst>
                            <p:childTnLst>
                              <p:par>
                                <p:cTn id="39" presetID="22" presetClass="entr" presetSubtype="8"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2850"/>
                            </p:stCondLst>
                            <p:childTnLst>
                              <p:par>
                                <p:cTn id="43" presetID="49" presetClass="entr" presetSubtype="0" decel="10000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childTnLst>
                          </p:cTn>
                        </p:par>
                        <p:par>
                          <p:cTn id="49" fill="hold">
                            <p:stCondLst>
                              <p:cond delay="3350"/>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par>
                          <p:cTn id="53" fill="hold">
                            <p:stCondLst>
                              <p:cond delay="3850"/>
                            </p:stCondLst>
                            <p:childTnLst>
                              <p:par>
                                <p:cTn id="54" presetID="49" presetClass="entr" presetSubtype="0" decel="10000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p:cTn id="56" dur="500" fill="hold"/>
                                        <p:tgtEl>
                                          <p:spTgt spid="17"/>
                                        </p:tgtEl>
                                        <p:attrNameLst>
                                          <p:attrName>ppt_w</p:attrName>
                                        </p:attrNameLst>
                                      </p:cBhvr>
                                      <p:tavLst>
                                        <p:tav tm="0">
                                          <p:val>
                                            <p:fltVal val="0"/>
                                          </p:val>
                                        </p:tav>
                                        <p:tav tm="100000">
                                          <p:val>
                                            <p:strVal val="#ppt_w"/>
                                          </p:val>
                                        </p:tav>
                                      </p:tavLst>
                                    </p:anim>
                                    <p:anim calcmode="lin" valueType="num">
                                      <p:cBhvr>
                                        <p:cTn id="57" dur="500" fill="hold"/>
                                        <p:tgtEl>
                                          <p:spTgt spid="17"/>
                                        </p:tgtEl>
                                        <p:attrNameLst>
                                          <p:attrName>ppt_h</p:attrName>
                                        </p:attrNameLst>
                                      </p:cBhvr>
                                      <p:tavLst>
                                        <p:tav tm="0">
                                          <p:val>
                                            <p:fltVal val="0"/>
                                          </p:val>
                                        </p:tav>
                                        <p:tav tm="100000">
                                          <p:val>
                                            <p:strVal val="#ppt_h"/>
                                          </p:val>
                                        </p:tav>
                                      </p:tavLst>
                                    </p:anim>
                                    <p:anim calcmode="lin" valueType="num">
                                      <p:cBhvr>
                                        <p:cTn id="58" dur="500" fill="hold"/>
                                        <p:tgtEl>
                                          <p:spTgt spid="17"/>
                                        </p:tgtEl>
                                        <p:attrNameLst>
                                          <p:attrName>style.rotation</p:attrName>
                                        </p:attrNameLst>
                                      </p:cBhvr>
                                      <p:tavLst>
                                        <p:tav tm="0">
                                          <p:val>
                                            <p:fltVal val="360"/>
                                          </p:val>
                                        </p:tav>
                                        <p:tav tm="100000">
                                          <p:val>
                                            <p:fltVal val="0"/>
                                          </p:val>
                                        </p:tav>
                                      </p:tavLst>
                                    </p:anim>
                                    <p:animEffect transition="in" filter="fade">
                                      <p:cBhvr>
                                        <p:cTn id="59" dur="500"/>
                                        <p:tgtEl>
                                          <p:spTgt spid="17"/>
                                        </p:tgtEl>
                                      </p:cBhvr>
                                    </p:animEffect>
                                  </p:childTnLst>
                                </p:cTn>
                              </p:par>
                            </p:childTnLst>
                          </p:cTn>
                        </p:par>
                        <p:par>
                          <p:cTn id="60" fill="hold">
                            <p:stCondLst>
                              <p:cond delay="4350"/>
                            </p:stCondLst>
                            <p:childTnLst>
                              <p:par>
                                <p:cTn id="61" presetID="22" presetClass="entr" presetSubtype="8"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4850"/>
                            </p:stCondLst>
                            <p:childTnLst>
                              <p:par>
                                <p:cTn id="65" presetID="49" presetClass="entr" presetSubtype="0" decel="10000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500" fill="hold"/>
                                        <p:tgtEl>
                                          <p:spTgt spid="22"/>
                                        </p:tgtEl>
                                        <p:attrNameLst>
                                          <p:attrName>ppt_w</p:attrName>
                                        </p:attrNameLst>
                                      </p:cBhvr>
                                      <p:tavLst>
                                        <p:tav tm="0">
                                          <p:val>
                                            <p:fltVal val="0"/>
                                          </p:val>
                                        </p:tav>
                                        <p:tav tm="100000">
                                          <p:val>
                                            <p:strVal val="#ppt_w"/>
                                          </p:val>
                                        </p:tav>
                                      </p:tavLst>
                                    </p:anim>
                                    <p:anim calcmode="lin" valueType="num">
                                      <p:cBhvr>
                                        <p:cTn id="68" dur="500" fill="hold"/>
                                        <p:tgtEl>
                                          <p:spTgt spid="22"/>
                                        </p:tgtEl>
                                        <p:attrNameLst>
                                          <p:attrName>ppt_h</p:attrName>
                                        </p:attrNameLst>
                                      </p:cBhvr>
                                      <p:tavLst>
                                        <p:tav tm="0">
                                          <p:val>
                                            <p:fltVal val="0"/>
                                          </p:val>
                                        </p:tav>
                                        <p:tav tm="100000">
                                          <p:val>
                                            <p:strVal val="#ppt_h"/>
                                          </p:val>
                                        </p:tav>
                                      </p:tavLst>
                                    </p:anim>
                                    <p:anim calcmode="lin" valueType="num">
                                      <p:cBhvr>
                                        <p:cTn id="69" dur="500" fill="hold"/>
                                        <p:tgtEl>
                                          <p:spTgt spid="22"/>
                                        </p:tgtEl>
                                        <p:attrNameLst>
                                          <p:attrName>style.rotation</p:attrName>
                                        </p:attrNameLst>
                                      </p:cBhvr>
                                      <p:tavLst>
                                        <p:tav tm="0">
                                          <p:val>
                                            <p:fltVal val="360"/>
                                          </p:val>
                                        </p:tav>
                                        <p:tav tm="100000">
                                          <p:val>
                                            <p:fltVal val="0"/>
                                          </p:val>
                                        </p:tav>
                                      </p:tavLst>
                                    </p:anim>
                                    <p:animEffect transition="in" filter="fade">
                                      <p:cBhvr>
                                        <p:cTn id="70" dur="500"/>
                                        <p:tgtEl>
                                          <p:spTgt spid="22"/>
                                        </p:tgtEl>
                                      </p:cBhvr>
                                    </p:animEffect>
                                  </p:childTnLst>
                                </p:cTn>
                              </p:par>
                            </p:childTnLst>
                          </p:cTn>
                        </p:par>
                        <p:par>
                          <p:cTn id="71" fill="hold">
                            <p:stCondLst>
                              <p:cond delay="5350"/>
                            </p:stCondLst>
                            <p:childTnLst>
                              <p:par>
                                <p:cTn id="72" presetID="22" presetClass="entr" presetSubtype="8"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6" grpId="0" animBg="1"/>
      <p:bldP spid="17" grpId="0"/>
      <p:bldP spid="21" grpId="0" animBg="1"/>
      <p:bldP spid="22" grpId="0"/>
      <p:bldP spid="31" grpId="0" animBg="1"/>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grpSp>
        <p:nvGrpSpPr>
          <p:cNvPr id="34" name="组合 33"/>
          <p:cNvGrpSpPr/>
          <p:nvPr/>
        </p:nvGrpSpPr>
        <p:grpSpPr>
          <a:xfrm>
            <a:off x="539552" y="2153439"/>
            <a:ext cx="1327474" cy="1410442"/>
            <a:chOff x="395537" y="2426415"/>
            <a:chExt cx="1327474" cy="1410442"/>
          </a:xfrm>
          <a:solidFill>
            <a:srgbClr val="3090D8"/>
          </a:solidFill>
        </p:grpSpPr>
        <p:sp>
          <p:nvSpPr>
            <p:cNvPr id="35" name="六边形 34"/>
            <p:cNvSpPr/>
            <p:nvPr/>
          </p:nvSpPr>
          <p:spPr>
            <a:xfrm rot="16200000">
              <a:off x="354053" y="2467899"/>
              <a:ext cx="1410442" cy="1327474"/>
            </a:xfrm>
            <a:prstGeom prst="hexagon">
              <a:avLst/>
            </a:prstGeom>
            <a:grp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5"/>
            <p:cNvSpPr txBox="1"/>
            <p:nvPr/>
          </p:nvSpPr>
          <p:spPr>
            <a:xfrm>
              <a:off x="576707" y="2931581"/>
              <a:ext cx="954107" cy="400110"/>
            </a:xfrm>
            <a:prstGeom prst="rect">
              <a:avLst/>
            </a:prstGeom>
            <a:grpFill/>
            <a:ln>
              <a:noFill/>
            </a:ln>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grpSp>
      <p:sp>
        <p:nvSpPr>
          <p:cNvPr id="37" name="等腰三角形 36"/>
          <p:cNvSpPr/>
          <p:nvPr/>
        </p:nvSpPr>
        <p:spPr>
          <a:xfrm rot="5400000">
            <a:off x="1947350" y="2786652"/>
            <a:ext cx="224916" cy="193893"/>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等腰三角形 37"/>
          <p:cNvSpPr/>
          <p:nvPr/>
        </p:nvSpPr>
        <p:spPr>
          <a:xfrm rot="5400000">
            <a:off x="2185504" y="2783386"/>
            <a:ext cx="224916" cy="193893"/>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六边形 38"/>
          <p:cNvSpPr/>
          <p:nvPr/>
        </p:nvSpPr>
        <p:spPr>
          <a:xfrm rot="16200000">
            <a:off x="2396007" y="1454503"/>
            <a:ext cx="2983834" cy="2808313"/>
          </a:xfrm>
          <a:prstGeom prst="hexagon">
            <a:avLst/>
          </a:prstGeom>
          <a:blipFill dpi="0" rotWithShape="1">
            <a:blip r:embed="rId4" cstate="screen">
              <a:extLst>
                <a:ext uri="{28A0092B-C50C-407E-A947-70E740481C1C}">
                  <a14:useLocalDpi xmlns:a14="http://schemas.microsoft.com/office/drawing/2010/main"/>
                </a:ext>
              </a:extLst>
            </a:blip>
            <a:srcRect/>
            <a:stretch>
              <a:fillRect/>
            </a:stretch>
          </a:blipFill>
          <a:ln w="15875" cap="rnd">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六边形 39"/>
          <p:cNvSpPr/>
          <p:nvPr/>
        </p:nvSpPr>
        <p:spPr>
          <a:xfrm rot="16200000">
            <a:off x="4332524" y="1311832"/>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40"/>
          <p:cNvSpPr txBox="1"/>
          <p:nvPr/>
        </p:nvSpPr>
        <p:spPr>
          <a:xfrm>
            <a:off x="4412212" y="1423686"/>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六边形 41"/>
          <p:cNvSpPr/>
          <p:nvPr/>
        </p:nvSpPr>
        <p:spPr>
          <a:xfrm rot="16200000">
            <a:off x="4893398" y="2483428"/>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42"/>
          <p:cNvSpPr txBox="1"/>
          <p:nvPr/>
        </p:nvSpPr>
        <p:spPr>
          <a:xfrm>
            <a:off x="4973086" y="2595282"/>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六边形 43"/>
          <p:cNvSpPr/>
          <p:nvPr/>
        </p:nvSpPr>
        <p:spPr>
          <a:xfrm rot="16200000">
            <a:off x="4389935" y="3746208"/>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TextBox 44"/>
          <p:cNvSpPr txBox="1"/>
          <p:nvPr/>
        </p:nvSpPr>
        <p:spPr>
          <a:xfrm>
            <a:off x="4469623" y="3858062"/>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Box 45"/>
          <p:cNvSpPr txBox="1"/>
          <p:nvPr/>
        </p:nvSpPr>
        <p:spPr bwMode="auto">
          <a:xfrm>
            <a:off x="5380938" y="114436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47" name="TextBox 46"/>
          <p:cNvSpPr txBox="1"/>
          <p:nvPr/>
        </p:nvSpPr>
        <p:spPr bwMode="auto">
          <a:xfrm>
            <a:off x="5884994" y="2360329"/>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48" name="TextBox 47"/>
          <p:cNvSpPr txBox="1"/>
          <p:nvPr/>
        </p:nvSpPr>
        <p:spPr bwMode="auto">
          <a:xfrm>
            <a:off x="5380938" y="3664644"/>
            <a:ext cx="2834054"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Tree>
    <p:extLst>
      <p:ext uri="{BB962C8B-B14F-4D97-AF65-F5344CB8AC3E}">
        <p14:creationId xmlns:p14="http://schemas.microsoft.com/office/powerpoint/2010/main" val="269764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fltVal val="0"/>
                                          </p:val>
                                        </p:tav>
                                        <p:tav tm="100000">
                                          <p:val>
                                            <p:strVal val="#ppt_w"/>
                                          </p:val>
                                        </p:tav>
                                      </p:tavLst>
                                    </p:anim>
                                    <p:anim calcmode="lin" valueType="num">
                                      <p:cBhvr>
                                        <p:cTn id="18" dur="1000" fill="hold"/>
                                        <p:tgtEl>
                                          <p:spTgt spid="34"/>
                                        </p:tgtEl>
                                        <p:attrNameLst>
                                          <p:attrName>ppt_h</p:attrName>
                                        </p:attrNameLst>
                                      </p:cBhvr>
                                      <p:tavLst>
                                        <p:tav tm="0">
                                          <p:val>
                                            <p:fltVal val="0"/>
                                          </p:val>
                                        </p:tav>
                                        <p:tav tm="100000">
                                          <p:val>
                                            <p:strVal val="#ppt_h"/>
                                          </p:val>
                                        </p:tav>
                                      </p:tavLst>
                                    </p:anim>
                                    <p:anim calcmode="lin" valueType="num">
                                      <p:cBhvr>
                                        <p:cTn id="19" dur="1000" fill="hold"/>
                                        <p:tgtEl>
                                          <p:spTgt spid="34"/>
                                        </p:tgtEl>
                                        <p:attrNameLst>
                                          <p:attrName>style.rotation</p:attrName>
                                        </p:attrNameLst>
                                      </p:cBhvr>
                                      <p:tavLst>
                                        <p:tav tm="0">
                                          <p:val>
                                            <p:fltVal val="90"/>
                                          </p:val>
                                        </p:tav>
                                        <p:tav tm="100000">
                                          <p:val>
                                            <p:fltVal val="0"/>
                                          </p:val>
                                        </p:tav>
                                      </p:tavLst>
                                    </p:anim>
                                    <p:animEffect transition="in" filter="fade">
                                      <p:cBhvr>
                                        <p:cTn id="20" dur="10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left)">
                                      <p:cBhvr>
                                        <p:cTn id="28" dur="500"/>
                                        <p:tgtEl>
                                          <p:spTgt spid="38"/>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0-#ppt_w/2"/>
                                          </p:val>
                                        </p:tav>
                                        <p:tav tm="100000">
                                          <p:val>
                                            <p:strVal val="#ppt_x"/>
                                          </p:val>
                                        </p:tav>
                                      </p:tavLst>
                                    </p:anim>
                                    <p:anim calcmode="lin" valueType="num">
                                      <p:cBhvr additive="base">
                                        <p:cTn id="39" dur="500" fill="hold"/>
                                        <p:tgtEl>
                                          <p:spTgt spid="40"/>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 calcmode="lin" valueType="num">
                                      <p:cBhvr additive="base">
                                        <p:cTn id="42" dur="500" fill="hold"/>
                                        <p:tgtEl>
                                          <p:spTgt spid="41"/>
                                        </p:tgtEl>
                                        <p:attrNameLst>
                                          <p:attrName>ppt_x</p:attrName>
                                        </p:attrNameLst>
                                      </p:cBhvr>
                                      <p:tavLst>
                                        <p:tav tm="0">
                                          <p:val>
                                            <p:strVal val="0-#ppt_w/2"/>
                                          </p:val>
                                        </p:tav>
                                        <p:tav tm="100000">
                                          <p:val>
                                            <p:strVal val="#ppt_x"/>
                                          </p:val>
                                        </p:tav>
                                      </p:tavLst>
                                    </p:anim>
                                    <p:anim calcmode="lin" valueType="num">
                                      <p:cBhvr additive="base">
                                        <p:cTn id="43" dur="500" fill="hold"/>
                                        <p:tgtEl>
                                          <p:spTgt spid="41"/>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42" presetClass="entr" presetSubtype="0"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childTnLst>
                          </p:cTn>
                        </p:par>
                        <p:par>
                          <p:cTn id="50" fill="hold">
                            <p:stCondLst>
                              <p:cond delay="5000"/>
                            </p:stCondLst>
                            <p:childTnLst>
                              <p:par>
                                <p:cTn id="51" presetID="2" presetClass="entr" presetSubtype="8"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additive="base">
                                        <p:cTn id="53" dur="500" fill="hold"/>
                                        <p:tgtEl>
                                          <p:spTgt spid="43"/>
                                        </p:tgtEl>
                                        <p:attrNameLst>
                                          <p:attrName>ppt_x</p:attrName>
                                        </p:attrNameLst>
                                      </p:cBhvr>
                                      <p:tavLst>
                                        <p:tav tm="0">
                                          <p:val>
                                            <p:strVal val="0-#ppt_w/2"/>
                                          </p:val>
                                        </p:tav>
                                        <p:tav tm="100000">
                                          <p:val>
                                            <p:strVal val="#ppt_x"/>
                                          </p:val>
                                        </p:tav>
                                      </p:tavLst>
                                    </p:anim>
                                    <p:anim calcmode="lin" valueType="num">
                                      <p:cBhvr additive="base">
                                        <p:cTn id="54" dur="500" fill="hold"/>
                                        <p:tgtEl>
                                          <p:spTgt spid="43"/>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0-#ppt_w/2"/>
                                          </p:val>
                                        </p:tav>
                                        <p:tav tm="100000">
                                          <p:val>
                                            <p:strVal val="#ppt_x"/>
                                          </p:val>
                                        </p:tav>
                                      </p:tavLst>
                                    </p:anim>
                                    <p:anim calcmode="lin" valueType="num">
                                      <p:cBhvr additive="base">
                                        <p:cTn id="58" dur="500" fill="hold"/>
                                        <p:tgtEl>
                                          <p:spTgt spid="42"/>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42" presetClass="entr" presetSubtype="0"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childTnLst>
                          </p:cTn>
                        </p:par>
                        <p:par>
                          <p:cTn id="65" fill="hold">
                            <p:stCondLst>
                              <p:cond delay="6500"/>
                            </p:stCondLst>
                            <p:childTnLst>
                              <p:par>
                                <p:cTn id="66" presetID="2" presetClass="entr" presetSubtype="8"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500" fill="hold"/>
                                        <p:tgtEl>
                                          <p:spTgt spid="45"/>
                                        </p:tgtEl>
                                        <p:attrNameLst>
                                          <p:attrName>ppt_x</p:attrName>
                                        </p:attrNameLst>
                                      </p:cBhvr>
                                      <p:tavLst>
                                        <p:tav tm="0">
                                          <p:val>
                                            <p:strVal val="0-#ppt_w/2"/>
                                          </p:val>
                                        </p:tav>
                                        <p:tav tm="100000">
                                          <p:val>
                                            <p:strVal val="#ppt_x"/>
                                          </p:val>
                                        </p:tav>
                                      </p:tavLst>
                                    </p:anim>
                                    <p:anim calcmode="lin" valueType="num">
                                      <p:cBhvr additive="base">
                                        <p:cTn id="69" dur="500" fill="hold"/>
                                        <p:tgtEl>
                                          <p:spTgt spid="4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 calcmode="lin" valueType="num">
                                      <p:cBhvr additive="base">
                                        <p:cTn id="72" dur="500" fill="hold"/>
                                        <p:tgtEl>
                                          <p:spTgt spid="44"/>
                                        </p:tgtEl>
                                        <p:attrNameLst>
                                          <p:attrName>ppt_x</p:attrName>
                                        </p:attrNameLst>
                                      </p:cBhvr>
                                      <p:tavLst>
                                        <p:tav tm="0">
                                          <p:val>
                                            <p:strVal val="0-#ppt_w/2"/>
                                          </p:val>
                                        </p:tav>
                                        <p:tav tm="100000">
                                          <p:val>
                                            <p:strVal val="#ppt_x"/>
                                          </p:val>
                                        </p:tav>
                                      </p:tavLst>
                                    </p:anim>
                                    <p:anim calcmode="lin" valueType="num">
                                      <p:cBhvr additive="base">
                                        <p:cTn id="73" dur="500" fill="hold"/>
                                        <p:tgtEl>
                                          <p:spTgt spid="44"/>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42" presetClass="entr" presetSubtype="0"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7" grpId="0" animBg="1"/>
      <p:bldP spid="38" grpId="0" animBg="1"/>
      <p:bldP spid="39" grpId="0" animBg="1"/>
      <p:bldP spid="40" grpId="0" animBg="1"/>
      <p:bldP spid="41" grpId="0"/>
      <p:bldP spid="42" grpId="0" animBg="1"/>
      <p:bldP spid="43" grpId="0"/>
      <p:bldP spid="44" grpId="0" animBg="1"/>
      <p:bldP spid="45" grpId="0"/>
      <p:bldP spid="46"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33" name="任意多边形 32"/>
          <p:cNvSpPr/>
          <p:nvPr/>
        </p:nvSpPr>
        <p:spPr>
          <a:xfrm rot="1723431">
            <a:off x="2864170" y="2522631"/>
            <a:ext cx="1817395" cy="1339301"/>
          </a:xfrm>
          <a:custGeom>
            <a:avLst/>
            <a:gdLst/>
            <a:ahLst/>
            <a:cxnLst/>
            <a:rect l="l" t="t" r="r" b="b"/>
            <a:pathLst>
              <a:path w="2351321" h="1732770">
                <a:moveTo>
                  <a:pt x="1516639" y="0"/>
                </a:moveTo>
                <a:lnTo>
                  <a:pt x="2302371" y="743002"/>
                </a:lnTo>
                <a:cubicBezTo>
                  <a:pt x="2370314" y="1065730"/>
                  <a:pt x="2367934" y="1403106"/>
                  <a:pt x="2292691" y="1732770"/>
                </a:cubicBezTo>
                <a:lnTo>
                  <a:pt x="0" y="1209479"/>
                </a:lnTo>
                <a:close/>
              </a:path>
            </a:pathLst>
          </a:custGeom>
          <a:solidFill>
            <a:srgbClr val="3090D8"/>
          </a:solidFill>
          <a:ln w="25400" cap="flat" cmpd="sng" algn="ctr">
            <a:solidFill>
              <a:schemeClr val="bg1"/>
            </a:solidFill>
            <a:prstDash val="solid"/>
          </a:ln>
          <a:effectLst/>
        </p:spPr>
        <p:txBody>
          <a:bodyPr spcFirstLastPara="0" vert="horz" wrap="square" lIns="2385060" tIns="1267461" rIns="133604" bIns="1612899" numCol="1" spcCol="1270" anchor="ctr" anchorCtr="0">
            <a:noAutofit/>
          </a:bodyPr>
          <a:lstStyle/>
          <a:p>
            <a:pPr algn="ctr" defTabSz="1689100">
              <a:lnSpc>
                <a:spcPct val="90000"/>
              </a:lnSpc>
              <a:spcBef>
                <a:spcPct val="0"/>
              </a:spcBef>
              <a:spcAft>
                <a:spcPct val="35000"/>
              </a:spcAft>
              <a:defRPr/>
            </a:pPr>
            <a:endParaRPr lang="zh-CN" altLang="en-US" sz="380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任意多边形 33"/>
          <p:cNvSpPr/>
          <p:nvPr/>
        </p:nvSpPr>
        <p:spPr>
          <a:xfrm rot="1723431">
            <a:off x="1012652" y="1166895"/>
            <a:ext cx="3635301" cy="3635301"/>
          </a:xfrm>
          <a:custGeom>
            <a:avLst/>
            <a:gdLst>
              <a:gd name="connsiteX0" fmla="*/ 3370965 w 3413760"/>
              <a:gd name="connsiteY0" fmla="*/ 2086696 h 3413760"/>
              <a:gd name="connsiteX1" fmla="*/ 2447467 w 3413760"/>
              <a:gd name="connsiteY1" fmla="*/ 3244726 h 3413760"/>
              <a:gd name="connsiteX2" fmla="*/ 1706880 w 3413760"/>
              <a:gd name="connsiteY2" fmla="*/ 1706880 h 3413760"/>
              <a:gd name="connsiteX3" fmla="*/ 3370965 w 3413760"/>
              <a:gd name="connsiteY3" fmla="*/ 208669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370965" y="2086696"/>
                </a:moveTo>
                <a:cubicBezTo>
                  <a:pt x="3255378" y="2593118"/>
                  <a:pt x="2915472" y="3019346"/>
                  <a:pt x="2447467" y="3244726"/>
                </a:cubicBezTo>
                <a:lnTo>
                  <a:pt x="1706880" y="1706880"/>
                </a:lnTo>
                <a:lnTo>
                  <a:pt x="3370965" y="2086696"/>
                </a:lnTo>
                <a:close/>
              </a:path>
            </a:pathLst>
          </a:custGeom>
          <a:solidFill>
            <a:srgbClr val="3090D8"/>
          </a:solidFill>
          <a:ln w="25400" cap="flat" cmpd="sng" algn="ctr">
            <a:solidFill>
              <a:schemeClr val="bg1"/>
            </a:solidFill>
            <a:prstDash val="solid"/>
          </a:ln>
          <a:effectLst/>
        </p:spPr>
        <p:txBody>
          <a:bodyPr spcFirstLastPara="0" vert="horz" wrap="square" lIns="2244090" tIns="2081530" rIns="37465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任意多边形 34"/>
          <p:cNvSpPr/>
          <p:nvPr/>
        </p:nvSpPr>
        <p:spPr>
          <a:xfrm rot="1723431">
            <a:off x="1012652" y="1166895"/>
            <a:ext cx="3635301" cy="3635301"/>
          </a:xfrm>
          <a:custGeom>
            <a:avLst/>
            <a:gdLst>
              <a:gd name="connsiteX0" fmla="*/ 2447430 w 3413760"/>
              <a:gd name="connsiteY0" fmla="*/ 3244744 h 3413760"/>
              <a:gd name="connsiteX1" fmla="*/ 966292 w 3413760"/>
              <a:gd name="connsiteY1" fmla="*/ 3244726 h 3413760"/>
              <a:gd name="connsiteX2" fmla="*/ 1706880 w 3413760"/>
              <a:gd name="connsiteY2" fmla="*/ 1706880 h 3413760"/>
              <a:gd name="connsiteX3" fmla="*/ 2447430 w 3413760"/>
              <a:gd name="connsiteY3" fmla="*/ 3244744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2447430" y="3244744"/>
                </a:moveTo>
                <a:cubicBezTo>
                  <a:pt x="1979433" y="3470105"/>
                  <a:pt x="1434283" y="3470099"/>
                  <a:pt x="966292" y="3244726"/>
                </a:cubicBezTo>
                <a:lnTo>
                  <a:pt x="1706880" y="1706880"/>
                </a:lnTo>
                <a:lnTo>
                  <a:pt x="2447430" y="3244744"/>
                </a:lnTo>
                <a:close/>
              </a:path>
            </a:pathLst>
          </a:custGeom>
          <a:solidFill>
            <a:srgbClr val="3090D8"/>
          </a:solidFill>
          <a:ln w="25400" cap="flat" cmpd="sng" algn="ctr">
            <a:solidFill>
              <a:schemeClr val="bg1"/>
            </a:solidFill>
            <a:prstDash val="solid"/>
          </a:ln>
          <a:effectLst/>
        </p:spPr>
        <p:txBody>
          <a:bodyPr spcFirstLastPara="0" vert="horz" wrap="square" lIns="1299210" tIns="2731771" rIns="1299210" bIns="130809"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任意多边形 35"/>
          <p:cNvSpPr/>
          <p:nvPr/>
        </p:nvSpPr>
        <p:spPr>
          <a:xfrm rot="1723431">
            <a:off x="1012652" y="1166895"/>
            <a:ext cx="3635301" cy="3635301"/>
          </a:xfrm>
          <a:custGeom>
            <a:avLst/>
            <a:gdLst>
              <a:gd name="connsiteX0" fmla="*/ 966292 w 3413760"/>
              <a:gd name="connsiteY0" fmla="*/ 3244726 h 3413760"/>
              <a:gd name="connsiteX1" fmla="*/ 42795 w 3413760"/>
              <a:gd name="connsiteY1" fmla="*/ 2086696 h 3413760"/>
              <a:gd name="connsiteX2" fmla="*/ 1706880 w 3413760"/>
              <a:gd name="connsiteY2" fmla="*/ 1706880 h 3413760"/>
              <a:gd name="connsiteX3" fmla="*/ 966292 w 3413760"/>
              <a:gd name="connsiteY3" fmla="*/ 3244726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966292" y="3244726"/>
                </a:moveTo>
                <a:cubicBezTo>
                  <a:pt x="498287" y="3019347"/>
                  <a:pt x="158382" y="2593118"/>
                  <a:pt x="42795" y="2086696"/>
                </a:cubicBezTo>
                <a:lnTo>
                  <a:pt x="1706880" y="1706880"/>
                </a:lnTo>
                <a:lnTo>
                  <a:pt x="966292" y="3244726"/>
                </a:lnTo>
                <a:close/>
              </a:path>
            </a:pathLst>
          </a:custGeom>
          <a:solidFill>
            <a:srgbClr val="3090D8"/>
          </a:solidFill>
          <a:ln w="25400" cap="flat" cmpd="sng" algn="ctr">
            <a:solidFill>
              <a:schemeClr val="bg1"/>
            </a:solidFill>
            <a:prstDash val="solid"/>
          </a:ln>
          <a:effectLst/>
        </p:spPr>
        <p:txBody>
          <a:bodyPr spcFirstLastPara="0" vert="horz" wrap="square" lIns="374650" tIns="2081530" rIns="2244090" bIns="781050" numCol="1" spcCol="1270" anchor="ctr" anchorCtr="0">
            <a:noAutofit/>
          </a:bodyPr>
          <a:lstStyle/>
          <a:p>
            <a:pPr algn="ctr" defTabSz="1733550">
              <a:lnSpc>
                <a:spcPct val="90000"/>
              </a:lnSpc>
              <a:spcBef>
                <a:spcPct val="0"/>
              </a:spcBef>
              <a:spcAft>
                <a:spcPct val="35000"/>
              </a:spcAft>
              <a:defRPr/>
            </a:pPr>
            <a:endParaRPr lang="zh-CN" altLang="en-US" sz="3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任意多边形 36"/>
          <p:cNvSpPr/>
          <p:nvPr/>
        </p:nvSpPr>
        <p:spPr>
          <a:xfrm rot="1723431">
            <a:off x="1012652" y="1166895"/>
            <a:ext cx="3635301" cy="3635301"/>
          </a:xfrm>
          <a:custGeom>
            <a:avLst/>
            <a:gdLst>
              <a:gd name="connsiteX0" fmla="*/ 42795 w 3413760"/>
              <a:gd name="connsiteY0" fmla="*/ 2086695 h 3413760"/>
              <a:gd name="connsiteX1" fmla="*/ 372387 w 3413760"/>
              <a:gd name="connsiteY1" fmla="*/ 642658 h 3413760"/>
              <a:gd name="connsiteX2" fmla="*/ 1706880 w 3413760"/>
              <a:gd name="connsiteY2" fmla="*/ 1706880 h 3413760"/>
              <a:gd name="connsiteX3" fmla="*/ 42795 w 3413760"/>
              <a:gd name="connsiteY3" fmla="*/ 2086695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42795" y="2086695"/>
                </a:moveTo>
                <a:cubicBezTo>
                  <a:pt x="-72792" y="1580274"/>
                  <a:pt x="48519" y="1048777"/>
                  <a:pt x="372387" y="642658"/>
                </a:cubicBezTo>
                <a:lnTo>
                  <a:pt x="1706880" y="1706880"/>
                </a:lnTo>
                <a:lnTo>
                  <a:pt x="42795" y="2086695"/>
                </a:lnTo>
                <a:close/>
              </a:path>
            </a:pathLst>
          </a:custGeom>
          <a:solidFill>
            <a:srgbClr val="3090D8"/>
          </a:solidFill>
          <a:ln w="25400" cap="flat" cmpd="sng" algn="ctr">
            <a:solidFill>
              <a:schemeClr val="bg1"/>
            </a:solidFill>
            <a:prstDash val="solid"/>
          </a:ln>
          <a:effectLst/>
        </p:spPr>
        <p:txBody>
          <a:bodyPr spcFirstLastPara="0" vert="horz" wrap="square" lIns="124714" tIns="1258571" rIns="2376170" bIns="1604009" numCol="1" spcCol="1270" anchor="ctr" anchorCtr="0">
            <a:noAutofit/>
          </a:bodyPr>
          <a:lstStyle/>
          <a:p>
            <a:pPr algn="ctr" defTabSz="1377950">
              <a:lnSpc>
                <a:spcPct val="90000"/>
              </a:lnSpc>
              <a:spcBef>
                <a:spcPct val="0"/>
              </a:spcBef>
              <a:spcAft>
                <a:spcPct val="35000"/>
              </a:spcAft>
              <a:defRPr/>
            </a:pPr>
            <a:endParaRPr lang="zh-CN" altLang="en-US" sz="31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任意多边形 37"/>
          <p:cNvSpPr/>
          <p:nvPr/>
        </p:nvSpPr>
        <p:spPr>
          <a:xfrm rot="1723431">
            <a:off x="1012652" y="1166895"/>
            <a:ext cx="3635301" cy="3635301"/>
          </a:xfrm>
          <a:custGeom>
            <a:avLst/>
            <a:gdLst>
              <a:gd name="connsiteX0" fmla="*/ 372387 w 3413760"/>
              <a:gd name="connsiteY0" fmla="*/ 642658 h 3413760"/>
              <a:gd name="connsiteX1" fmla="*/ 1706880 w 3413760"/>
              <a:gd name="connsiteY1" fmla="*/ 0 h 3413760"/>
              <a:gd name="connsiteX2" fmla="*/ 1706880 w 3413760"/>
              <a:gd name="connsiteY2" fmla="*/ 1706880 h 3413760"/>
              <a:gd name="connsiteX3" fmla="*/ 372387 w 3413760"/>
              <a:gd name="connsiteY3" fmla="*/ 642658 h 3413760"/>
            </a:gdLst>
            <a:ahLst/>
            <a:cxnLst>
              <a:cxn ang="0">
                <a:pos x="connsiteX0" y="connsiteY0"/>
              </a:cxn>
              <a:cxn ang="0">
                <a:pos x="connsiteX1" y="connsiteY1"/>
              </a:cxn>
              <a:cxn ang="0">
                <a:pos x="connsiteX2" y="connsiteY2"/>
              </a:cxn>
              <a:cxn ang="0">
                <a:pos x="connsiteX3" y="connsiteY3"/>
              </a:cxn>
            </a:cxnLst>
            <a:rect l="l" t="t" r="r" b="b"/>
            <a:pathLst>
              <a:path w="3413760" h="3413760">
                <a:moveTo>
                  <a:pt x="372387" y="642658"/>
                </a:moveTo>
                <a:cubicBezTo>
                  <a:pt x="696256" y="236539"/>
                  <a:pt x="1187434" y="0"/>
                  <a:pt x="1706880" y="0"/>
                </a:cubicBezTo>
                <a:lnTo>
                  <a:pt x="1706880" y="1706880"/>
                </a:lnTo>
                <a:lnTo>
                  <a:pt x="372387" y="642658"/>
                </a:lnTo>
                <a:close/>
              </a:path>
            </a:pathLst>
          </a:custGeom>
          <a:solidFill>
            <a:srgbClr val="3090D8"/>
          </a:solidFill>
          <a:ln w="25400" cap="flat" cmpd="sng" algn="ctr">
            <a:solidFill>
              <a:schemeClr val="bg1"/>
            </a:solidFill>
            <a:prstDash val="solid"/>
          </a:ln>
          <a:effectLst/>
        </p:spPr>
        <p:txBody>
          <a:bodyPr spcFirstLastPara="0" vert="horz" wrap="square" lIns="776478" tIns="361951" rIns="1776222" bIns="2536189" numCol="1" spcCol="1270" anchor="ctr" anchorCtr="0">
            <a:noAutofit/>
          </a:bodyPr>
          <a:lstStyle/>
          <a:p>
            <a:pPr algn="ctr" defTabSz="1289050">
              <a:lnSpc>
                <a:spcPct val="90000"/>
              </a:lnSpc>
              <a:spcBef>
                <a:spcPct val="0"/>
              </a:spcBef>
              <a:spcAft>
                <a:spcPct val="35000"/>
              </a:spcAft>
              <a:defRPr/>
            </a:pPr>
            <a:endParaRPr lang="zh-CN" altLang="en-US" sz="290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椭圆 38"/>
          <p:cNvSpPr/>
          <p:nvPr/>
        </p:nvSpPr>
        <p:spPr>
          <a:xfrm>
            <a:off x="2590513" y="2753316"/>
            <a:ext cx="507037" cy="507037"/>
          </a:xfrm>
          <a:prstGeom prst="ellipse">
            <a:avLst/>
          </a:prstGeom>
          <a:solidFill>
            <a:srgbClr val="3090D8"/>
          </a:solidFill>
          <a:ln w="25400" cap="flat" cmpd="sng" algn="ctr">
            <a:solidFill>
              <a:schemeClr val="bg1"/>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zh-CN" altLang="en-US" ker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9"/>
          <p:cNvSpPr txBox="1"/>
          <p:nvPr/>
        </p:nvSpPr>
        <p:spPr>
          <a:xfrm>
            <a:off x="2654162" y="2385936"/>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06</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1" name="TextBox 40"/>
          <p:cNvSpPr txBox="1"/>
          <p:nvPr/>
        </p:nvSpPr>
        <p:spPr>
          <a:xfrm>
            <a:off x="2280286" y="2527600"/>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05</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2" name="TextBox 41"/>
          <p:cNvSpPr txBox="1"/>
          <p:nvPr/>
        </p:nvSpPr>
        <p:spPr>
          <a:xfrm>
            <a:off x="2203861" y="2897208"/>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04</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3" name="TextBox 42"/>
          <p:cNvSpPr txBox="1"/>
          <p:nvPr/>
        </p:nvSpPr>
        <p:spPr>
          <a:xfrm>
            <a:off x="2421174" y="3201350"/>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03</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4" name="TextBox 43"/>
          <p:cNvSpPr txBox="1"/>
          <p:nvPr/>
        </p:nvSpPr>
        <p:spPr>
          <a:xfrm>
            <a:off x="2801714" y="3234888"/>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02</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5" name="TextBox 44"/>
          <p:cNvSpPr txBox="1"/>
          <p:nvPr/>
        </p:nvSpPr>
        <p:spPr>
          <a:xfrm>
            <a:off x="3086760" y="2931742"/>
            <a:ext cx="404789" cy="343235"/>
          </a:xfrm>
          <a:prstGeom prst="rect">
            <a:avLst/>
          </a:prstGeom>
          <a:noFill/>
        </p:spPr>
        <p:txBody>
          <a:bodyPr wrap="square" rtlCol="0">
            <a:spAutoFit/>
          </a:bodyPr>
          <a:lstStyle/>
          <a:p>
            <a:pPr algn="ctr">
              <a:lnSpc>
                <a:spcPct val="130000"/>
              </a:lnSpc>
              <a:defRPr/>
            </a:pPr>
            <a:r>
              <a:rPr lang="en-US" altLang="zh-CN"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rPr>
              <a:t>01</a:t>
            </a:r>
            <a:endParaRPr lang="zh-CN" altLang="en-US" sz="1400" kern="0" dirty="0">
              <a:solidFill>
                <a:schemeClr val="bg1"/>
              </a:solidFill>
              <a:latin typeface="微软雅黑" panose="020B0503020204020204" pitchFamily="34" charset="-122"/>
              <a:ea typeface="微软雅黑" panose="020B0503020204020204" pitchFamily="34" charset="-122"/>
              <a:cs typeface="Arial" pitchFamily="34" charset="0"/>
              <a:sym typeface="微软雅黑" panose="020B0503020204020204" pitchFamily="34" charset="-122"/>
            </a:endParaRPr>
          </a:p>
        </p:txBody>
      </p:sp>
      <p:sp>
        <p:nvSpPr>
          <p:cNvPr id="46" name="TextBox 45"/>
          <p:cNvSpPr txBox="1"/>
          <p:nvPr/>
        </p:nvSpPr>
        <p:spPr>
          <a:xfrm>
            <a:off x="2439311" y="1270730"/>
            <a:ext cx="867981"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7" name="TextBox 46"/>
          <p:cNvSpPr txBox="1"/>
          <p:nvPr/>
        </p:nvSpPr>
        <p:spPr>
          <a:xfrm>
            <a:off x="1108759" y="2761297"/>
            <a:ext cx="820620"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8" name="TextBox 47"/>
          <p:cNvSpPr txBox="1"/>
          <p:nvPr/>
        </p:nvSpPr>
        <p:spPr>
          <a:xfrm>
            <a:off x="1807095" y="3695815"/>
            <a:ext cx="865035"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49" name="TextBox 48"/>
          <p:cNvSpPr txBox="1"/>
          <p:nvPr/>
        </p:nvSpPr>
        <p:spPr>
          <a:xfrm>
            <a:off x="1464741" y="1772399"/>
            <a:ext cx="839756"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0" name="TextBox 49"/>
          <p:cNvSpPr txBox="1"/>
          <p:nvPr/>
        </p:nvSpPr>
        <p:spPr>
          <a:xfrm>
            <a:off x="2878320" y="3758918"/>
            <a:ext cx="825688"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1" name="TextBox 50"/>
          <p:cNvSpPr txBox="1"/>
          <p:nvPr/>
        </p:nvSpPr>
        <p:spPr>
          <a:xfrm>
            <a:off x="3551897" y="2860681"/>
            <a:ext cx="811259" cy="812530"/>
          </a:xfrm>
          <a:prstGeom prst="rect">
            <a:avLst/>
          </a:prstGeom>
          <a:noFill/>
        </p:spPr>
        <p:txBody>
          <a:bodyPr wrap="square" rtlCol="0">
            <a:spAutoFit/>
          </a:bodyPr>
          <a:lstStyle/>
          <a:p>
            <a:pPr algn="just">
              <a:lnSpc>
                <a:spcPct val="130000"/>
              </a:lnSpc>
              <a:defRPr/>
            </a:pPr>
            <a:r>
              <a:rPr lang="zh-CN" altLang="en-US" sz="12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您的内容打在这里或者复制</a:t>
            </a:r>
          </a:p>
        </p:txBody>
      </p:sp>
      <p:sp>
        <p:nvSpPr>
          <p:cNvPr id="52" name="TextBox 51"/>
          <p:cNvSpPr txBox="1"/>
          <p:nvPr/>
        </p:nvSpPr>
        <p:spPr>
          <a:xfrm>
            <a:off x="4424626" y="1093085"/>
            <a:ext cx="3485142" cy="597921"/>
          </a:xfrm>
          <a:prstGeom prst="rect">
            <a:avLst/>
          </a:prstGeom>
          <a:noFill/>
        </p:spPr>
        <p:txBody>
          <a:bodyPr wrap="square" rtlCol="0">
            <a:spAutoFit/>
          </a:bodyPr>
          <a:lstStyle/>
          <a:p>
            <a:pPr algn="r" fontAlgn="base">
              <a:lnSpc>
                <a:spcPct val="130000"/>
              </a:lnSpc>
              <a:spcBef>
                <a:spcPct val="0"/>
              </a:spcBef>
              <a:spcAft>
                <a:spcPct val="0"/>
              </a:spcAft>
            </a:pP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您的标题打在这里</a:t>
            </a:r>
          </a:p>
        </p:txBody>
      </p:sp>
      <p:sp>
        <p:nvSpPr>
          <p:cNvPr id="53" name="TextBox 52"/>
          <p:cNvSpPr txBox="1"/>
          <p:nvPr/>
        </p:nvSpPr>
        <p:spPr>
          <a:xfrm>
            <a:off x="4901389" y="1661854"/>
            <a:ext cx="3271011" cy="381258"/>
          </a:xfrm>
          <a:prstGeom prst="rect">
            <a:avLst/>
          </a:prstGeom>
          <a:noFill/>
        </p:spPr>
        <p:txBody>
          <a:bodyPr wrap="square" rtlCol="0">
            <a:spAutoFit/>
          </a:bodyPr>
          <a:lstStyle/>
          <a:p>
            <a:pPr>
              <a:lnSpc>
                <a:spcPct val="130000"/>
              </a:lnSpc>
              <a:defRPr/>
            </a:pPr>
            <a:r>
              <a:rPr lang="zh-CN" altLang="en-US" sz="160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您的副标题打在这里或通过复制</a:t>
            </a:r>
          </a:p>
        </p:txBody>
      </p:sp>
      <p:cxnSp>
        <p:nvCxnSpPr>
          <p:cNvPr id="54" name="直接连接符 53"/>
          <p:cNvCxnSpPr/>
          <p:nvPr/>
        </p:nvCxnSpPr>
        <p:spPr>
          <a:xfrm>
            <a:off x="4115702" y="1682071"/>
            <a:ext cx="3730566" cy="0"/>
          </a:xfrm>
          <a:prstGeom prst="line">
            <a:avLst/>
          </a:prstGeom>
          <a:noFill/>
          <a:ln w="19050" cap="flat" cmpd="sng" algn="ctr">
            <a:solidFill>
              <a:srgbClr val="3090D8"/>
            </a:solidFill>
            <a:prstDash val="solid"/>
          </a:ln>
          <a:effectLst/>
        </p:spPr>
      </p:cxnSp>
      <p:sp>
        <p:nvSpPr>
          <p:cNvPr id="55" name="六边形 54"/>
          <p:cNvSpPr/>
          <p:nvPr/>
        </p:nvSpPr>
        <p:spPr>
          <a:xfrm>
            <a:off x="5652675" y="2401821"/>
            <a:ext cx="1497221" cy="1290708"/>
          </a:xfrm>
          <a:prstGeom prst="hexagon">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六边形 55"/>
          <p:cNvSpPr/>
          <p:nvPr/>
        </p:nvSpPr>
        <p:spPr>
          <a:xfrm>
            <a:off x="6877481" y="3235867"/>
            <a:ext cx="1106131" cy="953562"/>
          </a:xfrm>
          <a:prstGeom prst="hexagon">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六边形 56"/>
          <p:cNvSpPr/>
          <p:nvPr/>
        </p:nvSpPr>
        <p:spPr>
          <a:xfrm>
            <a:off x="5115306" y="3354549"/>
            <a:ext cx="808660" cy="697121"/>
          </a:xfrm>
          <a:prstGeom prst="hexagon">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六边形 57"/>
          <p:cNvSpPr/>
          <p:nvPr/>
        </p:nvSpPr>
        <p:spPr>
          <a:xfrm>
            <a:off x="7061911" y="2520586"/>
            <a:ext cx="615484" cy="530590"/>
          </a:xfrm>
          <a:prstGeom prst="hexagon">
            <a:avLst/>
          </a:prstGeom>
          <a:solidFill>
            <a:srgbClr val="3090D8">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36541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childTnLst>
                                </p:cTn>
                              </p:par>
                              <p:par>
                                <p:cTn id="32" presetID="10" presetClass="entr" presetSubtype="0" fill="hold" grpId="0" nodeType="withEffect">
                                  <p:stCondLst>
                                    <p:cond delay="125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par>
                          <p:cTn id="35" fill="hold">
                            <p:stCondLst>
                              <p:cond delay="2750"/>
                            </p:stCondLst>
                            <p:childTnLst>
                              <p:par>
                                <p:cTn id="36" presetID="10" presetClass="entr"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par>
                                <p:cTn id="51" presetID="10" presetClass="entr" presetSubtype="0" fill="hold" grpId="0" nodeType="withEffect">
                                  <p:stCondLst>
                                    <p:cond delay="125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childTnLst>
                          </p:cTn>
                        </p:par>
                        <p:par>
                          <p:cTn id="54" fill="hold">
                            <p:stCondLst>
                              <p:cond delay="4500"/>
                            </p:stCondLst>
                            <p:childTnLst>
                              <p:par>
                                <p:cTn id="55" presetID="31" presetClass="entr" presetSubtype="0"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p:cTn id="57" dur="1000" fill="hold"/>
                                        <p:tgtEl>
                                          <p:spTgt spid="46"/>
                                        </p:tgtEl>
                                        <p:attrNameLst>
                                          <p:attrName>ppt_w</p:attrName>
                                        </p:attrNameLst>
                                      </p:cBhvr>
                                      <p:tavLst>
                                        <p:tav tm="0">
                                          <p:val>
                                            <p:fltVal val="0"/>
                                          </p:val>
                                        </p:tav>
                                        <p:tav tm="100000">
                                          <p:val>
                                            <p:strVal val="#ppt_w"/>
                                          </p:val>
                                        </p:tav>
                                      </p:tavLst>
                                    </p:anim>
                                    <p:anim calcmode="lin" valueType="num">
                                      <p:cBhvr>
                                        <p:cTn id="58" dur="1000" fill="hold"/>
                                        <p:tgtEl>
                                          <p:spTgt spid="46"/>
                                        </p:tgtEl>
                                        <p:attrNameLst>
                                          <p:attrName>ppt_h</p:attrName>
                                        </p:attrNameLst>
                                      </p:cBhvr>
                                      <p:tavLst>
                                        <p:tav tm="0">
                                          <p:val>
                                            <p:fltVal val="0"/>
                                          </p:val>
                                        </p:tav>
                                        <p:tav tm="100000">
                                          <p:val>
                                            <p:strVal val="#ppt_h"/>
                                          </p:val>
                                        </p:tav>
                                      </p:tavLst>
                                    </p:anim>
                                    <p:anim calcmode="lin" valueType="num">
                                      <p:cBhvr>
                                        <p:cTn id="59" dur="1000" fill="hold"/>
                                        <p:tgtEl>
                                          <p:spTgt spid="46"/>
                                        </p:tgtEl>
                                        <p:attrNameLst>
                                          <p:attrName>style.rotation</p:attrName>
                                        </p:attrNameLst>
                                      </p:cBhvr>
                                      <p:tavLst>
                                        <p:tav tm="0">
                                          <p:val>
                                            <p:fltVal val="90"/>
                                          </p:val>
                                        </p:tav>
                                        <p:tav tm="100000">
                                          <p:val>
                                            <p:fltVal val="0"/>
                                          </p:val>
                                        </p:tav>
                                      </p:tavLst>
                                    </p:anim>
                                    <p:animEffect transition="in" filter="fade">
                                      <p:cBhvr>
                                        <p:cTn id="60" dur="1000"/>
                                        <p:tgtEl>
                                          <p:spTgt spid="46"/>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p:cTn id="63" dur="500" fill="hold"/>
                                        <p:tgtEl>
                                          <p:spTgt spid="49"/>
                                        </p:tgtEl>
                                        <p:attrNameLst>
                                          <p:attrName>ppt_w</p:attrName>
                                        </p:attrNameLst>
                                      </p:cBhvr>
                                      <p:tavLst>
                                        <p:tav tm="0">
                                          <p:val>
                                            <p:fltVal val="0"/>
                                          </p:val>
                                        </p:tav>
                                        <p:tav tm="100000">
                                          <p:val>
                                            <p:strVal val="#ppt_w"/>
                                          </p:val>
                                        </p:tav>
                                      </p:tavLst>
                                    </p:anim>
                                    <p:anim calcmode="lin" valueType="num">
                                      <p:cBhvr>
                                        <p:cTn id="64" dur="500" fill="hold"/>
                                        <p:tgtEl>
                                          <p:spTgt spid="49"/>
                                        </p:tgtEl>
                                        <p:attrNameLst>
                                          <p:attrName>ppt_h</p:attrName>
                                        </p:attrNameLst>
                                      </p:cBhvr>
                                      <p:tavLst>
                                        <p:tav tm="0">
                                          <p:val>
                                            <p:fltVal val="0"/>
                                          </p:val>
                                        </p:tav>
                                        <p:tav tm="100000">
                                          <p:val>
                                            <p:strVal val="#ppt_h"/>
                                          </p:val>
                                        </p:tav>
                                      </p:tavLst>
                                    </p:anim>
                                    <p:anim calcmode="lin" valueType="num">
                                      <p:cBhvr>
                                        <p:cTn id="65" dur="500" fill="hold"/>
                                        <p:tgtEl>
                                          <p:spTgt spid="49"/>
                                        </p:tgtEl>
                                        <p:attrNameLst>
                                          <p:attrName>style.rotation</p:attrName>
                                        </p:attrNameLst>
                                      </p:cBhvr>
                                      <p:tavLst>
                                        <p:tav tm="0">
                                          <p:val>
                                            <p:fltVal val="90"/>
                                          </p:val>
                                        </p:tav>
                                        <p:tav tm="100000">
                                          <p:val>
                                            <p:fltVal val="0"/>
                                          </p:val>
                                        </p:tav>
                                      </p:tavLst>
                                    </p:anim>
                                    <p:animEffect transition="in" filter="fade">
                                      <p:cBhvr>
                                        <p:cTn id="66" dur="500"/>
                                        <p:tgtEl>
                                          <p:spTgt spid="49"/>
                                        </p:tgtEl>
                                      </p:cBhvr>
                                    </p:animEffect>
                                  </p:childTnLst>
                                </p:cTn>
                              </p:par>
                              <p:par>
                                <p:cTn id="67" presetID="31" presetClass="entr" presetSubtype="0" fill="hold" grpId="0" nodeType="withEffect">
                                  <p:stCondLst>
                                    <p:cond delay="250"/>
                                  </p:stCondLst>
                                  <p:childTnLst>
                                    <p:set>
                                      <p:cBhvr>
                                        <p:cTn id="68" dur="1" fill="hold">
                                          <p:stCondLst>
                                            <p:cond delay="0"/>
                                          </p:stCondLst>
                                        </p:cTn>
                                        <p:tgtEl>
                                          <p:spTgt spid="47"/>
                                        </p:tgtEl>
                                        <p:attrNameLst>
                                          <p:attrName>style.visibility</p:attrName>
                                        </p:attrNameLst>
                                      </p:cBhvr>
                                      <p:to>
                                        <p:strVal val="visible"/>
                                      </p:to>
                                    </p:set>
                                    <p:anim calcmode="lin" valueType="num">
                                      <p:cBhvr>
                                        <p:cTn id="69" dur="500" fill="hold"/>
                                        <p:tgtEl>
                                          <p:spTgt spid="47"/>
                                        </p:tgtEl>
                                        <p:attrNameLst>
                                          <p:attrName>ppt_w</p:attrName>
                                        </p:attrNameLst>
                                      </p:cBhvr>
                                      <p:tavLst>
                                        <p:tav tm="0">
                                          <p:val>
                                            <p:fltVal val="0"/>
                                          </p:val>
                                        </p:tav>
                                        <p:tav tm="100000">
                                          <p:val>
                                            <p:strVal val="#ppt_w"/>
                                          </p:val>
                                        </p:tav>
                                      </p:tavLst>
                                    </p:anim>
                                    <p:anim calcmode="lin" valueType="num">
                                      <p:cBhvr>
                                        <p:cTn id="70" dur="500" fill="hold"/>
                                        <p:tgtEl>
                                          <p:spTgt spid="47"/>
                                        </p:tgtEl>
                                        <p:attrNameLst>
                                          <p:attrName>ppt_h</p:attrName>
                                        </p:attrNameLst>
                                      </p:cBhvr>
                                      <p:tavLst>
                                        <p:tav tm="0">
                                          <p:val>
                                            <p:fltVal val="0"/>
                                          </p:val>
                                        </p:tav>
                                        <p:tav tm="100000">
                                          <p:val>
                                            <p:strVal val="#ppt_h"/>
                                          </p:val>
                                        </p:tav>
                                      </p:tavLst>
                                    </p:anim>
                                    <p:anim calcmode="lin" valueType="num">
                                      <p:cBhvr>
                                        <p:cTn id="71" dur="500" fill="hold"/>
                                        <p:tgtEl>
                                          <p:spTgt spid="47"/>
                                        </p:tgtEl>
                                        <p:attrNameLst>
                                          <p:attrName>style.rotation</p:attrName>
                                        </p:attrNameLst>
                                      </p:cBhvr>
                                      <p:tavLst>
                                        <p:tav tm="0">
                                          <p:val>
                                            <p:fltVal val="90"/>
                                          </p:val>
                                        </p:tav>
                                        <p:tav tm="100000">
                                          <p:val>
                                            <p:fltVal val="0"/>
                                          </p:val>
                                        </p:tav>
                                      </p:tavLst>
                                    </p:anim>
                                    <p:animEffect transition="in" filter="fade">
                                      <p:cBhvr>
                                        <p:cTn id="72" dur="500"/>
                                        <p:tgtEl>
                                          <p:spTgt spid="47"/>
                                        </p:tgtEl>
                                      </p:cBhvr>
                                    </p:animEffect>
                                  </p:childTnLst>
                                </p:cTn>
                              </p:par>
                              <p:par>
                                <p:cTn id="73" presetID="31" presetClass="entr" presetSubtype="0" fill="hold" grpId="0" nodeType="withEffect">
                                  <p:stCondLst>
                                    <p:cond delay="500"/>
                                  </p:stCondLst>
                                  <p:childTnLst>
                                    <p:set>
                                      <p:cBhvr>
                                        <p:cTn id="74" dur="1" fill="hold">
                                          <p:stCondLst>
                                            <p:cond delay="0"/>
                                          </p:stCondLst>
                                        </p:cTn>
                                        <p:tgtEl>
                                          <p:spTgt spid="48"/>
                                        </p:tgtEl>
                                        <p:attrNameLst>
                                          <p:attrName>style.visibility</p:attrName>
                                        </p:attrNameLst>
                                      </p:cBhvr>
                                      <p:to>
                                        <p:strVal val="visible"/>
                                      </p:to>
                                    </p:set>
                                    <p:anim calcmode="lin" valueType="num">
                                      <p:cBhvr>
                                        <p:cTn id="75" dur="500" fill="hold"/>
                                        <p:tgtEl>
                                          <p:spTgt spid="48"/>
                                        </p:tgtEl>
                                        <p:attrNameLst>
                                          <p:attrName>ppt_w</p:attrName>
                                        </p:attrNameLst>
                                      </p:cBhvr>
                                      <p:tavLst>
                                        <p:tav tm="0">
                                          <p:val>
                                            <p:fltVal val="0"/>
                                          </p:val>
                                        </p:tav>
                                        <p:tav tm="100000">
                                          <p:val>
                                            <p:strVal val="#ppt_w"/>
                                          </p:val>
                                        </p:tav>
                                      </p:tavLst>
                                    </p:anim>
                                    <p:anim calcmode="lin" valueType="num">
                                      <p:cBhvr>
                                        <p:cTn id="76" dur="500" fill="hold"/>
                                        <p:tgtEl>
                                          <p:spTgt spid="48"/>
                                        </p:tgtEl>
                                        <p:attrNameLst>
                                          <p:attrName>ppt_h</p:attrName>
                                        </p:attrNameLst>
                                      </p:cBhvr>
                                      <p:tavLst>
                                        <p:tav tm="0">
                                          <p:val>
                                            <p:fltVal val="0"/>
                                          </p:val>
                                        </p:tav>
                                        <p:tav tm="100000">
                                          <p:val>
                                            <p:strVal val="#ppt_h"/>
                                          </p:val>
                                        </p:tav>
                                      </p:tavLst>
                                    </p:anim>
                                    <p:anim calcmode="lin" valueType="num">
                                      <p:cBhvr>
                                        <p:cTn id="77" dur="500" fill="hold"/>
                                        <p:tgtEl>
                                          <p:spTgt spid="48"/>
                                        </p:tgtEl>
                                        <p:attrNameLst>
                                          <p:attrName>style.rotation</p:attrName>
                                        </p:attrNameLst>
                                      </p:cBhvr>
                                      <p:tavLst>
                                        <p:tav tm="0">
                                          <p:val>
                                            <p:fltVal val="90"/>
                                          </p:val>
                                        </p:tav>
                                        <p:tav tm="100000">
                                          <p:val>
                                            <p:fltVal val="0"/>
                                          </p:val>
                                        </p:tav>
                                      </p:tavLst>
                                    </p:anim>
                                    <p:animEffect transition="in" filter="fade">
                                      <p:cBhvr>
                                        <p:cTn id="78" dur="500"/>
                                        <p:tgtEl>
                                          <p:spTgt spid="48"/>
                                        </p:tgtEl>
                                      </p:cBhvr>
                                    </p:animEffect>
                                  </p:childTnLst>
                                </p:cTn>
                              </p:par>
                              <p:par>
                                <p:cTn id="79" presetID="31" presetClass="entr" presetSubtype="0" fill="hold" grpId="0" nodeType="withEffect">
                                  <p:stCondLst>
                                    <p:cond delay="750"/>
                                  </p:stCondLst>
                                  <p:childTnLst>
                                    <p:set>
                                      <p:cBhvr>
                                        <p:cTn id="80" dur="1" fill="hold">
                                          <p:stCondLst>
                                            <p:cond delay="0"/>
                                          </p:stCondLst>
                                        </p:cTn>
                                        <p:tgtEl>
                                          <p:spTgt spid="50"/>
                                        </p:tgtEl>
                                        <p:attrNameLst>
                                          <p:attrName>style.visibility</p:attrName>
                                        </p:attrNameLst>
                                      </p:cBhvr>
                                      <p:to>
                                        <p:strVal val="visible"/>
                                      </p:to>
                                    </p:set>
                                    <p:anim calcmode="lin" valueType="num">
                                      <p:cBhvr>
                                        <p:cTn id="81" dur="500" fill="hold"/>
                                        <p:tgtEl>
                                          <p:spTgt spid="50"/>
                                        </p:tgtEl>
                                        <p:attrNameLst>
                                          <p:attrName>ppt_w</p:attrName>
                                        </p:attrNameLst>
                                      </p:cBhvr>
                                      <p:tavLst>
                                        <p:tav tm="0">
                                          <p:val>
                                            <p:fltVal val="0"/>
                                          </p:val>
                                        </p:tav>
                                        <p:tav tm="100000">
                                          <p:val>
                                            <p:strVal val="#ppt_w"/>
                                          </p:val>
                                        </p:tav>
                                      </p:tavLst>
                                    </p:anim>
                                    <p:anim calcmode="lin" valueType="num">
                                      <p:cBhvr>
                                        <p:cTn id="82" dur="500" fill="hold"/>
                                        <p:tgtEl>
                                          <p:spTgt spid="50"/>
                                        </p:tgtEl>
                                        <p:attrNameLst>
                                          <p:attrName>ppt_h</p:attrName>
                                        </p:attrNameLst>
                                      </p:cBhvr>
                                      <p:tavLst>
                                        <p:tav tm="0">
                                          <p:val>
                                            <p:fltVal val="0"/>
                                          </p:val>
                                        </p:tav>
                                        <p:tav tm="100000">
                                          <p:val>
                                            <p:strVal val="#ppt_h"/>
                                          </p:val>
                                        </p:tav>
                                      </p:tavLst>
                                    </p:anim>
                                    <p:anim calcmode="lin" valueType="num">
                                      <p:cBhvr>
                                        <p:cTn id="83" dur="500" fill="hold"/>
                                        <p:tgtEl>
                                          <p:spTgt spid="50"/>
                                        </p:tgtEl>
                                        <p:attrNameLst>
                                          <p:attrName>style.rotation</p:attrName>
                                        </p:attrNameLst>
                                      </p:cBhvr>
                                      <p:tavLst>
                                        <p:tav tm="0">
                                          <p:val>
                                            <p:fltVal val="90"/>
                                          </p:val>
                                        </p:tav>
                                        <p:tav tm="100000">
                                          <p:val>
                                            <p:fltVal val="0"/>
                                          </p:val>
                                        </p:tav>
                                      </p:tavLst>
                                    </p:anim>
                                    <p:animEffect transition="in" filter="fade">
                                      <p:cBhvr>
                                        <p:cTn id="84" dur="500"/>
                                        <p:tgtEl>
                                          <p:spTgt spid="50"/>
                                        </p:tgtEl>
                                      </p:cBhvr>
                                    </p:animEffect>
                                  </p:childTnLst>
                                </p:cTn>
                              </p:par>
                              <p:par>
                                <p:cTn id="85" presetID="31" presetClass="entr" presetSubtype="0" fill="hold" grpId="0" nodeType="withEffect">
                                  <p:stCondLst>
                                    <p:cond delay="1000"/>
                                  </p:stCondLst>
                                  <p:childTnLst>
                                    <p:set>
                                      <p:cBhvr>
                                        <p:cTn id="86" dur="1" fill="hold">
                                          <p:stCondLst>
                                            <p:cond delay="0"/>
                                          </p:stCondLst>
                                        </p:cTn>
                                        <p:tgtEl>
                                          <p:spTgt spid="51"/>
                                        </p:tgtEl>
                                        <p:attrNameLst>
                                          <p:attrName>style.visibility</p:attrName>
                                        </p:attrNameLst>
                                      </p:cBhvr>
                                      <p:to>
                                        <p:strVal val="visible"/>
                                      </p:to>
                                    </p:set>
                                    <p:anim calcmode="lin" valueType="num">
                                      <p:cBhvr>
                                        <p:cTn id="87" dur="500" fill="hold"/>
                                        <p:tgtEl>
                                          <p:spTgt spid="51"/>
                                        </p:tgtEl>
                                        <p:attrNameLst>
                                          <p:attrName>ppt_w</p:attrName>
                                        </p:attrNameLst>
                                      </p:cBhvr>
                                      <p:tavLst>
                                        <p:tav tm="0">
                                          <p:val>
                                            <p:fltVal val="0"/>
                                          </p:val>
                                        </p:tav>
                                        <p:tav tm="100000">
                                          <p:val>
                                            <p:strVal val="#ppt_w"/>
                                          </p:val>
                                        </p:tav>
                                      </p:tavLst>
                                    </p:anim>
                                    <p:anim calcmode="lin" valueType="num">
                                      <p:cBhvr>
                                        <p:cTn id="88" dur="500" fill="hold"/>
                                        <p:tgtEl>
                                          <p:spTgt spid="51"/>
                                        </p:tgtEl>
                                        <p:attrNameLst>
                                          <p:attrName>ppt_h</p:attrName>
                                        </p:attrNameLst>
                                      </p:cBhvr>
                                      <p:tavLst>
                                        <p:tav tm="0">
                                          <p:val>
                                            <p:fltVal val="0"/>
                                          </p:val>
                                        </p:tav>
                                        <p:tav tm="100000">
                                          <p:val>
                                            <p:strVal val="#ppt_h"/>
                                          </p:val>
                                        </p:tav>
                                      </p:tavLst>
                                    </p:anim>
                                    <p:anim calcmode="lin" valueType="num">
                                      <p:cBhvr>
                                        <p:cTn id="89" dur="500" fill="hold"/>
                                        <p:tgtEl>
                                          <p:spTgt spid="51"/>
                                        </p:tgtEl>
                                        <p:attrNameLst>
                                          <p:attrName>style.rotation</p:attrName>
                                        </p:attrNameLst>
                                      </p:cBhvr>
                                      <p:tavLst>
                                        <p:tav tm="0">
                                          <p:val>
                                            <p:fltVal val="90"/>
                                          </p:val>
                                        </p:tav>
                                        <p:tav tm="100000">
                                          <p:val>
                                            <p:fltVal val="0"/>
                                          </p:val>
                                        </p:tav>
                                      </p:tavLst>
                                    </p:anim>
                                    <p:animEffect transition="in" filter="fade">
                                      <p:cBhvr>
                                        <p:cTn id="90" dur="500"/>
                                        <p:tgtEl>
                                          <p:spTgt spid="51"/>
                                        </p:tgtEl>
                                      </p:cBhvr>
                                    </p:animEffect>
                                  </p:childTnLst>
                                </p:cTn>
                              </p:par>
                            </p:childTnLst>
                          </p:cTn>
                        </p:par>
                        <p:par>
                          <p:cTn id="91" fill="hold">
                            <p:stCondLst>
                              <p:cond delay="6000"/>
                            </p:stCondLst>
                            <p:childTnLst>
                              <p:par>
                                <p:cTn id="92" presetID="22" presetClass="entr" presetSubtype="2" fill="hold" nodeType="after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wipe(right)">
                                      <p:cBhvr>
                                        <p:cTn id="94" dur="500"/>
                                        <p:tgtEl>
                                          <p:spTgt spid="54"/>
                                        </p:tgtEl>
                                      </p:cBhvr>
                                    </p:animEffect>
                                  </p:childTnLst>
                                </p:cTn>
                              </p:par>
                            </p:childTnLst>
                          </p:cTn>
                        </p:par>
                        <p:par>
                          <p:cTn id="95" fill="hold">
                            <p:stCondLst>
                              <p:cond delay="6500"/>
                            </p:stCondLst>
                            <p:childTnLst>
                              <p:par>
                                <p:cTn id="96" presetID="42" presetClass="entr" presetSubtype="0" fill="hold" grpId="0" nodeType="after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fade">
                                      <p:cBhvr>
                                        <p:cTn id="98" dur="1000"/>
                                        <p:tgtEl>
                                          <p:spTgt spid="52"/>
                                        </p:tgtEl>
                                      </p:cBhvr>
                                    </p:animEffect>
                                    <p:anim calcmode="lin" valueType="num">
                                      <p:cBhvr>
                                        <p:cTn id="99" dur="1000" fill="hold"/>
                                        <p:tgtEl>
                                          <p:spTgt spid="52"/>
                                        </p:tgtEl>
                                        <p:attrNameLst>
                                          <p:attrName>ppt_x</p:attrName>
                                        </p:attrNameLst>
                                      </p:cBhvr>
                                      <p:tavLst>
                                        <p:tav tm="0">
                                          <p:val>
                                            <p:strVal val="#ppt_x"/>
                                          </p:val>
                                        </p:tav>
                                        <p:tav tm="100000">
                                          <p:val>
                                            <p:strVal val="#ppt_x"/>
                                          </p:val>
                                        </p:tav>
                                      </p:tavLst>
                                    </p:anim>
                                    <p:anim calcmode="lin" valueType="num">
                                      <p:cBhvr>
                                        <p:cTn id="100" dur="1000" fill="hold"/>
                                        <p:tgtEl>
                                          <p:spTgt spid="52"/>
                                        </p:tgtEl>
                                        <p:attrNameLst>
                                          <p:attrName>ppt_y</p:attrName>
                                        </p:attrNameLst>
                                      </p:cBhvr>
                                      <p:tavLst>
                                        <p:tav tm="0">
                                          <p:val>
                                            <p:strVal val="#ppt_y+.1"/>
                                          </p:val>
                                        </p:tav>
                                        <p:tav tm="100000">
                                          <p:val>
                                            <p:strVal val="#ppt_y"/>
                                          </p:val>
                                        </p:tav>
                                      </p:tavLst>
                                    </p:anim>
                                  </p:childTnLst>
                                </p:cTn>
                              </p:par>
                              <p:par>
                                <p:cTn id="101" presetID="47"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1000"/>
                                        <p:tgtEl>
                                          <p:spTgt spid="53"/>
                                        </p:tgtEl>
                                      </p:cBhvr>
                                    </p:animEffect>
                                    <p:anim calcmode="lin" valueType="num">
                                      <p:cBhvr>
                                        <p:cTn id="104" dur="1000" fill="hold"/>
                                        <p:tgtEl>
                                          <p:spTgt spid="53"/>
                                        </p:tgtEl>
                                        <p:attrNameLst>
                                          <p:attrName>ppt_x</p:attrName>
                                        </p:attrNameLst>
                                      </p:cBhvr>
                                      <p:tavLst>
                                        <p:tav tm="0">
                                          <p:val>
                                            <p:strVal val="#ppt_x"/>
                                          </p:val>
                                        </p:tav>
                                        <p:tav tm="100000">
                                          <p:val>
                                            <p:strVal val="#ppt_x"/>
                                          </p:val>
                                        </p:tav>
                                      </p:tavLst>
                                    </p:anim>
                                    <p:anim calcmode="lin" valueType="num">
                                      <p:cBhvr>
                                        <p:cTn id="105" dur="1000" fill="hold"/>
                                        <p:tgtEl>
                                          <p:spTgt spid="53"/>
                                        </p:tgtEl>
                                        <p:attrNameLst>
                                          <p:attrName>ppt_y</p:attrName>
                                        </p:attrNameLst>
                                      </p:cBhvr>
                                      <p:tavLst>
                                        <p:tav tm="0">
                                          <p:val>
                                            <p:strVal val="#ppt_y-.1"/>
                                          </p:val>
                                        </p:tav>
                                        <p:tav tm="100000">
                                          <p:val>
                                            <p:strVal val="#ppt_y"/>
                                          </p:val>
                                        </p:tav>
                                      </p:tavLst>
                                    </p:anim>
                                  </p:childTnLst>
                                </p:cTn>
                              </p:par>
                            </p:childTnLst>
                          </p:cTn>
                        </p:par>
                        <p:par>
                          <p:cTn id="106" fill="hold">
                            <p:stCondLst>
                              <p:cond delay="7500"/>
                            </p:stCondLst>
                            <p:childTnLst>
                              <p:par>
                                <p:cTn id="107" presetID="23" presetClass="entr" presetSubtype="16" fill="hold" grpId="0" nodeType="after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p:cTn id="109" dur="500" fill="hold"/>
                                        <p:tgtEl>
                                          <p:spTgt spid="55"/>
                                        </p:tgtEl>
                                        <p:attrNameLst>
                                          <p:attrName>ppt_w</p:attrName>
                                        </p:attrNameLst>
                                      </p:cBhvr>
                                      <p:tavLst>
                                        <p:tav tm="0">
                                          <p:val>
                                            <p:fltVal val="0"/>
                                          </p:val>
                                        </p:tav>
                                        <p:tav tm="100000">
                                          <p:val>
                                            <p:strVal val="#ppt_w"/>
                                          </p:val>
                                        </p:tav>
                                      </p:tavLst>
                                    </p:anim>
                                    <p:anim calcmode="lin" valueType="num">
                                      <p:cBhvr>
                                        <p:cTn id="110" dur="500" fill="hold"/>
                                        <p:tgtEl>
                                          <p:spTgt spid="55"/>
                                        </p:tgtEl>
                                        <p:attrNameLst>
                                          <p:attrName>ppt_h</p:attrName>
                                        </p:attrNameLst>
                                      </p:cBhvr>
                                      <p:tavLst>
                                        <p:tav tm="0">
                                          <p:val>
                                            <p:fltVal val="0"/>
                                          </p:val>
                                        </p:tav>
                                        <p:tav tm="100000">
                                          <p:val>
                                            <p:strVal val="#ppt_h"/>
                                          </p:val>
                                        </p:tav>
                                      </p:tavLst>
                                    </p:anim>
                                  </p:childTnLst>
                                </p:cTn>
                              </p:par>
                              <p:par>
                                <p:cTn id="111" presetID="23" presetClass="entr" presetSubtype="16" fill="hold" grpId="0" nodeType="withEffect">
                                  <p:stCondLst>
                                    <p:cond delay="200"/>
                                  </p:stCondLst>
                                  <p:childTnLst>
                                    <p:set>
                                      <p:cBhvr>
                                        <p:cTn id="112" dur="1" fill="hold">
                                          <p:stCondLst>
                                            <p:cond delay="0"/>
                                          </p:stCondLst>
                                        </p:cTn>
                                        <p:tgtEl>
                                          <p:spTgt spid="57"/>
                                        </p:tgtEl>
                                        <p:attrNameLst>
                                          <p:attrName>style.visibility</p:attrName>
                                        </p:attrNameLst>
                                      </p:cBhvr>
                                      <p:to>
                                        <p:strVal val="visible"/>
                                      </p:to>
                                    </p:set>
                                    <p:anim calcmode="lin" valueType="num">
                                      <p:cBhvr>
                                        <p:cTn id="113" dur="500" fill="hold"/>
                                        <p:tgtEl>
                                          <p:spTgt spid="57"/>
                                        </p:tgtEl>
                                        <p:attrNameLst>
                                          <p:attrName>ppt_w</p:attrName>
                                        </p:attrNameLst>
                                      </p:cBhvr>
                                      <p:tavLst>
                                        <p:tav tm="0">
                                          <p:val>
                                            <p:fltVal val="0"/>
                                          </p:val>
                                        </p:tav>
                                        <p:tav tm="100000">
                                          <p:val>
                                            <p:strVal val="#ppt_w"/>
                                          </p:val>
                                        </p:tav>
                                      </p:tavLst>
                                    </p:anim>
                                    <p:anim calcmode="lin" valueType="num">
                                      <p:cBhvr>
                                        <p:cTn id="114" dur="500" fill="hold"/>
                                        <p:tgtEl>
                                          <p:spTgt spid="57"/>
                                        </p:tgtEl>
                                        <p:attrNameLst>
                                          <p:attrName>ppt_h</p:attrName>
                                        </p:attrNameLst>
                                      </p:cBhvr>
                                      <p:tavLst>
                                        <p:tav tm="0">
                                          <p:val>
                                            <p:fltVal val="0"/>
                                          </p:val>
                                        </p:tav>
                                        <p:tav tm="100000">
                                          <p:val>
                                            <p:strVal val="#ppt_h"/>
                                          </p:val>
                                        </p:tav>
                                      </p:tavLst>
                                    </p:anim>
                                  </p:childTnLst>
                                </p:cTn>
                              </p:par>
                              <p:par>
                                <p:cTn id="115" presetID="23" presetClass="entr" presetSubtype="16" fill="hold" grpId="0" nodeType="withEffect">
                                  <p:stCondLst>
                                    <p:cond delay="300"/>
                                  </p:stCondLst>
                                  <p:childTnLst>
                                    <p:set>
                                      <p:cBhvr>
                                        <p:cTn id="116" dur="1" fill="hold">
                                          <p:stCondLst>
                                            <p:cond delay="0"/>
                                          </p:stCondLst>
                                        </p:cTn>
                                        <p:tgtEl>
                                          <p:spTgt spid="56"/>
                                        </p:tgtEl>
                                        <p:attrNameLst>
                                          <p:attrName>style.visibility</p:attrName>
                                        </p:attrNameLst>
                                      </p:cBhvr>
                                      <p:to>
                                        <p:strVal val="visible"/>
                                      </p:to>
                                    </p:set>
                                    <p:anim calcmode="lin" valueType="num">
                                      <p:cBhvr>
                                        <p:cTn id="117" dur="500" fill="hold"/>
                                        <p:tgtEl>
                                          <p:spTgt spid="56"/>
                                        </p:tgtEl>
                                        <p:attrNameLst>
                                          <p:attrName>ppt_w</p:attrName>
                                        </p:attrNameLst>
                                      </p:cBhvr>
                                      <p:tavLst>
                                        <p:tav tm="0">
                                          <p:val>
                                            <p:fltVal val="0"/>
                                          </p:val>
                                        </p:tav>
                                        <p:tav tm="100000">
                                          <p:val>
                                            <p:strVal val="#ppt_w"/>
                                          </p:val>
                                        </p:tav>
                                      </p:tavLst>
                                    </p:anim>
                                    <p:anim calcmode="lin" valueType="num">
                                      <p:cBhvr>
                                        <p:cTn id="118" dur="500" fill="hold"/>
                                        <p:tgtEl>
                                          <p:spTgt spid="56"/>
                                        </p:tgtEl>
                                        <p:attrNameLst>
                                          <p:attrName>ppt_h</p:attrName>
                                        </p:attrNameLst>
                                      </p:cBhvr>
                                      <p:tavLst>
                                        <p:tav tm="0">
                                          <p:val>
                                            <p:fltVal val="0"/>
                                          </p:val>
                                        </p:tav>
                                        <p:tav tm="100000">
                                          <p:val>
                                            <p:strVal val="#ppt_h"/>
                                          </p:val>
                                        </p:tav>
                                      </p:tavLst>
                                    </p:anim>
                                  </p:childTnLst>
                                </p:cTn>
                              </p:par>
                              <p:par>
                                <p:cTn id="119" presetID="23" presetClass="entr" presetSubtype="16" fill="hold" grpId="0" nodeType="withEffect">
                                  <p:stCondLst>
                                    <p:cond delay="500"/>
                                  </p:stCondLst>
                                  <p:childTnLst>
                                    <p:set>
                                      <p:cBhvr>
                                        <p:cTn id="120" dur="1" fill="hold">
                                          <p:stCondLst>
                                            <p:cond delay="0"/>
                                          </p:stCondLst>
                                        </p:cTn>
                                        <p:tgtEl>
                                          <p:spTgt spid="58"/>
                                        </p:tgtEl>
                                        <p:attrNameLst>
                                          <p:attrName>style.visibility</p:attrName>
                                        </p:attrNameLst>
                                      </p:cBhvr>
                                      <p:to>
                                        <p:strVal val="visible"/>
                                      </p:to>
                                    </p:set>
                                    <p:anim calcmode="lin" valueType="num">
                                      <p:cBhvr>
                                        <p:cTn id="121" dur="500" fill="hold"/>
                                        <p:tgtEl>
                                          <p:spTgt spid="58"/>
                                        </p:tgtEl>
                                        <p:attrNameLst>
                                          <p:attrName>ppt_w</p:attrName>
                                        </p:attrNameLst>
                                      </p:cBhvr>
                                      <p:tavLst>
                                        <p:tav tm="0">
                                          <p:val>
                                            <p:fltVal val="0"/>
                                          </p:val>
                                        </p:tav>
                                        <p:tav tm="100000">
                                          <p:val>
                                            <p:strVal val="#ppt_w"/>
                                          </p:val>
                                        </p:tav>
                                      </p:tavLst>
                                    </p:anim>
                                    <p:anim calcmode="lin" valueType="num">
                                      <p:cBhvr>
                                        <p:cTn id="122" dur="500" fill="hold"/>
                                        <p:tgtEl>
                                          <p:spTgt spid="5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33" grpId="0" animBg="1"/>
      <p:bldP spid="34" grpId="0" animBg="1"/>
      <p:bldP spid="35" grpId="0" animBg="1"/>
      <p:bldP spid="36" grpId="0" animBg="1"/>
      <p:bldP spid="37" grpId="0" animBg="1"/>
      <p:bldP spid="38" grpId="0" animBg="1"/>
      <p:bldP spid="39" grpId="0" animBg="1"/>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5" grpId="0" animBg="1"/>
      <p:bldP spid="56" grpId="0" animBg="1"/>
      <p:bldP spid="57" grpId="0" animBg="1"/>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4439938" y="2254042"/>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六边形 7"/>
          <p:cNvSpPr/>
          <p:nvPr/>
        </p:nvSpPr>
        <p:spPr>
          <a:xfrm rot="16200000">
            <a:off x="6112775" y="3492183"/>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六边形 8"/>
          <p:cNvSpPr/>
          <p:nvPr/>
        </p:nvSpPr>
        <p:spPr>
          <a:xfrm rot="16200000">
            <a:off x="5911061" y="94917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六边形 9"/>
          <p:cNvSpPr/>
          <p:nvPr/>
        </p:nvSpPr>
        <p:spPr>
          <a:xfrm rot="16200000">
            <a:off x="7444266" y="224263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4" cstate="screen">
            <a:biLevel thresh="2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791697" y="2569923"/>
            <a:ext cx="452586" cy="421010"/>
          </a:xfrm>
          <a:prstGeom prst="rect">
            <a:avLst/>
          </a:prstGeom>
        </p:spPr>
      </p:pic>
      <p:pic>
        <p:nvPicPr>
          <p:cNvPr id="12" name="图片 11"/>
          <p:cNvPicPr>
            <a:picLocks noChangeAspect="1"/>
          </p:cNvPicPr>
          <p:nvPr/>
        </p:nvPicPr>
        <p:blipFill>
          <a:blip r:embed="rId6" cstate="screen">
            <a:biLevel thresh="25000"/>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6370898" y="3746602"/>
            <a:ext cx="600385" cy="626402"/>
          </a:xfrm>
          <a:prstGeom prst="rect">
            <a:avLst/>
          </a:prstGeom>
        </p:spPr>
      </p:pic>
      <p:pic>
        <p:nvPicPr>
          <p:cNvPr id="13" name="图片 12"/>
          <p:cNvPicPr>
            <a:picLocks noChangeAspect="1"/>
          </p:cNvPicPr>
          <p:nvPr/>
        </p:nvPicPr>
        <p:blipFill>
          <a:blip r:embed="rId8" cstate="screen">
            <a:biLevel thresh="2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6189771" y="1225102"/>
            <a:ext cx="585401" cy="573413"/>
          </a:xfrm>
          <a:prstGeom prst="rect">
            <a:avLst/>
          </a:prstGeom>
        </p:spPr>
      </p:pic>
      <p:pic>
        <p:nvPicPr>
          <p:cNvPr id="14" name="图片 13"/>
          <p:cNvPicPr>
            <a:picLocks noChangeAspect="1"/>
          </p:cNvPicPr>
          <p:nvPr/>
        </p:nvPicPr>
        <p:blipFill>
          <a:blip r:embed="rId10" cstate="screen">
            <a:biLevel thresh="2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7733297" y="2508245"/>
            <a:ext cx="564761" cy="585401"/>
          </a:xfrm>
          <a:prstGeom prst="rect">
            <a:avLst/>
          </a:prstGeom>
        </p:spPr>
      </p:pic>
      <p:sp>
        <p:nvSpPr>
          <p:cNvPr id="15" name="圆角右箭头 14"/>
          <p:cNvSpPr/>
          <p:nvPr/>
        </p:nvSpPr>
        <p:spPr>
          <a:xfrm>
            <a:off x="5017990" y="1318608"/>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右箭头 15"/>
          <p:cNvSpPr/>
          <p:nvPr/>
        </p:nvSpPr>
        <p:spPr>
          <a:xfrm rot="5400000">
            <a:off x="7394428" y="1330584"/>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圆角右箭头 16"/>
          <p:cNvSpPr/>
          <p:nvPr/>
        </p:nvSpPr>
        <p:spPr>
          <a:xfrm rot="10800000">
            <a:off x="7406404" y="3516193"/>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圆角右箭头 17"/>
          <p:cNvSpPr/>
          <p:nvPr/>
        </p:nvSpPr>
        <p:spPr>
          <a:xfrm rot="16200000">
            <a:off x="5029966" y="3470545"/>
            <a:ext cx="757452" cy="733500"/>
          </a:xfrm>
          <a:prstGeom prst="bentArrow">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6102681" y="2561008"/>
            <a:ext cx="1107996" cy="461665"/>
          </a:xfrm>
          <a:prstGeom prst="rect">
            <a:avLst/>
          </a:prstGeom>
          <a:noFill/>
        </p:spPr>
        <p:txBody>
          <a:bodyPr wrap="non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20" name="矩形 19"/>
          <p:cNvSpPr/>
          <p:nvPr/>
        </p:nvSpPr>
        <p:spPr>
          <a:xfrm flipH="1">
            <a:off x="625326" y="1696973"/>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635691" y="1347614"/>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flipH="1">
            <a:off x="611560" y="3360451"/>
            <a:ext cx="3226594"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a:off x="621925" y="3011092"/>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44579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1" presetClass="entr" presetSubtype="1"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par>
                                <p:cTn id="18" presetID="21" presetClass="entr" presetSubtype="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par>
                                <p:cTn id="24" presetID="21" presetClass="entr" presetSubtype="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heel(1)">
                                      <p:cBhvr>
                                        <p:cTn id="29" dur="2000"/>
                                        <p:tgtEl>
                                          <p:spTgt spid="1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1)">
                                      <p:cBhvr>
                                        <p:cTn id="32" dur="2000"/>
                                        <p:tgtEl>
                                          <p:spTgt spid="10"/>
                                        </p:tgtEl>
                                      </p:cBhvr>
                                    </p:animEffect>
                                  </p:childTnLst>
                                </p:cTn>
                              </p:par>
                              <p:par>
                                <p:cTn id="33" presetID="21" presetClass="entr" presetSubtype="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1)">
                                      <p:cBhvr>
                                        <p:cTn id="35" dur="2000"/>
                                        <p:tgtEl>
                                          <p:spTgt spid="12"/>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heel(1)">
                                      <p:cBhvr>
                                        <p:cTn id="38" dur="2000"/>
                                        <p:tgtEl>
                                          <p:spTgt spid="8"/>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4500"/>
                            </p:stCondLst>
                            <p:childTnLst>
                              <p:par>
                                <p:cTn id="52" presetID="22" presetClass="entr" presetSubtype="4"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fltVal val="0"/>
                                          </p:val>
                                        </p:tav>
                                        <p:tav tm="100000">
                                          <p:val>
                                            <p:strVal val="#ppt_h"/>
                                          </p:val>
                                        </p:tav>
                                      </p:tavLst>
                                    </p:anim>
                                    <p:animEffect transition="in" filter="fade">
                                      <p:cBhvr>
                                        <p:cTn id="60" dur="500"/>
                                        <p:tgtEl>
                                          <p:spTgt spid="19"/>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350"/>
                                        <p:tgtEl>
                                          <p:spTgt spid="21"/>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21"/>
                                        </p:tgtEl>
                                      </p:cBhvr>
                                    </p:animEffect>
                                    <p:animScale>
                                      <p:cBhvr>
                                        <p:cTn id="67" dur="200" autoRev="1" fill="hold"/>
                                        <p:tgtEl>
                                          <p:spTgt spid="21"/>
                                        </p:tgtEl>
                                      </p:cBhvr>
                                      <p:by x="105000" y="105000"/>
                                    </p:animScale>
                                  </p:childTnLst>
                                </p:cTn>
                              </p:par>
                            </p:childTnLst>
                          </p:cTn>
                        </p:par>
                        <p:par>
                          <p:cTn id="68" fill="hold">
                            <p:stCondLst>
                              <p:cond delay="59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par>
                          <p:cTn id="72" fill="hold">
                            <p:stCondLst>
                              <p:cond delay="6400"/>
                            </p:stCondLst>
                            <p:childTnLst>
                              <p:par>
                                <p:cTn id="73" presetID="10" presetClass="entr" presetSubtype="0" fill="hold" grpId="0"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350"/>
                                        <p:tgtEl>
                                          <p:spTgt spid="23"/>
                                        </p:tgtEl>
                                      </p:cBhvr>
                                    </p:animEffect>
                                  </p:childTnLst>
                                </p:cTn>
                              </p:par>
                              <p:par>
                                <p:cTn id="76" presetID="26" presetClass="emph" presetSubtype="0" fill="hold" grpId="1" nodeType="withEffect">
                                  <p:stCondLst>
                                    <p:cond delay="0"/>
                                  </p:stCondLst>
                                  <p:childTnLst>
                                    <p:animEffect transition="out" filter="fade">
                                      <p:cBhvr>
                                        <p:cTn id="77" dur="400" tmFilter="0, 0; .2, .5; .8, .5; 1, 0"/>
                                        <p:tgtEl>
                                          <p:spTgt spid="23"/>
                                        </p:tgtEl>
                                      </p:cBhvr>
                                    </p:animEffect>
                                    <p:animScale>
                                      <p:cBhvr>
                                        <p:cTn id="78" dur="200" autoRev="1" fill="hold"/>
                                        <p:tgtEl>
                                          <p:spTgt spid="23"/>
                                        </p:tgtEl>
                                      </p:cBhvr>
                                      <p:by x="105000" y="105000"/>
                                    </p:animScale>
                                  </p:childTnLst>
                                </p:cTn>
                              </p:par>
                            </p:childTnLst>
                          </p:cTn>
                        </p:par>
                        <p:par>
                          <p:cTn id="79" fill="hold">
                            <p:stCondLst>
                              <p:cond delay="6800"/>
                            </p:stCondLst>
                            <p:childTnLst>
                              <p:par>
                                <p:cTn id="80" presetID="10" presetClass="entr" presetSubtype="0"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5" grpId="0" animBg="1"/>
      <p:bldP spid="16" grpId="0" animBg="1"/>
      <p:bldP spid="17" grpId="0" animBg="1"/>
      <p:bldP spid="18" grpId="0" animBg="1"/>
      <p:bldP spid="19" grpId="0"/>
      <p:bldP spid="20" grpId="0"/>
      <p:bldP spid="21" grpId="0"/>
      <p:bldP spid="21" grpId="1"/>
      <p:bldP spid="22" grpId="0"/>
      <p:bldP spid="23" grpId="0"/>
      <p:bldP spid="23"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4" name="五边形 23"/>
          <p:cNvSpPr/>
          <p:nvPr/>
        </p:nvSpPr>
        <p:spPr>
          <a:xfrm rot="16200000" flipV="1">
            <a:off x="7824983" y="4096541"/>
            <a:ext cx="1509742" cy="625252"/>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bwMode="auto">
          <a:xfrm>
            <a:off x="302330" y="1576801"/>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26" name="矩形 25"/>
          <p:cNvSpPr/>
          <p:nvPr/>
        </p:nvSpPr>
        <p:spPr bwMode="auto">
          <a:xfrm>
            <a:off x="374337" y="1252787"/>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7" name="TextBox 26"/>
          <p:cNvSpPr txBox="1"/>
          <p:nvPr/>
        </p:nvSpPr>
        <p:spPr bwMode="auto">
          <a:xfrm>
            <a:off x="302330" y="2619154"/>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28" name="矩形 27"/>
          <p:cNvSpPr/>
          <p:nvPr/>
        </p:nvSpPr>
        <p:spPr bwMode="auto">
          <a:xfrm>
            <a:off x="374337" y="2295140"/>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29" name="TextBox 28"/>
          <p:cNvSpPr txBox="1"/>
          <p:nvPr/>
        </p:nvSpPr>
        <p:spPr bwMode="auto">
          <a:xfrm>
            <a:off x="302330" y="3665033"/>
            <a:ext cx="4629710" cy="616836"/>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这里输入简单的文字概述这里输入简单文字概述简单的文字概述这里输入这里输入简单的文字概述这里输入简单文字概述简单的文字</a:t>
            </a:r>
          </a:p>
        </p:txBody>
      </p:sp>
      <p:sp>
        <p:nvSpPr>
          <p:cNvPr id="30" name="矩形 29"/>
          <p:cNvSpPr/>
          <p:nvPr/>
        </p:nvSpPr>
        <p:spPr bwMode="auto">
          <a:xfrm>
            <a:off x="374337" y="3341019"/>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grpSp>
        <p:nvGrpSpPr>
          <p:cNvPr id="31" name="组合 30"/>
          <p:cNvGrpSpPr/>
          <p:nvPr/>
        </p:nvGrpSpPr>
        <p:grpSpPr>
          <a:xfrm>
            <a:off x="5458916" y="2"/>
            <a:ext cx="625252" cy="3081902"/>
            <a:chOff x="5458916" y="380579"/>
            <a:chExt cx="625252" cy="3081902"/>
          </a:xfrm>
          <a:solidFill>
            <a:srgbClr val="3090D8"/>
          </a:solidFill>
        </p:grpSpPr>
        <p:sp>
          <p:nvSpPr>
            <p:cNvPr id="32" name="五边形 31"/>
            <p:cNvSpPr/>
            <p:nvPr/>
          </p:nvSpPr>
          <p:spPr>
            <a:xfrm rot="5400000">
              <a:off x="4230591" y="1608904"/>
              <a:ext cx="308190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32"/>
            <p:cNvSpPr txBox="1"/>
            <p:nvPr/>
          </p:nvSpPr>
          <p:spPr>
            <a:xfrm>
              <a:off x="5540708" y="761745"/>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grpSp>
        <p:nvGrpSpPr>
          <p:cNvPr id="34" name="组合 33"/>
          <p:cNvGrpSpPr/>
          <p:nvPr/>
        </p:nvGrpSpPr>
        <p:grpSpPr>
          <a:xfrm>
            <a:off x="7331124" y="2"/>
            <a:ext cx="625252" cy="4311362"/>
            <a:chOff x="7331124" y="380579"/>
            <a:chExt cx="625252" cy="4311362"/>
          </a:xfrm>
          <a:solidFill>
            <a:srgbClr val="3090D8"/>
          </a:solidFill>
        </p:grpSpPr>
        <p:sp>
          <p:nvSpPr>
            <p:cNvPr id="35" name="五边形 34"/>
            <p:cNvSpPr/>
            <p:nvPr/>
          </p:nvSpPr>
          <p:spPr>
            <a:xfrm rot="5400000">
              <a:off x="5488069" y="2223634"/>
              <a:ext cx="431136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35"/>
            <p:cNvSpPr txBox="1"/>
            <p:nvPr/>
          </p:nvSpPr>
          <p:spPr>
            <a:xfrm>
              <a:off x="7412916" y="941186"/>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grpSp>
        <p:nvGrpSpPr>
          <p:cNvPr id="37" name="组合 36"/>
          <p:cNvGrpSpPr/>
          <p:nvPr/>
        </p:nvGrpSpPr>
        <p:grpSpPr>
          <a:xfrm>
            <a:off x="6395020" y="2139679"/>
            <a:ext cx="625252" cy="3024359"/>
            <a:chOff x="6395020" y="2376256"/>
            <a:chExt cx="625252" cy="3024359"/>
          </a:xfrm>
          <a:solidFill>
            <a:srgbClr val="3090D8"/>
          </a:solidFill>
        </p:grpSpPr>
        <p:sp>
          <p:nvSpPr>
            <p:cNvPr id="38" name="五边形 37"/>
            <p:cNvSpPr/>
            <p:nvPr/>
          </p:nvSpPr>
          <p:spPr>
            <a:xfrm rot="16200000" flipV="1">
              <a:off x="5195466" y="3575810"/>
              <a:ext cx="3024359"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38"/>
            <p:cNvSpPr txBox="1"/>
            <p:nvPr/>
          </p:nvSpPr>
          <p:spPr>
            <a:xfrm>
              <a:off x="6476813" y="2921377"/>
              <a:ext cx="461665" cy="1938992"/>
            </a:xfrm>
            <a:prstGeom prst="rect">
              <a:avLst/>
            </a:prstGeom>
            <a:grpFill/>
          </p:spPr>
          <p:txBody>
            <a:bodyPr vert="eaVert"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输入相关文字标题</a:t>
              </a:r>
            </a:p>
          </p:txBody>
        </p:sp>
      </p:grpSp>
    </p:spTree>
    <p:extLst>
      <p:ext uri="{BB962C8B-B14F-4D97-AF65-F5344CB8AC3E}">
        <p14:creationId xmlns:p14="http://schemas.microsoft.com/office/powerpoint/2010/main" val="3575842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par>
                          <p:cTn id="30" fill="hold">
                            <p:stCondLst>
                              <p:cond delay="3000"/>
                            </p:stCondLst>
                            <p:childTnLst>
                              <p:par>
                                <p:cTn id="31" presetID="2" presetClass="entr" presetSubtype="2"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1+#ppt_w/2"/>
                                          </p:val>
                                        </p:tav>
                                        <p:tav tm="100000">
                                          <p:val>
                                            <p:strVal val="#ppt_x"/>
                                          </p:val>
                                        </p:tav>
                                      </p:tavLst>
                                    </p:anim>
                                    <p:anim calcmode="lin" valueType="num">
                                      <p:cBhvr additive="base">
                                        <p:cTn id="34" dur="500" fill="hold"/>
                                        <p:tgtEl>
                                          <p:spTgt spid="2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1+#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additive="base">
                                        <p:cTn id="46" dur="500" fill="hold"/>
                                        <p:tgtEl>
                                          <p:spTgt spid="27"/>
                                        </p:tgtEl>
                                        <p:attrNameLst>
                                          <p:attrName>ppt_x</p:attrName>
                                        </p:attrNameLst>
                                      </p:cBhvr>
                                      <p:tavLst>
                                        <p:tav tm="0">
                                          <p:val>
                                            <p:strVal val="1+#ppt_w/2"/>
                                          </p:val>
                                        </p:tav>
                                        <p:tav tm="100000">
                                          <p:val>
                                            <p:strVal val="#ppt_x"/>
                                          </p:val>
                                        </p:tav>
                                      </p:tavLst>
                                    </p:anim>
                                    <p:anim calcmode="lin" valueType="num">
                                      <p:cBhvr additive="base">
                                        <p:cTn id="47" dur="500" fill="hold"/>
                                        <p:tgtEl>
                                          <p:spTgt spid="27"/>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2" presetClass="entr" presetSubtype="2"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1+#ppt_w/2"/>
                                          </p:val>
                                        </p:tav>
                                        <p:tav tm="100000">
                                          <p:val>
                                            <p:strVal val="#ppt_x"/>
                                          </p:val>
                                        </p:tav>
                                      </p:tavLst>
                                    </p:anim>
                                    <p:anim calcmode="lin" valueType="num">
                                      <p:cBhvr additive="base">
                                        <p:cTn id="52" dur="500" fill="hold"/>
                                        <p:tgtEl>
                                          <p:spTgt spid="3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p:bldP spid="26" grpId="0"/>
      <p:bldP spid="27" grpId="0"/>
      <p:bldP spid="28" grpId="0"/>
      <p:bldP spid="29" grpId="0"/>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Line 3"/>
          <p:cNvSpPr>
            <a:spLocks noChangeShapeType="1"/>
          </p:cNvSpPr>
          <p:nvPr/>
        </p:nvSpPr>
        <p:spPr bwMode="auto">
          <a:xfrm rot="10800000">
            <a:off x="1713185" y="3922040"/>
            <a:ext cx="2381250"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4"/>
          <p:cNvSpPr>
            <a:spLocks noChangeShapeType="1"/>
          </p:cNvSpPr>
          <p:nvPr/>
        </p:nvSpPr>
        <p:spPr bwMode="auto">
          <a:xfrm rot="10800000">
            <a:off x="1717948" y="3153690"/>
            <a:ext cx="355758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5"/>
          <p:cNvSpPr>
            <a:spLocks noChangeShapeType="1"/>
          </p:cNvSpPr>
          <p:nvPr/>
        </p:nvSpPr>
        <p:spPr bwMode="auto">
          <a:xfrm rot="10800000">
            <a:off x="1698898" y="2544090"/>
            <a:ext cx="4805362"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6"/>
          <p:cNvSpPr>
            <a:spLocks noChangeShapeType="1"/>
          </p:cNvSpPr>
          <p:nvPr/>
        </p:nvSpPr>
        <p:spPr bwMode="auto">
          <a:xfrm rot="10800000">
            <a:off x="1710010" y="1886865"/>
            <a:ext cx="5994400"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9"/>
          <p:cNvSpPr>
            <a:spLocks noChangeArrowheads="1"/>
          </p:cNvSpPr>
          <p:nvPr/>
        </p:nvSpPr>
        <p:spPr bwMode="auto">
          <a:xfrm>
            <a:off x="6520658" y="1890040"/>
            <a:ext cx="1219200" cy="495300"/>
          </a:xfrm>
          <a:prstGeom prst="rect">
            <a:avLst/>
          </a:prstGeom>
          <a:gradFill rotWithShape="1">
            <a:gsLst>
              <a:gs pos="0">
                <a:srgbClr val="DDDDDD"/>
              </a:gs>
              <a:gs pos="100000">
                <a:srgbClr val="FFFFFF"/>
              </a:gs>
            </a:gsLst>
            <a:lin ang="5400000" scaled="1"/>
          </a:gradFill>
          <a:ln>
            <a:noFill/>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10"/>
          <p:cNvSpPr>
            <a:spLocks noChangeArrowheads="1"/>
          </p:cNvSpPr>
          <p:nvPr/>
        </p:nvSpPr>
        <p:spPr bwMode="auto">
          <a:xfrm>
            <a:off x="5299348" y="2537740"/>
            <a:ext cx="121920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11"/>
          <p:cNvSpPr>
            <a:spLocks noChangeArrowheads="1"/>
          </p:cNvSpPr>
          <p:nvPr/>
        </p:nvSpPr>
        <p:spPr bwMode="auto">
          <a:xfrm>
            <a:off x="4113485" y="3158686"/>
            <a:ext cx="1185863"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12"/>
          <p:cNvSpPr>
            <a:spLocks noChangeArrowheads="1"/>
          </p:cNvSpPr>
          <p:nvPr/>
        </p:nvSpPr>
        <p:spPr bwMode="auto">
          <a:xfrm>
            <a:off x="2646635" y="3918865"/>
            <a:ext cx="1466850" cy="495300"/>
          </a:xfrm>
          <a:prstGeom prst="rect">
            <a:avLst/>
          </a:pr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kern="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Line 13"/>
          <p:cNvSpPr>
            <a:spLocks noChangeShapeType="1"/>
          </p:cNvSpPr>
          <p:nvPr/>
        </p:nvSpPr>
        <p:spPr bwMode="auto">
          <a:xfrm>
            <a:off x="1705248" y="4430040"/>
            <a:ext cx="6103937" cy="0"/>
          </a:xfrm>
          <a:prstGeom prst="line">
            <a:avLst/>
          </a:prstGeom>
          <a:noFill/>
          <a:ln w="9525">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Line 14"/>
          <p:cNvSpPr>
            <a:spLocks noChangeShapeType="1"/>
          </p:cNvSpPr>
          <p:nvPr/>
        </p:nvSpPr>
        <p:spPr bwMode="auto">
          <a:xfrm rot="16200000">
            <a:off x="51073" y="2777453"/>
            <a:ext cx="3308350" cy="0"/>
          </a:xfrm>
          <a:prstGeom prst="line">
            <a:avLst/>
          </a:prstGeom>
          <a:noFill/>
          <a:ln w="9525">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Line 15"/>
          <p:cNvSpPr>
            <a:spLocks noChangeShapeType="1"/>
          </p:cNvSpPr>
          <p:nvPr/>
        </p:nvSpPr>
        <p:spPr bwMode="auto">
          <a:xfrm flipV="1">
            <a:off x="1708423" y="1174078"/>
            <a:ext cx="6103937" cy="3248025"/>
          </a:xfrm>
          <a:prstGeom prst="line">
            <a:avLst/>
          </a:prstGeom>
          <a:noFill/>
          <a:ln w="38100">
            <a:solidFill>
              <a:srgbClr val="3090D8"/>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Line 16"/>
          <p:cNvSpPr>
            <a:spLocks noChangeShapeType="1"/>
          </p:cNvSpPr>
          <p:nvPr/>
        </p:nvSpPr>
        <p:spPr bwMode="auto">
          <a:xfrm rot="16200000">
            <a:off x="99642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Line 17"/>
          <p:cNvSpPr>
            <a:spLocks noChangeShapeType="1"/>
          </p:cNvSpPr>
          <p:nvPr/>
        </p:nvSpPr>
        <p:spPr bwMode="auto">
          <a:xfrm rot="16200000">
            <a:off x="245692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Line 18"/>
          <p:cNvSpPr>
            <a:spLocks noChangeShapeType="1"/>
          </p:cNvSpPr>
          <p:nvPr/>
        </p:nvSpPr>
        <p:spPr bwMode="auto">
          <a:xfrm rot="16200000">
            <a:off x="364437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Line 19"/>
          <p:cNvSpPr>
            <a:spLocks noChangeShapeType="1"/>
          </p:cNvSpPr>
          <p:nvPr/>
        </p:nvSpPr>
        <p:spPr bwMode="auto">
          <a:xfrm rot="16200000">
            <a:off x="4863579" y="2778247"/>
            <a:ext cx="3309937" cy="0"/>
          </a:xfrm>
          <a:prstGeom prst="line">
            <a:avLst/>
          </a:prstGeom>
          <a:noFill/>
          <a:ln w="9525">
            <a:solidFill>
              <a:srgbClr val="3090D8"/>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Group 20"/>
          <p:cNvGrpSpPr>
            <a:grpSpLocks/>
          </p:cNvGrpSpPr>
          <p:nvPr/>
        </p:nvGrpSpPr>
        <p:grpSpPr bwMode="auto">
          <a:xfrm>
            <a:off x="2416448" y="3710903"/>
            <a:ext cx="479425" cy="466725"/>
            <a:chOff x="0" y="0"/>
            <a:chExt cx="784" cy="765"/>
          </a:xfrm>
        </p:grpSpPr>
        <p:grpSp>
          <p:nvGrpSpPr>
            <p:cNvPr id="24" name="Group 22"/>
            <p:cNvGrpSpPr>
              <a:grpSpLocks/>
            </p:cNvGrpSpPr>
            <p:nvPr/>
          </p:nvGrpSpPr>
          <p:grpSpPr bwMode="auto">
            <a:xfrm>
              <a:off x="0" y="0"/>
              <a:ext cx="784" cy="765"/>
              <a:chOff x="0" y="0"/>
              <a:chExt cx="1042" cy="1019"/>
            </a:xfrm>
          </p:grpSpPr>
          <p:pic>
            <p:nvPicPr>
              <p:cNvPr id="26" name="Picture 23"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Oval 24"/>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dirty="0">
                  <a:solidFill>
                    <a:srgbClr val="C0A878"/>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5" name="WordArt 26"/>
            <p:cNvSpPr>
              <a:spLocks noChangeArrowheads="1" noChangeShapeType="1"/>
            </p:cNvSpPr>
            <p:nvPr/>
          </p:nvSpPr>
          <p:spPr bwMode="auto">
            <a:xfrm>
              <a:off x="288" y="227"/>
              <a:ext cx="157" cy="299"/>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27"/>
          <p:cNvGrpSpPr>
            <a:grpSpLocks/>
          </p:cNvGrpSpPr>
          <p:nvPr/>
        </p:nvGrpSpPr>
        <p:grpSpPr bwMode="auto">
          <a:xfrm>
            <a:off x="3865835" y="2869528"/>
            <a:ext cx="479425" cy="466725"/>
            <a:chOff x="0" y="0"/>
            <a:chExt cx="302" cy="294"/>
          </a:xfrm>
        </p:grpSpPr>
        <p:grpSp>
          <p:nvGrpSpPr>
            <p:cNvPr id="29" name="Group 29"/>
            <p:cNvGrpSpPr>
              <a:grpSpLocks/>
            </p:cNvGrpSpPr>
            <p:nvPr/>
          </p:nvGrpSpPr>
          <p:grpSpPr bwMode="auto">
            <a:xfrm>
              <a:off x="0" y="0"/>
              <a:ext cx="302" cy="294"/>
              <a:chOff x="0" y="0"/>
              <a:chExt cx="1042" cy="1019"/>
            </a:xfrm>
          </p:grpSpPr>
          <p:pic>
            <p:nvPicPr>
              <p:cNvPr id="31" name="Picture 30"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Oval 31"/>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endParaRPr lang="zh-CN" altLang="en-US"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0" name="WordArt 33"/>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3" name="Group 34"/>
          <p:cNvGrpSpPr>
            <a:grpSpLocks/>
          </p:cNvGrpSpPr>
          <p:nvPr/>
        </p:nvGrpSpPr>
        <p:grpSpPr bwMode="auto">
          <a:xfrm>
            <a:off x="4996135" y="2226590"/>
            <a:ext cx="605563" cy="593725"/>
            <a:chOff x="0" y="0"/>
            <a:chExt cx="300" cy="294"/>
          </a:xfrm>
        </p:grpSpPr>
        <p:sp>
          <p:nvSpPr>
            <p:cNvPr id="34" name="Oval 38"/>
            <p:cNvSpPr>
              <a:spLocks noChangeArrowheads="1"/>
            </p:cNvSpPr>
            <p:nvPr/>
          </p:nvSpPr>
          <p:spPr bwMode="auto">
            <a:xfrm>
              <a:off x="0" y="0"/>
              <a:ext cx="300" cy="294"/>
            </a:xfrm>
            <a:prstGeom prst="ellipse">
              <a:avLst/>
            </a:prstGeom>
            <a:solidFill>
              <a:srgbClr val="3090D8"/>
            </a:solidFill>
            <a:ln w="9525">
              <a:solidFill>
                <a:srgbClr val="3090D8"/>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WordArt 40"/>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3</a:t>
              </a:r>
              <a:endParaRPr kumimoji="0" lang="zh-CN" altLang="en-US" sz="2400" b="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6" name="Group 41"/>
          <p:cNvGrpSpPr>
            <a:grpSpLocks/>
          </p:cNvGrpSpPr>
          <p:nvPr/>
        </p:nvGrpSpPr>
        <p:grpSpPr bwMode="auto">
          <a:xfrm>
            <a:off x="6288360" y="1634453"/>
            <a:ext cx="479425" cy="466725"/>
            <a:chOff x="0" y="0"/>
            <a:chExt cx="302" cy="294"/>
          </a:xfrm>
        </p:grpSpPr>
        <p:grpSp>
          <p:nvGrpSpPr>
            <p:cNvPr id="37" name="Group 43"/>
            <p:cNvGrpSpPr>
              <a:grpSpLocks/>
            </p:cNvGrpSpPr>
            <p:nvPr/>
          </p:nvGrpSpPr>
          <p:grpSpPr bwMode="auto">
            <a:xfrm>
              <a:off x="0" y="0"/>
              <a:ext cx="302" cy="294"/>
              <a:chOff x="0" y="0"/>
              <a:chExt cx="1042" cy="1019"/>
            </a:xfrm>
          </p:grpSpPr>
          <p:pic>
            <p:nvPicPr>
              <p:cNvPr id="39" name="Picture 44" descr="circuler_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1042"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45"/>
              <p:cNvSpPr>
                <a:spLocks noChangeArrowheads="1"/>
              </p:cNvSpPr>
              <p:nvPr/>
            </p:nvSpPr>
            <p:spPr bwMode="auto">
              <a:xfrm>
                <a:off x="0" y="0"/>
                <a:ext cx="1035" cy="1019"/>
              </a:xfrm>
              <a:prstGeom prst="ellipse">
                <a:avLst/>
              </a:prstGeom>
              <a:solidFill>
                <a:srgbClr val="3090D8"/>
              </a:solidFill>
              <a:ln w="19050">
                <a:solidFill>
                  <a:srgbClr val="3090D8"/>
                </a:solidFill>
                <a:round/>
                <a:headEnd/>
                <a:tailEnd/>
              </a:ln>
            </p:spPr>
            <p:txBody>
              <a:bodyPr wrap="none" anchor="ctr"/>
              <a:lstStyle/>
              <a:p>
                <a:endParaRPr lang="zh-CN" altLang="en-US"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8" name="WordArt 47"/>
            <p:cNvSpPr>
              <a:spLocks noChangeArrowheads="1" noChangeShapeType="1"/>
            </p:cNvSpPr>
            <p:nvPr/>
          </p:nvSpPr>
          <p:spPr bwMode="auto">
            <a:xfrm>
              <a:off x="111" y="87"/>
              <a:ext cx="78" cy="11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4</a:t>
              </a:r>
              <a:endParaRPr kumimoji="0" lang="zh-CN" altLang="en-US" sz="2400" i="0" u="none" strike="noStrike" kern="10" cap="none" spc="0" normalizeH="0" baseline="0" noProof="0" dirty="0">
                <a:ln w="9525">
                  <a:noFill/>
                  <a:round/>
                  <a:headEnd/>
                  <a:tailEnd/>
                </a:ln>
                <a:solidFill>
                  <a:schemeClr val="bg1"/>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Rectangle 48"/>
          <p:cNvSpPr>
            <a:spLocks noChangeArrowheads="1"/>
          </p:cNvSpPr>
          <p:nvPr/>
        </p:nvSpPr>
        <p:spPr bwMode="auto">
          <a:xfrm>
            <a:off x="2652985" y="3927174"/>
            <a:ext cx="14493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2" name="Rectangle 49"/>
          <p:cNvSpPr>
            <a:spLocks noChangeArrowheads="1"/>
          </p:cNvSpPr>
          <p:nvPr/>
        </p:nvSpPr>
        <p:spPr bwMode="auto">
          <a:xfrm>
            <a:off x="4108723" y="3153690"/>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3" name="Rectangle 50"/>
          <p:cNvSpPr>
            <a:spLocks noChangeArrowheads="1"/>
          </p:cNvSpPr>
          <p:nvPr/>
        </p:nvSpPr>
        <p:spPr bwMode="auto">
          <a:xfrm>
            <a:off x="5416226" y="2544091"/>
            <a:ext cx="11985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4" name="Rectangle 51"/>
          <p:cNvSpPr>
            <a:spLocks noChangeArrowheads="1"/>
          </p:cNvSpPr>
          <p:nvPr/>
        </p:nvSpPr>
        <p:spPr bwMode="auto">
          <a:xfrm>
            <a:off x="6528596" y="1882896"/>
            <a:ext cx="11985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单击此处添加</a:t>
            </a:r>
          </a:p>
          <a:p>
            <a:pPr algn="ctr">
              <a:lnSpc>
                <a:spcPct val="150000"/>
              </a:lnSpc>
            </a:pPr>
            <a:r>
              <a:rPr lang="zh-CN" altLang="en-US" sz="1000" kern="0" dirty="0">
                <a:solidFill>
                  <a:schemeClr val="tx1">
                    <a:lumMod val="85000"/>
                    <a:lumOff val="15000"/>
                  </a:schemeClr>
                </a:solidFill>
                <a:latin typeface="微软雅黑" pitchFamily="34" charset="-122"/>
                <a:ea typeface="微软雅黑" pitchFamily="34" charset="-122"/>
                <a:sym typeface="微软雅黑" panose="020B0503020204020204" pitchFamily="34" charset="-122"/>
              </a:rPr>
              <a:t>段落文字内容</a:t>
            </a:r>
          </a:p>
        </p:txBody>
      </p:sp>
      <p:sp>
        <p:nvSpPr>
          <p:cNvPr id="45" name="Text Box 52"/>
          <p:cNvSpPr txBox="1">
            <a:spLocks noChangeArrowheads="1"/>
          </p:cNvSpPr>
          <p:nvPr/>
        </p:nvSpPr>
        <p:spPr bwMode="auto">
          <a:xfrm>
            <a:off x="1197545" y="1103688"/>
            <a:ext cx="46166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b="1"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endParaRPr kumimoji="0" lang="zh-CN" altLang="en-US" sz="1800" b="1"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Text Box 53"/>
          <p:cNvSpPr txBox="1">
            <a:spLocks noChangeArrowheads="1"/>
          </p:cNvSpPr>
          <p:nvPr/>
        </p:nvSpPr>
        <p:spPr bwMode="auto">
          <a:xfrm>
            <a:off x="2275160"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文字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 Box 54"/>
          <p:cNvSpPr txBox="1">
            <a:spLocks noChangeArrowheads="1"/>
          </p:cNvSpPr>
          <p:nvPr/>
        </p:nvSpPr>
        <p:spPr bwMode="auto">
          <a:xfrm>
            <a:off x="3732485"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a:t>
            </a: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 Box 55"/>
          <p:cNvSpPr txBox="1">
            <a:spLocks noChangeArrowheads="1"/>
          </p:cNvSpPr>
          <p:nvPr/>
        </p:nvSpPr>
        <p:spPr bwMode="auto">
          <a:xfrm>
            <a:off x="4923110" y="4444328"/>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Text Box 56"/>
          <p:cNvSpPr txBox="1">
            <a:spLocks noChangeArrowheads="1"/>
          </p:cNvSpPr>
          <p:nvPr/>
        </p:nvSpPr>
        <p:spPr bwMode="auto">
          <a:xfrm>
            <a:off x="6137548" y="4444328"/>
            <a:ext cx="749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charset="0"/>
                <a:ea typeface="华文细黑" pitchFamily="2" charset="-122"/>
              </a:defRPr>
            </a:lvl1pPr>
            <a:lvl2pPr marL="742950" indent="-285750" eaLnBrk="0" hangingPunct="0">
              <a:defRPr i="1">
                <a:solidFill>
                  <a:schemeClr val="tx1"/>
                </a:solidFill>
                <a:latin typeface="Arial" charset="0"/>
                <a:ea typeface="华文细黑" pitchFamily="2" charset="-122"/>
              </a:defRPr>
            </a:lvl2pPr>
            <a:lvl3pPr marL="1143000" indent="-228600" eaLnBrk="0" hangingPunct="0">
              <a:defRPr i="1">
                <a:solidFill>
                  <a:schemeClr val="tx1"/>
                </a:solidFill>
                <a:latin typeface="Arial" charset="0"/>
                <a:ea typeface="华文细黑" pitchFamily="2" charset="-122"/>
              </a:defRPr>
            </a:lvl3pPr>
            <a:lvl4pPr marL="1600200" indent="-228600" eaLnBrk="0" hangingPunct="0">
              <a:defRPr i="1">
                <a:solidFill>
                  <a:schemeClr val="tx1"/>
                </a:solidFill>
                <a:latin typeface="Arial" charset="0"/>
                <a:ea typeface="华文细黑" pitchFamily="2" charset="-122"/>
              </a:defRPr>
            </a:lvl4pPr>
            <a:lvl5pPr marL="2057400" indent="-228600" eaLnBrk="0" hangingPunct="0">
              <a:defRPr i="1">
                <a:solidFill>
                  <a:schemeClr val="tx1"/>
                </a:solidFill>
                <a:latin typeface="Arial" charset="0"/>
                <a:ea typeface="华文细黑" pitchFamily="2" charset="-122"/>
              </a:defRPr>
            </a:lvl5pPr>
            <a:lvl6pPr marL="2514600" indent="-228600" eaLnBrk="0" fontAlgn="base" hangingPunct="0">
              <a:spcBef>
                <a:spcPct val="0"/>
              </a:spcBef>
              <a:spcAft>
                <a:spcPct val="0"/>
              </a:spcAft>
              <a:defRPr i="1">
                <a:solidFill>
                  <a:schemeClr val="tx1"/>
                </a:solidFill>
                <a:latin typeface="Arial" charset="0"/>
                <a:ea typeface="华文细黑" pitchFamily="2" charset="-122"/>
              </a:defRPr>
            </a:lvl6pPr>
            <a:lvl7pPr marL="2971800" indent="-228600" eaLnBrk="0" fontAlgn="base" hangingPunct="0">
              <a:spcBef>
                <a:spcPct val="0"/>
              </a:spcBef>
              <a:spcAft>
                <a:spcPct val="0"/>
              </a:spcAft>
              <a:defRPr i="1">
                <a:solidFill>
                  <a:schemeClr val="tx1"/>
                </a:solidFill>
                <a:latin typeface="Arial" charset="0"/>
                <a:ea typeface="华文细黑" pitchFamily="2" charset="-122"/>
              </a:defRPr>
            </a:lvl7pPr>
            <a:lvl8pPr marL="3429000" indent="-228600" eaLnBrk="0" fontAlgn="base" hangingPunct="0">
              <a:spcBef>
                <a:spcPct val="0"/>
              </a:spcBef>
              <a:spcAft>
                <a:spcPct val="0"/>
              </a:spcAft>
              <a:defRPr i="1">
                <a:solidFill>
                  <a:schemeClr val="tx1"/>
                </a:solidFill>
                <a:latin typeface="Arial" charset="0"/>
                <a:ea typeface="华文细黑" pitchFamily="2" charset="-122"/>
              </a:defRPr>
            </a:lvl8pPr>
            <a:lvl9pPr marL="3886200" indent="-228600" eaLnBrk="0" fontAlgn="base" hangingPunct="0">
              <a:spcBef>
                <a:spcPct val="0"/>
              </a:spcBef>
              <a:spcAft>
                <a:spcPct val="0"/>
              </a:spcAft>
              <a:defRPr i="1">
                <a:solidFill>
                  <a:schemeClr val="tx1"/>
                </a:solidFill>
                <a:latin typeface="Arial" charset="0"/>
                <a:ea typeface="华文细黑"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文</a:t>
            </a:r>
            <a:r>
              <a:rPr lang="zh-CN" altLang="en-US" i="0" kern="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字</a:t>
            </a:r>
            <a:endParaRPr kumimoji="0" lang="en-US" altLang="zh-CN" sz="180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650267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childTnLst>
                          </p:cTn>
                        </p:par>
                        <p:par>
                          <p:cTn id="47" fill="hold">
                            <p:stCondLst>
                              <p:cond delay="2500"/>
                            </p:stCondLst>
                            <p:childTnLst>
                              <p:par>
                                <p:cTn id="48" presetID="22" presetClass="entr" presetSubtype="4"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down)">
                                      <p:cBhvr>
                                        <p:cTn id="50" dur="500"/>
                                        <p:tgtEl>
                                          <p:spTgt spid="18"/>
                                        </p:tgtEl>
                                      </p:cBhvr>
                                    </p:animEffect>
                                  </p:childTnLst>
                                </p:cTn>
                              </p:par>
                            </p:childTnLst>
                          </p:cTn>
                        </p:par>
                        <p:par>
                          <p:cTn id="51" fill="hold">
                            <p:stCondLst>
                              <p:cond delay="3000"/>
                            </p:stCondLst>
                            <p:childTnLst>
                              <p:par>
                                <p:cTn id="52" presetID="52" presetClass="entr" presetSubtype="0"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Scale>
                                      <p:cBhvr>
                                        <p:cTn id="54" dur="25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250" decel="50000" fill="hold">
                                          <p:stCondLst>
                                            <p:cond delay="0"/>
                                          </p:stCondLst>
                                        </p:cTn>
                                        <p:tgtEl>
                                          <p:spTgt spid="23"/>
                                        </p:tgtEl>
                                        <p:attrNameLst>
                                          <p:attrName>ppt_x</p:attrName>
                                          <p:attrName>ppt_y</p:attrName>
                                        </p:attrNameLst>
                                      </p:cBhvr>
                                    </p:animMotion>
                                    <p:animEffect transition="in" filter="fade">
                                      <p:cBhvr>
                                        <p:cTn id="56" dur="250"/>
                                        <p:tgtEl>
                                          <p:spTgt spid="23"/>
                                        </p:tgtEl>
                                      </p:cBhvr>
                                    </p:animEffect>
                                  </p:childTnLst>
                                </p:cTn>
                              </p:par>
                              <p:par>
                                <p:cTn id="57" presetID="52" presetClass="entr" presetSubtype="0" fill="hold" nodeType="withEffect">
                                  <p:stCondLst>
                                    <p:cond delay="250"/>
                                  </p:stCondLst>
                                  <p:childTnLst>
                                    <p:set>
                                      <p:cBhvr>
                                        <p:cTn id="58" dur="1" fill="hold">
                                          <p:stCondLst>
                                            <p:cond delay="0"/>
                                          </p:stCondLst>
                                        </p:cTn>
                                        <p:tgtEl>
                                          <p:spTgt spid="28"/>
                                        </p:tgtEl>
                                        <p:attrNameLst>
                                          <p:attrName>style.visibility</p:attrName>
                                        </p:attrNameLst>
                                      </p:cBhvr>
                                      <p:to>
                                        <p:strVal val="visible"/>
                                      </p:to>
                                    </p:set>
                                    <p:animScale>
                                      <p:cBhvr>
                                        <p:cTn id="59" dur="25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250" decel="50000" fill="hold">
                                          <p:stCondLst>
                                            <p:cond delay="0"/>
                                          </p:stCondLst>
                                        </p:cTn>
                                        <p:tgtEl>
                                          <p:spTgt spid="28"/>
                                        </p:tgtEl>
                                        <p:attrNameLst>
                                          <p:attrName>ppt_x</p:attrName>
                                          <p:attrName>ppt_y</p:attrName>
                                        </p:attrNameLst>
                                      </p:cBhvr>
                                    </p:animMotion>
                                    <p:animEffect transition="in" filter="fade">
                                      <p:cBhvr>
                                        <p:cTn id="61" dur="250"/>
                                        <p:tgtEl>
                                          <p:spTgt spid="28"/>
                                        </p:tgtEl>
                                      </p:cBhvr>
                                    </p:animEffect>
                                  </p:childTnLst>
                                </p:cTn>
                              </p:par>
                              <p:par>
                                <p:cTn id="62" presetID="52" presetClass="entr" presetSubtype="0" fill="hold" nodeType="withEffect">
                                  <p:stCondLst>
                                    <p:cond delay="500"/>
                                  </p:stCondLst>
                                  <p:childTnLst>
                                    <p:set>
                                      <p:cBhvr>
                                        <p:cTn id="63" dur="1" fill="hold">
                                          <p:stCondLst>
                                            <p:cond delay="0"/>
                                          </p:stCondLst>
                                        </p:cTn>
                                        <p:tgtEl>
                                          <p:spTgt spid="33"/>
                                        </p:tgtEl>
                                        <p:attrNameLst>
                                          <p:attrName>style.visibility</p:attrName>
                                        </p:attrNameLst>
                                      </p:cBhvr>
                                      <p:to>
                                        <p:strVal val="visible"/>
                                      </p:to>
                                    </p:set>
                                    <p:animScale>
                                      <p:cBhvr>
                                        <p:cTn id="64" dur="25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250" decel="50000" fill="hold">
                                          <p:stCondLst>
                                            <p:cond delay="0"/>
                                          </p:stCondLst>
                                        </p:cTn>
                                        <p:tgtEl>
                                          <p:spTgt spid="33"/>
                                        </p:tgtEl>
                                        <p:attrNameLst>
                                          <p:attrName>ppt_x</p:attrName>
                                          <p:attrName>ppt_y</p:attrName>
                                        </p:attrNameLst>
                                      </p:cBhvr>
                                    </p:animMotion>
                                    <p:animEffect transition="in" filter="fade">
                                      <p:cBhvr>
                                        <p:cTn id="66" dur="250"/>
                                        <p:tgtEl>
                                          <p:spTgt spid="33"/>
                                        </p:tgtEl>
                                      </p:cBhvr>
                                    </p:animEffect>
                                  </p:childTnLst>
                                </p:cTn>
                              </p:par>
                              <p:par>
                                <p:cTn id="67" presetID="52" presetClass="entr" presetSubtype="0" fill="hold" nodeType="withEffect">
                                  <p:stCondLst>
                                    <p:cond delay="750"/>
                                  </p:stCondLst>
                                  <p:childTnLst>
                                    <p:set>
                                      <p:cBhvr>
                                        <p:cTn id="68" dur="1" fill="hold">
                                          <p:stCondLst>
                                            <p:cond delay="0"/>
                                          </p:stCondLst>
                                        </p:cTn>
                                        <p:tgtEl>
                                          <p:spTgt spid="36"/>
                                        </p:tgtEl>
                                        <p:attrNameLst>
                                          <p:attrName>style.visibility</p:attrName>
                                        </p:attrNameLst>
                                      </p:cBhvr>
                                      <p:to>
                                        <p:strVal val="visible"/>
                                      </p:to>
                                    </p:set>
                                    <p:animScale>
                                      <p:cBhvr>
                                        <p:cTn id="69" dur="250" decel="50000" fill="hold">
                                          <p:stCondLst>
                                            <p:cond delay="0"/>
                                          </p:stCondLst>
                                        </p:cTn>
                                        <p:tgtEl>
                                          <p:spTgt spid="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250" decel="50000" fill="hold">
                                          <p:stCondLst>
                                            <p:cond delay="0"/>
                                          </p:stCondLst>
                                        </p:cTn>
                                        <p:tgtEl>
                                          <p:spTgt spid="36"/>
                                        </p:tgtEl>
                                        <p:attrNameLst>
                                          <p:attrName>ppt_x</p:attrName>
                                          <p:attrName>ppt_y</p:attrName>
                                        </p:attrNameLst>
                                      </p:cBhvr>
                                    </p:animMotion>
                                    <p:animEffect transition="in" filter="fade">
                                      <p:cBhvr>
                                        <p:cTn id="71" dur="250"/>
                                        <p:tgtEl>
                                          <p:spTgt spid="36"/>
                                        </p:tgtEl>
                                      </p:cBhvr>
                                    </p:animEffect>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 calcmode="lin" valueType="num">
                                      <p:cBhvr additive="base">
                                        <p:cTn id="75" dur="250" fill="hold"/>
                                        <p:tgtEl>
                                          <p:spTgt spid="45"/>
                                        </p:tgtEl>
                                        <p:attrNameLst>
                                          <p:attrName>ppt_x</p:attrName>
                                        </p:attrNameLst>
                                      </p:cBhvr>
                                      <p:tavLst>
                                        <p:tav tm="0">
                                          <p:val>
                                            <p:strVal val="0-#ppt_w/2"/>
                                          </p:val>
                                        </p:tav>
                                        <p:tav tm="100000">
                                          <p:val>
                                            <p:strVal val="#ppt_x"/>
                                          </p:val>
                                        </p:tav>
                                      </p:tavLst>
                                    </p:anim>
                                    <p:anim calcmode="lin" valueType="num">
                                      <p:cBhvr additive="base">
                                        <p:cTn id="76" dur="250" fill="hold"/>
                                        <p:tgtEl>
                                          <p:spTgt spid="45"/>
                                        </p:tgtEl>
                                        <p:attrNameLst>
                                          <p:attrName>ppt_y</p:attrName>
                                        </p:attrNameLst>
                                      </p:cBhvr>
                                      <p:tavLst>
                                        <p:tav tm="0">
                                          <p:val>
                                            <p:strVal val="#ppt_y"/>
                                          </p:val>
                                        </p:tav>
                                        <p:tav tm="100000">
                                          <p:val>
                                            <p:strVal val="#ppt_y"/>
                                          </p:val>
                                        </p:tav>
                                      </p:tavLst>
                                    </p:anim>
                                  </p:childTnLst>
                                </p:cTn>
                              </p:par>
                            </p:childTnLst>
                          </p:cTn>
                        </p:par>
                        <p:par>
                          <p:cTn id="77" fill="hold">
                            <p:stCondLst>
                              <p:cond delay="4250"/>
                            </p:stCondLst>
                            <p:childTnLst>
                              <p:par>
                                <p:cTn id="78" presetID="2" presetClass="entr" presetSubtype="4"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anim calcmode="lin" valueType="num">
                                      <p:cBhvr additive="base">
                                        <p:cTn id="80" dur="500" fill="hold"/>
                                        <p:tgtEl>
                                          <p:spTgt spid="46"/>
                                        </p:tgtEl>
                                        <p:attrNameLst>
                                          <p:attrName>ppt_x</p:attrName>
                                        </p:attrNameLst>
                                      </p:cBhvr>
                                      <p:tavLst>
                                        <p:tav tm="0">
                                          <p:val>
                                            <p:strVal val="#ppt_x"/>
                                          </p:val>
                                        </p:tav>
                                        <p:tav tm="100000">
                                          <p:val>
                                            <p:strVal val="#ppt_x"/>
                                          </p:val>
                                        </p:tav>
                                      </p:tavLst>
                                    </p:anim>
                                    <p:anim calcmode="lin" valueType="num">
                                      <p:cBhvr additive="base">
                                        <p:cTn id="81" dur="500" fill="hold"/>
                                        <p:tgtEl>
                                          <p:spTgt spid="4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500" fill="hold"/>
                                        <p:tgtEl>
                                          <p:spTgt spid="47"/>
                                        </p:tgtEl>
                                        <p:attrNameLst>
                                          <p:attrName>ppt_x</p:attrName>
                                        </p:attrNameLst>
                                      </p:cBhvr>
                                      <p:tavLst>
                                        <p:tav tm="0">
                                          <p:val>
                                            <p:strVal val="#ppt_x"/>
                                          </p:val>
                                        </p:tav>
                                        <p:tav tm="100000">
                                          <p:val>
                                            <p:strVal val="#ppt_x"/>
                                          </p:val>
                                        </p:tav>
                                      </p:tavLst>
                                    </p:anim>
                                    <p:anim calcmode="lin" valueType="num">
                                      <p:cBhvr additive="base">
                                        <p:cTn id="85" dur="500" fill="hold"/>
                                        <p:tgtEl>
                                          <p:spTgt spid="4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 calcmode="lin" valueType="num">
                                      <p:cBhvr additive="base">
                                        <p:cTn id="92" dur="500" fill="hold"/>
                                        <p:tgtEl>
                                          <p:spTgt spid="49"/>
                                        </p:tgtEl>
                                        <p:attrNameLst>
                                          <p:attrName>ppt_x</p:attrName>
                                        </p:attrNameLst>
                                      </p:cBhvr>
                                      <p:tavLst>
                                        <p:tav tm="0">
                                          <p:val>
                                            <p:strVal val="#ppt_x"/>
                                          </p:val>
                                        </p:tav>
                                        <p:tav tm="100000">
                                          <p:val>
                                            <p:strVal val="#ppt_x"/>
                                          </p:val>
                                        </p:tav>
                                      </p:tavLst>
                                    </p:anim>
                                    <p:anim calcmode="lin" valueType="num">
                                      <p:cBhvr additive="base">
                                        <p:cTn id="93" dur="500" fill="hold"/>
                                        <p:tgtEl>
                                          <p:spTgt spid="49"/>
                                        </p:tgtEl>
                                        <p:attrNameLst>
                                          <p:attrName>ppt_y</p:attrName>
                                        </p:attrNameLst>
                                      </p:cBhvr>
                                      <p:tavLst>
                                        <p:tav tm="0">
                                          <p:val>
                                            <p:strVal val="1+#ppt_h/2"/>
                                          </p:val>
                                        </p:tav>
                                        <p:tav tm="100000">
                                          <p:val>
                                            <p:strVal val="#ppt_y"/>
                                          </p:val>
                                        </p:tav>
                                      </p:tavLst>
                                    </p:anim>
                                  </p:childTnLst>
                                </p:cTn>
                              </p:par>
                            </p:childTnLst>
                          </p:cTn>
                        </p:par>
                        <p:par>
                          <p:cTn id="94" fill="hold">
                            <p:stCondLst>
                              <p:cond delay="4750"/>
                            </p:stCondLst>
                            <p:childTnLst>
                              <p:par>
                                <p:cTn id="95" presetID="2" presetClass="entr" presetSubtype="2" fill="hold" grpId="0" nodeType="afterEffect">
                                  <p:stCondLst>
                                    <p:cond delay="0"/>
                                  </p:stCondLst>
                                  <p:childTnLst>
                                    <p:set>
                                      <p:cBhvr>
                                        <p:cTn id="96" dur="1" fill="hold">
                                          <p:stCondLst>
                                            <p:cond delay="0"/>
                                          </p:stCondLst>
                                        </p:cTn>
                                        <p:tgtEl>
                                          <p:spTgt spid="15"/>
                                        </p:tgtEl>
                                        <p:attrNameLst>
                                          <p:attrName>style.visibility</p:attrName>
                                        </p:attrNameLst>
                                      </p:cBhvr>
                                      <p:to>
                                        <p:strVal val="visible"/>
                                      </p:to>
                                    </p:set>
                                    <p:anim calcmode="lin" valueType="num">
                                      <p:cBhvr additive="base">
                                        <p:cTn id="97" dur="500" fill="hold"/>
                                        <p:tgtEl>
                                          <p:spTgt spid="15"/>
                                        </p:tgtEl>
                                        <p:attrNameLst>
                                          <p:attrName>ppt_x</p:attrName>
                                        </p:attrNameLst>
                                      </p:cBhvr>
                                      <p:tavLst>
                                        <p:tav tm="0">
                                          <p:val>
                                            <p:strVal val="1+#ppt_w/2"/>
                                          </p:val>
                                        </p:tav>
                                        <p:tav tm="100000">
                                          <p:val>
                                            <p:strVal val="#ppt_x"/>
                                          </p:val>
                                        </p:tav>
                                      </p:tavLst>
                                    </p:anim>
                                    <p:anim calcmode="lin" valueType="num">
                                      <p:cBhvr additive="base">
                                        <p:cTn id="98" dur="500" fill="hold"/>
                                        <p:tgtEl>
                                          <p:spTgt spid="1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1+#ppt_w/2"/>
                                          </p:val>
                                        </p:tav>
                                        <p:tav tm="100000">
                                          <p:val>
                                            <p:strVal val="#ppt_x"/>
                                          </p:val>
                                        </p:tav>
                                      </p:tavLst>
                                    </p:anim>
                                    <p:anim calcmode="lin" valueType="num">
                                      <p:cBhvr additive="base">
                                        <p:cTn id="102" dur="500" fill="hold"/>
                                        <p:tgtEl>
                                          <p:spTgt spid="41"/>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1+#ppt_w/2"/>
                                          </p:val>
                                        </p:tav>
                                        <p:tav tm="100000">
                                          <p:val>
                                            <p:strVal val="#ppt_x"/>
                                          </p:val>
                                        </p:tav>
                                      </p:tavLst>
                                    </p:anim>
                                    <p:anim calcmode="lin" valueType="num">
                                      <p:cBhvr additive="base">
                                        <p:cTn id="110" dur="500" fill="hold"/>
                                        <p:tgtEl>
                                          <p:spTgt spid="4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anim calcmode="lin" valueType="num">
                                      <p:cBhvr additive="base">
                                        <p:cTn id="113" dur="500" fill="hold"/>
                                        <p:tgtEl>
                                          <p:spTgt spid="13"/>
                                        </p:tgtEl>
                                        <p:attrNameLst>
                                          <p:attrName>ppt_x</p:attrName>
                                        </p:attrNameLst>
                                      </p:cBhvr>
                                      <p:tavLst>
                                        <p:tav tm="0">
                                          <p:val>
                                            <p:strVal val="1+#ppt_w/2"/>
                                          </p:val>
                                        </p:tav>
                                        <p:tav tm="100000">
                                          <p:val>
                                            <p:strVal val="#ppt_x"/>
                                          </p:val>
                                        </p:tav>
                                      </p:tavLst>
                                    </p:anim>
                                    <p:anim calcmode="lin" valueType="num">
                                      <p:cBhvr additive="base">
                                        <p:cTn id="114" dur="500" fill="hold"/>
                                        <p:tgtEl>
                                          <p:spTgt spid="13"/>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43"/>
                                        </p:tgtEl>
                                        <p:attrNameLst>
                                          <p:attrName>style.visibility</p:attrName>
                                        </p:attrNameLst>
                                      </p:cBhvr>
                                      <p:to>
                                        <p:strVal val="visible"/>
                                      </p:to>
                                    </p:set>
                                    <p:anim calcmode="lin" valueType="num">
                                      <p:cBhvr additive="base">
                                        <p:cTn id="117" dur="500" fill="hold"/>
                                        <p:tgtEl>
                                          <p:spTgt spid="43"/>
                                        </p:tgtEl>
                                        <p:attrNameLst>
                                          <p:attrName>ppt_x</p:attrName>
                                        </p:attrNameLst>
                                      </p:cBhvr>
                                      <p:tavLst>
                                        <p:tav tm="0">
                                          <p:val>
                                            <p:strVal val="1+#ppt_w/2"/>
                                          </p:val>
                                        </p:tav>
                                        <p:tav tm="100000">
                                          <p:val>
                                            <p:strVal val="#ppt_x"/>
                                          </p:val>
                                        </p:tav>
                                      </p:tavLst>
                                    </p:anim>
                                    <p:anim calcmode="lin" valueType="num">
                                      <p:cBhvr additive="base">
                                        <p:cTn id="118" dur="500" fill="hold"/>
                                        <p:tgtEl>
                                          <p:spTgt spid="43"/>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12"/>
                                        </p:tgtEl>
                                        <p:attrNameLst>
                                          <p:attrName>style.visibility</p:attrName>
                                        </p:attrNameLst>
                                      </p:cBhvr>
                                      <p:to>
                                        <p:strVal val="visible"/>
                                      </p:to>
                                    </p:set>
                                    <p:anim calcmode="lin" valueType="num">
                                      <p:cBhvr additive="base">
                                        <p:cTn id="121" dur="500" fill="hold"/>
                                        <p:tgtEl>
                                          <p:spTgt spid="12"/>
                                        </p:tgtEl>
                                        <p:attrNameLst>
                                          <p:attrName>ppt_x</p:attrName>
                                        </p:attrNameLst>
                                      </p:cBhvr>
                                      <p:tavLst>
                                        <p:tav tm="0">
                                          <p:val>
                                            <p:strVal val="1+#ppt_w/2"/>
                                          </p:val>
                                        </p:tav>
                                        <p:tav tm="100000">
                                          <p:val>
                                            <p:strVal val="#ppt_x"/>
                                          </p:val>
                                        </p:tav>
                                      </p:tavLst>
                                    </p:anim>
                                    <p:anim calcmode="lin" valueType="num">
                                      <p:cBhvr additive="base">
                                        <p:cTn id="122" dur="500" fill="hold"/>
                                        <p:tgtEl>
                                          <p:spTgt spid="12"/>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anim calcmode="lin" valueType="num">
                                      <p:cBhvr additive="base">
                                        <p:cTn id="125" dur="500" fill="hold"/>
                                        <p:tgtEl>
                                          <p:spTgt spid="44"/>
                                        </p:tgtEl>
                                        <p:attrNameLst>
                                          <p:attrName>ppt_x</p:attrName>
                                        </p:attrNameLst>
                                      </p:cBhvr>
                                      <p:tavLst>
                                        <p:tav tm="0">
                                          <p:val>
                                            <p:strVal val="1+#ppt_w/2"/>
                                          </p:val>
                                        </p:tav>
                                        <p:tav tm="100000">
                                          <p:val>
                                            <p:strVal val="#ppt_x"/>
                                          </p:val>
                                        </p:tav>
                                      </p:tavLst>
                                    </p:anim>
                                    <p:anim calcmode="lin" valueType="num">
                                      <p:cBhvr additive="base">
                                        <p:cTn id="1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41" grpId="0"/>
      <p:bldP spid="42" grpId="0"/>
      <p:bldP spid="43" grpId="0"/>
      <p:bldP spid="44" grpId="0"/>
      <p:bldP spid="45" grpId="0"/>
      <p:bldP spid="46" grpId="0"/>
      <p:bldP spid="47" grpId="0"/>
      <p:bldP spid="48" grpId="0"/>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椭圆 7"/>
          <p:cNvSpPr/>
          <p:nvPr/>
        </p:nvSpPr>
        <p:spPr>
          <a:xfrm rot="13890513">
            <a:off x="4271036" y="1253706"/>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4554933" y="1471804"/>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影响一</a:t>
            </a:r>
          </a:p>
        </p:txBody>
      </p:sp>
      <p:sp>
        <p:nvSpPr>
          <p:cNvPr id="10" name="矩形 9"/>
          <p:cNvSpPr/>
          <p:nvPr/>
        </p:nvSpPr>
        <p:spPr>
          <a:xfrm flipH="1">
            <a:off x="5923085" y="2630925"/>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5923085" y="1059746"/>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6067101" y="1388041"/>
            <a:ext cx="2160240" cy="1242884"/>
          </a:xfrm>
          <a:prstGeom prst="rect">
            <a:avLst/>
          </a:prstGeom>
          <a:blipFill dpi="0" rotWithShape="1">
            <a:blip r:embed="rId4" cstate="print">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rot="19055605">
            <a:off x="3969986" y="2215443"/>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4211932" y="2582821"/>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影响二</a:t>
            </a:r>
          </a:p>
        </p:txBody>
      </p:sp>
      <p:sp>
        <p:nvSpPr>
          <p:cNvPr id="15" name="矩形 14"/>
          <p:cNvSpPr/>
          <p:nvPr/>
        </p:nvSpPr>
        <p:spPr>
          <a:xfrm flipH="1">
            <a:off x="2437021" y="4024242"/>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15"/>
          <p:cNvSpPr/>
          <p:nvPr/>
        </p:nvSpPr>
        <p:spPr>
          <a:xfrm>
            <a:off x="2431140" y="3836019"/>
            <a:ext cx="1780792"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5133644" y="3861340"/>
            <a:ext cx="2160240" cy="724965"/>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椭圆 17"/>
          <p:cNvSpPr/>
          <p:nvPr/>
        </p:nvSpPr>
        <p:spPr>
          <a:xfrm rot="5557516">
            <a:off x="3283630" y="1433152"/>
            <a:ext cx="1313909" cy="1313909"/>
          </a:xfrm>
          <a:prstGeom prst="ellipse">
            <a:avLst/>
          </a:prstGeom>
          <a:solidFill>
            <a:srgbClr val="3090D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A87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18"/>
          <p:cNvSpPr txBox="1"/>
          <p:nvPr/>
        </p:nvSpPr>
        <p:spPr>
          <a:xfrm>
            <a:off x="3474813" y="1677759"/>
            <a:ext cx="902811" cy="704232"/>
          </a:xfrm>
          <a:prstGeom prst="rect">
            <a:avLst/>
          </a:prstGeom>
          <a:noFill/>
        </p:spPr>
        <p:txBody>
          <a:bodyPr wrap="none" rtlCol="0">
            <a:spAutoFit/>
          </a:bodyPr>
          <a:lstStyle/>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宏观环境</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50000"/>
              </a:lnSpc>
            </a:pP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影响三</a:t>
            </a:r>
          </a:p>
        </p:txBody>
      </p:sp>
      <p:sp>
        <p:nvSpPr>
          <p:cNvPr id="20" name="矩形 19"/>
          <p:cNvSpPr/>
          <p:nvPr/>
        </p:nvSpPr>
        <p:spPr>
          <a:xfrm flipH="1">
            <a:off x="594493" y="2406937"/>
            <a:ext cx="2393331" cy="644444"/>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矩形 20"/>
          <p:cNvSpPr/>
          <p:nvPr/>
        </p:nvSpPr>
        <p:spPr>
          <a:xfrm>
            <a:off x="594493" y="1048271"/>
            <a:ext cx="1872208"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738509" y="1376566"/>
            <a:ext cx="2160240" cy="1068189"/>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w="12700">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549953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5"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25" dur="1000" fill="hold"/>
                                        <p:tgtEl>
                                          <p:spTgt spid="9"/>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350"/>
                                        <p:tgtEl>
                                          <p:spTgt spid="11"/>
                                        </p:tgtEl>
                                      </p:cBhvr>
                                    </p:animEffect>
                                  </p:childTnLst>
                                </p:cTn>
                              </p:par>
                              <p:par>
                                <p:cTn id="34" presetID="26" presetClass="emph" presetSubtype="0" fill="hold" grpId="1" nodeType="withEffect">
                                  <p:stCondLst>
                                    <p:cond delay="0"/>
                                  </p:stCondLst>
                                  <p:childTnLst>
                                    <p:animEffect transition="out" filter="fade">
                                      <p:cBhvr>
                                        <p:cTn id="35" dur="400" tmFilter="0, 0; .2, .5; .8, .5; 1, 0"/>
                                        <p:tgtEl>
                                          <p:spTgt spid="11"/>
                                        </p:tgtEl>
                                      </p:cBhvr>
                                    </p:animEffect>
                                    <p:animScale>
                                      <p:cBhvr>
                                        <p:cTn id="36" dur="200" autoRev="1" fill="hold"/>
                                        <p:tgtEl>
                                          <p:spTgt spid="11"/>
                                        </p:tgtEl>
                                      </p:cBhvr>
                                      <p:by x="105000" y="105000"/>
                                    </p:animScale>
                                  </p:childTnLst>
                                </p:cTn>
                              </p:par>
                            </p:childTnLst>
                          </p:cTn>
                        </p:par>
                        <p:par>
                          <p:cTn id="37" fill="hold">
                            <p:stCondLst>
                              <p:cond delay="2900"/>
                            </p:stCondLst>
                            <p:childTnLst>
                              <p:par>
                                <p:cTn id="38" presetID="3" presetClass="entr" presetSubtype="10"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par>
                          <p:cTn id="41" fill="hold">
                            <p:stCondLst>
                              <p:cond delay="34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3900"/>
                            </p:stCondLst>
                            <p:childTnLst>
                              <p:par>
                                <p:cTn id="46" presetID="2" presetClass="entr" presetSubtype="1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par>
                          <p:cTn id="50" fill="hold">
                            <p:stCondLst>
                              <p:cond delay="4400"/>
                            </p:stCondLst>
                            <p:childTnLst>
                              <p:par>
                                <p:cTn id="51" presetID="25"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56" dur="1000" fill="hold"/>
                                        <p:tgtEl>
                                          <p:spTgt spid="14"/>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14"/>
                                        </p:tgtEl>
                                      </p:cBhvr>
                                    </p:animEffect>
                                  </p:childTnLst>
                                </p:cTn>
                              </p:par>
                            </p:childTnLst>
                          </p:cTn>
                        </p:par>
                        <p:par>
                          <p:cTn id="61" fill="hold">
                            <p:stCondLst>
                              <p:cond delay="5400"/>
                            </p:stCondLst>
                            <p:childTnLst>
                              <p:par>
                                <p:cTn id="62" presetID="10" presetClass="entr" presetSubtype="0"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350"/>
                                        <p:tgtEl>
                                          <p:spTgt spid="16"/>
                                        </p:tgtEl>
                                      </p:cBhvr>
                                    </p:animEffect>
                                  </p:childTnLst>
                                </p:cTn>
                              </p:par>
                              <p:par>
                                <p:cTn id="65" presetID="26" presetClass="emph" presetSubtype="0" fill="hold" grpId="1" nodeType="withEffect">
                                  <p:stCondLst>
                                    <p:cond delay="0"/>
                                  </p:stCondLst>
                                  <p:childTnLst>
                                    <p:animEffect transition="out" filter="fade">
                                      <p:cBhvr>
                                        <p:cTn id="66" dur="400" tmFilter="0, 0; .2, .5; .8, .5; 1, 0"/>
                                        <p:tgtEl>
                                          <p:spTgt spid="16"/>
                                        </p:tgtEl>
                                      </p:cBhvr>
                                    </p:animEffect>
                                    <p:animScale>
                                      <p:cBhvr>
                                        <p:cTn id="67" dur="200" autoRev="1" fill="hold"/>
                                        <p:tgtEl>
                                          <p:spTgt spid="16"/>
                                        </p:tgtEl>
                                      </p:cBhvr>
                                      <p:by x="105000" y="105000"/>
                                    </p:animScale>
                                  </p:childTnLst>
                                </p:cTn>
                              </p:par>
                            </p:childTnLst>
                          </p:cTn>
                        </p:par>
                        <p:par>
                          <p:cTn id="68" fill="hold">
                            <p:stCondLst>
                              <p:cond delay="5800"/>
                            </p:stCondLst>
                            <p:childTnLst>
                              <p:par>
                                <p:cTn id="69" presetID="3" presetClass="entr" presetSubtype="10"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childTnLst>
                          </p:cTn>
                        </p:par>
                        <p:par>
                          <p:cTn id="72" fill="hold">
                            <p:stCondLst>
                              <p:cond delay="6300"/>
                            </p:stCondLst>
                            <p:childTnLst>
                              <p:par>
                                <p:cTn id="73" presetID="10" presetClass="entr" presetSubtype="0"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par>
                          <p:cTn id="76" fill="hold">
                            <p:stCondLst>
                              <p:cond delay="6800"/>
                            </p:stCondLst>
                            <p:childTnLst>
                              <p:par>
                                <p:cTn id="77" presetID="2" presetClass="entr" presetSubtype="12"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0-#ppt_w/2"/>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par>
                          <p:cTn id="81" fill="hold">
                            <p:stCondLst>
                              <p:cond delay="7300"/>
                            </p:stCondLst>
                            <p:childTnLst>
                              <p:par>
                                <p:cTn id="82" presetID="25" presetClass="entr" presetSubtype="0" fill="hold" grpId="0" nodeType="after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85"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86"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87" dur="1000" fill="hold"/>
                                        <p:tgtEl>
                                          <p:spTgt spid="19"/>
                                        </p:tgtEl>
                                        <p:attrNameLst>
                                          <p:attrName>ppt_h</p:attrName>
                                        </p:attrNameLst>
                                      </p:cBhvr>
                                      <p:tavLst>
                                        <p:tav tm="0">
                                          <p:val>
                                            <p:strVal val="#ppt_h"/>
                                          </p:val>
                                        </p:tav>
                                        <p:tav tm="100000">
                                          <p:val>
                                            <p:strVal val="#ppt_h"/>
                                          </p:val>
                                        </p:tav>
                                      </p:tavLst>
                                    </p:anim>
                                    <p:anim calcmode="lin" valueType="num">
                                      <p:cBhvr>
                                        <p:cTn id="88"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89"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90"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91" dur="1000" decel="50000">
                                          <p:stCondLst>
                                            <p:cond delay="0"/>
                                          </p:stCondLst>
                                        </p:cTn>
                                        <p:tgtEl>
                                          <p:spTgt spid="19"/>
                                        </p:tgtEl>
                                      </p:cBhvr>
                                    </p:animEffect>
                                  </p:childTnLst>
                                </p:cTn>
                              </p:par>
                            </p:childTnLst>
                          </p:cTn>
                        </p:par>
                        <p:par>
                          <p:cTn id="92" fill="hold">
                            <p:stCondLst>
                              <p:cond delay="8300"/>
                            </p:stCondLst>
                            <p:childTnLst>
                              <p:par>
                                <p:cTn id="93" presetID="10" presetClass="entr" presetSubtype="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350"/>
                                        <p:tgtEl>
                                          <p:spTgt spid="21"/>
                                        </p:tgtEl>
                                      </p:cBhvr>
                                    </p:animEffect>
                                  </p:childTnLst>
                                </p:cTn>
                              </p:par>
                              <p:par>
                                <p:cTn id="96" presetID="26" presetClass="emph" presetSubtype="0" fill="hold" grpId="1" nodeType="withEffect">
                                  <p:stCondLst>
                                    <p:cond delay="0"/>
                                  </p:stCondLst>
                                  <p:childTnLst>
                                    <p:animEffect transition="out" filter="fade">
                                      <p:cBhvr>
                                        <p:cTn id="97" dur="400" tmFilter="0, 0; .2, .5; .8, .5; 1, 0"/>
                                        <p:tgtEl>
                                          <p:spTgt spid="21"/>
                                        </p:tgtEl>
                                      </p:cBhvr>
                                    </p:animEffect>
                                    <p:animScale>
                                      <p:cBhvr>
                                        <p:cTn id="98" dur="200" autoRev="1" fill="hold"/>
                                        <p:tgtEl>
                                          <p:spTgt spid="21"/>
                                        </p:tgtEl>
                                      </p:cBhvr>
                                      <p:by x="105000" y="105000"/>
                                    </p:animScale>
                                  </p:childTnLst>
                                </p:cTn>
                              </p:par>
                            </p:childTnLst>
                          </p:cTn>
                        </p:par>
                        <p:par>
                          <p:cTn id="99" fill="hold">
                            <p:stCondLst>
                              <p:cond delay="8700"/>
                            </p:stCondLst>
                            <p:childTnLst>
                              <p:par>
                                <p:cTn id="100" presetID="3" presetClass="entr" presetSubtype="10" fill="hold" grpId="0" nodeType="after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linds(horizontal)">
                                      <p:cBhvr>
                                        <p:cTn id="102" dur="500"/>
                                        <p:tgtEl>
                                          <p:spTgt spid="22"/>
                                        </p:tgtEl>
                                      </p:cBhvr>
                                    </p:animEffect>
                                  </p:childTnLst>
                                </p:cTn>
                              </p:par>
                            </p:childTnLst>
                          </p:cTn>
                        </p:par>
                        <p:par>
                          <p:cTn id="103" fill="hold">
                            <p:stCondLst>
                              <p:cond delay="9200"/>
                            </p:stCondLst>
                            <p:childTnLst>
                              <p:par>
                                <p:cTn id="104" presetID="10" presetClass="entr" presetSubtype="0" fill="hold" grpId="0" nodeType="after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fade">
                                      <p:cBhvr>
                                        <p:cTn id="10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9" grpId="0"/>
      <p:bldP spid="10" grpId="0"/>
      <p:bldP spid="11" grpId="0"/>
      <p:bldP spid="11" grpId="1"/>
      <p:bldP spid="12" grpId="0" animBg="1"/>
      <p:bldP spid="13" grpId="0" animBg="1"/>
      <p:bldP spid="14" grpId="0"/>
      <p:bldP spid="15" grpId="0"/>
      <p:bldP spid="16" grpId="0"/>
      <p:bldP spid="16" grpId="1"/>
      <p:bldP spid="17" grpId="0" animBg="1"/>
      <p:bldP spid="18" grpId="0" animBg="1"/>
      <p:bldP spid="19" grpId="0"/>
      <p:bldP spid="20" grpId="0"/>
      <p:bldP spid="21" grpId="0"/>
      <p:bldP spid="21" grpId="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菱形 6"/>
          <p:cNvSpPr/>
          <p:nvPr/>
        </p:nvSpPr>
        <p:spPr>
          <a:xfrm>
            <a:off x="467544" y="915566"/>
            <a:ext cx="3816424" cy="3816424"/>
          </a:xfrm>
          <a:prstGeom prst="diamond">
            <a:avLst/>
          </a:prstGeom>
          <a:solidFill>
            <a:srgbClr val="3090D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7"/>
          <p:cNvSpPr/>
          <p:nvPr/>
        </p:nvSpPr>
        <p:spPr>
          <a:xfrm>
            <a:off x="2524034" y="1419622"/>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a:off x="899592" y="2931790"/>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nvSpPr>
        <p:spPr>
          <a:xfrm>
            <a:off x="899592" y="1419622"/>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圆角矩形 10"/>
          <p:cNvSpPr/>
          <p:nvPr/>
        </p:nvSpPr>
        <p:spPr>
          <a:xfrm>
            <a:off x="2524034" y="2931790"/>
            <a:ext cx="1368152" cy="1368152"/>
          </a:xfrm>
          <a:prstGeom prst="round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1187624" y="1464335"/>
            <a:ext cx="801823"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2573786" y="1464335"/>
            <a:ext cx="1289135"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Box 13"/>
          <p:cNvSpPr txBox="1"/>
          <p:nvPr/>
        </p:nvSpPr>
        <p:spPr>
          <a:xfrm>
            <a:off x="1071348" y="2961922"/>
            <a:ext cx="1024639"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a:xfrm>
            <a:off x="2795176" y="2976503"/>
            <a:ext cx="825867" cy="1323439"/>
          </a:xfrm>
          <a:prstGeom prst="rect">
            <a:avLst/>
          </a:prstGeom>
          <a:noFill/>
        </p:spPr>
        <p:txBody>
          <a:bodyPr wrap="none" rtlCol="0">
            <a:spAutoFit/>
          </a:bodyPr>
          <a:lstStyle/>
          <a:p>
            <a:r>
              <a:rPr lang="en-US" altLang="zh-CN"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a:t>
            </a:r>
            <a:endParaRPr lang="zh-CN" altLang="en-US" sz="8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bwMode="auto">
          <a:xfrm>
            <a:off x="4841855" y="1313712"/>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7" name="矩形 16"/>
          <p:cNvSpPr/>
          <p:nvPr/>
        </p:nvSpPr>
        <p:spPr bwMode="auto">
          <a:xfrm>
            <a:off x="4856220" y="947646"/>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STRNGTH</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bwMode="auto">
          <a:xfrm>
            <a:off x="4841855" y="2254101"/>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9" name="矩形 18"/>
          <p:cNvSpPr/>
          <p:nvPr/>
        </p:nvSpPr>
        <p:spPr bwMode="auto">
          <a:xfrm>
            <a:off x="4856220" y="1888035"/>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WEAKNESS</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bwMode="auto">
          <a:xfrm>
            <a:off x="4841855" y="3262213"/>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1" name="矩形 20"/>
          <p:cNvSpPr/>
          <p:nvPr/>
        </p:nvSpPr>
        <p:spPr bwMode="auto">
          <a:xfrm>
            <a:off x="4856220" y="2896147"/>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OPPORTUNITY</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21"/>
          <p:cNvSpPr txBox="1"/>
          <p:nvPr/>
        </p:nvSpPr>
        <p:spPr bwMode="auto">
          <a:xfrm>
            <a:off x="4841855" y="4270325"/>
            <a:ext cx="3546569" cy="461665"/>
          </a:xfrm>
          <a:prstGeom prst="rect">
            <a:avLst/>
          </a:prstGeom>
          <a:noFill/>
        </p:spPr>
        <p:txBody>
          <a:bodyPr wrap="square">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3" name="矩形 22"/>
          <p:cNvSpPr/>
          <p:nvPr/>
        </p:nvSpPr>
        <p:spPr bwMode="auto">
          <a:xfrm>
            <a:off x="4856220" y="3904259"/>
            <a:ext cx="2020887" cy="338554"/>
          </a:xfrm>
          <a:prstGeom prst="rect">
            <a:avLst/>
          </a:prstGeom>
        </p:spPr>
        <p:txBody>
          <a:bodyPr>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TREAT</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298906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500" fill="hold"/>
                                        <p:tgtEl>
                                          <p:spTgt spid="13"/>
                                        </p:tgtEl>
                                        <p:attrNameLst>
                                          <p:attrName>ppt_w</p:attrName>
                                        </p:attrNameLst>
                                      </p:cBhvr>
                                      <p:tavLst>
                                        <p:tav tm="0">
                                          <p:val>
                                            <p:fltVal val="0"/>
                                          </p:val>
                                        </p:tav>
                                        <p:tav tm="100000">
                                          <p:val>
                                            <p:strVal val="#ppt_w"/>
                                          </p:val>
                                        </p:tav>
                                      </p:tavLst>
                                    </p:anim>
                                    <p:anim calcmode="lin" valueType="num">
                                      <p:cBhvr>
                                        <p:cTn id="51" dur="500" fill="hold"/>
                                        <p:tgtEl>
                                          <p:spTgt spid="13"/>
                                        </p:tgtEl>
                                        <p:attrNameLst>
                                          <p:attrName>ppt_h</p:attrName>
                                        </p:attrNameLst>
                                      </p:cBhvr>
                                      <p:tavLst>
                                        <p:tav tm="0">
                                          <p:val>
                                            <p:fltVal val="0"/>
                                          </p:val>
                                        </p:tav>
                                        <p:tav tm="100000">
                                          <p:val>
                                            <p:strVal val="#ppt_h"/>
                                          </p:val>
                                        </p:tav>
                                      </p:tavLst>
                                    </p:anim>
                                    <p:animEffect transition="in" filter="fade">
                                      <p:cBhvr>
                                        <p:cTn id="52" dur="500"/>
                                        <p:tgtEl>
                                          <p:spTgt spid="13"/>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par>
                          <p:cTn id="63" fill="hold">
                            <p:stCondLst>
                              <p:cond delay="3500"/>
                            </p:stCondLst>
                            <p:childTnLst>
                              <p:par>
                                <p:cTn id="64" presetID="42"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1000"/>
                                        <p:tgtEl>
                                          <p:spTgt spid="19"/>
                                        </p:tgtEl>
                                      </p:cBhvr>
                                    </p:animEffect>
                                    <p:anim calcmode="lin" valueType="num">
                                      <p:cBhvr>
                                        <p:cTn id="77" dur="1000" fill="hold"/>
                                        <p:tgtEl>
                                          <p:spTgt spid="19"/>
                                        </p:tgtEl>
                                        <p:attrNameLst>
                                          <p:attrName>ppt_x</p:attrName>
                                        </p:attrNameLst>
                                      </p:cBhvr>
                                      <p:tavLst>
                                        <p:tav tm="0">
                                          <p:val>
                                            <p:strVal val="#ppt_x"/>
                                          </p:val>
                                        </p:tav>
                                        <p:tav tm="100000">
                                          <p:val>
                                            <p:strVal val="#ppt_x"/>
                                          </p:val>
                                        </p:tav>
                                      </p:tavLst>
                                    </p:anim>
                                    <p:anim calcmode="lin" valueType="num">
                                      <p:cBhvr>
                                        <p:cTn id="78" dur="1000" fill="hold"/>
                                        <p:tgtEl>
                                          <p:spTgt spid="1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1000"/>
                                        <p:tgtEl>
                                          <p:spTgt spid="18"/>
                                        </p:tgtEl>
                                      </p:cBhvr>
                                    </p:animEffect>
                                    <p:anim calcmode="lin" valueType="num">
                                      <p:cBhvr>
                                        <p:cTn id="82" dur="1000" fill="hold"/>
                                        <p:tgtEl>
                                          <p:spTgt spid="18"/>
                                        </p:tgtEl>
                                        <p:attrNameLst>
                                          <p:attrName>ppt_x</p:attrName>
                                        </p:attrNameLst>
                                      </p:cBhvr>
                                      <p:tavLst>
                                        <p:tav tm="0">
                                          <p:val>
                                            <p:strVal val="#ppt_x"/>
                                          </p:val>
                                        </p:tav>
                                        <p:tav tm="100000">
                                          <p:val>
                                            <p:strVal val="#ppt_x"/>
                                          </p:val>
                                        </p:tav>
                                      </p:tavLst>
                                    </p:anim>
                                    <p:anim calcmode="lin" valueType="num">
                                      <p:cBhvr>
                                        <p:cTn id="83" dur="1000" fill="hold"/>
                                        <p:tgtEl>
                                          <p:spTgt spid="1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1000"/>
                                        <p:tgtEl>
                                          <p:spTgt spid="21"/>
                                        </p:tgtEl>
                                      </p:cBhvr>
                                    </p:animEffect>
                                    <p:anim calcmode="lin" valueType="num">
                                      <p:cBhvr>
                                        <p:cTn id="87" dur="1000" fill="hold"/>
                                        <p:tgtEl>
                                          <p:spTgt spid="21"/>
                                        </p:tgtEl>
                                        <p:attrNameLst>
                                          <p:attrName>ppt_x</p:attrName>
                                        </p:attrNameLst>
                                      </p:cBhvr>
                                      <p:tavLst>
                                        <p:tav tm="0">
                                          <p:val>
                                            <p:strVal val="#ppt_x"/>
                                          </p:val>
                                        </p:tav>
                                        <p:tav tm="100000">
                                          <p:val>
                                            <p:strVal val="#ppt_x"/>
                                          </p:val>
                                        </p:tav>
                                      </p:tavLst>
                                    </p:anim>
                                    <p:anim calcmode="lin" valueType="num">
                                      <p:cBhvr>
                                        <p:cTn id="88" dur="1000" fill="hold"/>
                                        <p:tgtEl>
                                          <p:spTgt spid="21"/>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1000"/>
                                        <p:tgtEl>
                                          <p:spTgt spid="20"/>
                                        </p:tgtEl>
                                      </p:cBhvr>
                                    </p:animEffect>
                                    <p:anim calcmode="lin" valueType="num">
                                      <p:cBhvr>
                                        <p:cTn id="92" dur="1000" fill="hold"/>
                                        <p:tgtEl>
                                          <p:spTgt spid="20"/>
                                        </p:tgtEl>
                                        <p:attrNameLst>
                                          <p:attrName>ppt_x</p:attrName>
                                        </p:attrNameLst>
                                      </p:cBhvr>
                                      <p:tavLst>
                                        <p:tav tm="0">
                                          <p:val>
                                            <p:strVal val="#ppt_x"/>
                                          </p:val>
                                        </p:tav>
                                        <p:tav tm="100000">
                                          <p:val>
                                            <p:strVal val="#ppt_x"/>
                                          </p:val>
                                        </p:tav>
                                      </p:tavLst>
                                    </p:anim>
                                    <p:anim calcmode="lin" valueType="num">
                                      <p:cBhvr>
                                        <p:cTn id="93" dur="1000" fill="hold"/>
                                        <p:tgtEl>
                                          <p:spTgt spid="2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1000"/>
                                        <p:tgtEl>
                                          <p:spTgt spid="23"/>
                                        </p:tgtEl>
                                      </p:cBhvr>
                                    </p:animEffect>
                                    <p:anim calcmode="lin" valueType="num">
                                      <p:cBhvr>
                                        <p:cTn id="97" dur="1000" fill="hold"/>
                                        <p:tgtEl>
                                          <p:spTgt spid="23"/>
                                        </p:tgtEl>
                                        <p:attrNameLst>
                                          <p:attrName>ppt_x</p:attrName>
                                        </p:attrNameLst>
                                      </p:cBhvr>
                                      <p:tavLst>
                                        <p:tav tm="0">
                                          <p:val>
                                            <p:strVal val="#ppt_x"/>
                                          </p:val>
                                        </p:tav>
                                        <p:tav tm="100000">
                                          <p:val>
                                            <p:strVal val="#ppt_x"/>
                                          </p:val>
                                        </p:tav>
                                      </p:tavLst>
                                    </p:anim>
                                    <p:anim calcmode="lin" valueType="num">
                                      <p:cBhvr>
                                        <p:cTn id="98" dur="1000" fill="hold"/>
                                        <p:tgtEl>
                                          <p:spTgt spid="2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fade">
                                      <p:cBhvr>
                                        <p:cTn id="101" dur="1000"/>
                                        <p:tgtEl>
                                          <p:spTgt spid="22"/>
                                        </p:tgtEl>
                                      </p:cBhvr>
                                    </p:animEffect>
                                    <p:anim calcmode="lin" valueType="num">
                                      <p:cBhvr>
                                        <p:cTn id="102" dur="1000" fill="hold"/>
                                        <p:tgtEl>
                                          <p:spTgt spid="22"/>
                                        </p:tgtEl>
                                        <p:attrNameLst>
                                          <p:attrName>ppt_x</p:attrName>
                                        </p:attrNameLst>
                                      </p:cBhvr>
                                      <p:tavLst>
                                        <p:tav tm="0">
                                          <p:val>
                                            <p:strVal val="#ppt_x"/>
                                          </p:val>
                                        </p:tav>
                                        <p:tav tm="100000">
                                          <p:val>
                                            <p:strVal val="#ppt_x"/>
                                          </p:val>
                                        </p:tav>
                                      </p:tavLst>
                                    </p:anim>
                                    <p:anim calcmode="lin" valueType="num">
                                      <p:cBhvr>
                                        <p:cTn id="10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55903" cy="523220"/>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Five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021" cy="1569660"/>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5149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1"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13" name="矩形 12"/>
          <p:cNvSpPr/>
          <p:nvPr/>
        </p:nvSpPr>
        <p:spPr>
          <a:xfrm>
            <a:off x="0" y="1347614"/>
            <a:ext cx="4464496" cy="3384376"/>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4464495" y="1347614"/>
            <a:ext cx="4679503" cy="3384376"/>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TextBox 14"/>
          <p:cNvSpPr txBox="1"/>
          <p:nvPr/>
        </p:nvSpPr>
        <p:spPr bwMode="auto">
          <a:xfrm>
            <a:off x="4769370" y="2104171"/>
            <a:ext cx="3811587" cy="616836"/>
          </a:xfrm>
          <a:prstGeom prst="rect">
            <a:avLst/>
          </a:prstGeom>
          <a:noFill/>
        </p:spPr>
        <p:txBody>
          <a:bodyPr>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6" name="矩形 15"/>
          <p:cNvSpPr/>
          <p:nvPr/>
        </p:nvSpPr>
        <p:spPr bwMode="auto">
          <a:xfrm>
            <a:off x="4788024" y="1759031"/>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7" name="TextBox 16"/>
          <p:cNvSpPr txBox="1"/>
          <p:nvPr/>
        </p:nvSpPr>
        <p:spPr bwMode="auto">
          <a:xfrm>
            <a:off x="4764706" y="3469198"/>
            <a:ext cx="3811587" cy="616836"/>
          </a:xfrm>
          <a:prstGeom prst="rect">
            <a:avLst/>
          </a:prstGeom>
          <a:noFill/>
        </p:spPr>
        <p:txBody>
          <a:bodyPr>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8" name="矩形 17"/>
          <p:cNvSpPr/>
          <p:nvPr/>
        </p:nvSpPr>
        <p:spPr bwMode="auto">
          <a:xfrm>
            <a:off x="4783360" y="3124058"/>
            <a:ext cx="2020887" cy="369332"/>
          </a:xfrm>
          <a:prstGeom prst="rect">
            <a:avLst/>
          </a:prstGeom>
        </p:spPr>
        <p:txBody>
          <a:bodyPr>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2323414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animBg="1"/>
      <p:bldP spid="14" grpId="0" animBg="1"/>
      <p:bldP spid="15" grpId="0"/>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24" name="椭圆 23"/>
          <p:cNvSpPr/>
          <p:nvPr/>
        </p:nvSpPr>
        <p:spPr>
          <a:xfrm>
            <a:off x="1403648" y="-524594"/>
            <a:ext cx="6205430" cy="6205430"/>
          </a:xfrm>
          <a:prstGeom prst="ellipse">
            <a:avLst/>
          </a:prstGeom>
          <a:noFill/>
          <a:ln>
            <a:solidFill>
              <a:srgbClr val="3090D8">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椭圆 24"/>
          <p:cNvSpPr/>
          <p:nvPr/>
        </p:nvSpPr>
        <p:spPr>
          <a:xfrm>
            <a:off x="3034146" y="1059582"/>
            <a:ext cx="3075709" cy="3075709"/>
          </a:xfrm>
          <a:prstGeom prst="ellipse">
            <a:avLst/>
          </a:prstGeom>
          <a:solidFill>
            <a:srgbClr val="3090D8">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椭圆 25"/>
          <p:cNvSpPr/>
          <p:nvPr/>
        </p:nvSpPr>
        <p:spPr>
          <a:xfrm>
            <a:off x="3936670" y="1955634"/>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椭圆 26"/>
          <p:cNvSpPr/>
          <p:nvPr/>
        </p:nvSpPr>
        <p:spPr>
          <a:xfrm>
            <a:off x="6948264" y="1955634"/>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椭圆 27"/>
          <p:cNvSpPr/>
          <p:nvPr/>
        </p:nvSpPr>
        <p:spPr>
          <a:xfrm>
            <a:off x="899592" y="1949162"/>
            <a:ext cx="1270660" cy="1270660"/>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bwMode="auto">
          <a:xfrm>
            <a:off x="4139950" y="2412770"/>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0" name="矩形 29"/>
          <p:cNvSpPr/>
          <p:nvPr/>
        </p:nvSpPr>
        <p:spPr bwMode="auto">
          <a:xfrm>
            <a:off x="1066869" y="2380504"/>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1" name="矩形 30"/>
          <p:cNvSpPr/>
          <p:nvPr/>
        </p:nvSpPr>
        <p:spPr bwMode="auto">
          <a:xfrm>
            <a:off x="7141025" y="2399826"/>
            <a:ext cx="936106" cy="369332"/>
          </a:xfrm>
          <a:prstGeom prst="rect">
            <a:avLst/>
          </a:prstGeom>
        </p:spPr>
        <p:txBody>
          <a:bodyPr wrap="square">
            <a:spAutoFit/>
          </a:bodyPr>
          <a:lstStyle/>
          <a:p>
            <a:pPr>
              <a:defRPr/>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关键词</a:t>
            </a:r>
          </a:p>
        </p:txBody>
      </p:sp>
      <p:sp>
        <p:nvSpPr>
          <p:cNvPr id="32" name="TextBox 31"/>
          <p:cNvSpPr txBox="1"/>
          <p:nvPr/>
        </p:nvSpPr>
        <p:spPr>
          <a:xfrm>
            <a:off x="375615"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
        <p:nvSpPr>
          <p:cNvPr id="33" name="TextBox 32"/>
          <p:cNvSpPr txBox="1"/>
          <p:nvPr/>
        </p:nvSpPr>
        <p:spPr>
          <a:xfrm>
            <a:off x="3440199"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
        <p:nvSpPr>
          <p:cNvPr id="34" name="TextBox 33"/>
          <p:cNvSpPr txBox="1"/>
          <p:nvPr/>
        </p:nvSpPr>
        <p:spPr>
          <a:xfrm>
            <a:off x="6477277" y="3579862"/>
            <a:ext cx="2263602" cy="1200329"/>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a:t>
            </a:r>
          </a:p>
        </p:txBody>
      </p:sp>
    </p:spTree>
    <p:extLst>
      <p:ext uri="{BB962C8B-B14F-4D97-AF65-F5344CB8AC3E}">
        <p14:creationId xmlns:p14="http://schemas.microsoft.com/office/powerpoint/2010/main" val="518843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heel(1)">
                                      <p:cBhvr>
                                        <p:cTn id="29" dur="2000"/>
                                        <p:tgtEl>
                                          <p:spTgt spid="24"/>
                                        </p:tgtEl>
                                      </p:cBhvr>
                                    </p:animEffect>
                                  </p:childTnLst>
                                </p:cTn>
                              </p:par>
                            </p:childTnLst>
                          </p:cTn>
                        </p:par>
                        <p:par>
                          <p:cTn id="30" fill="hold">
                            <p:stCondLst>
                              <p:cond delay="4000"/>
                            </p:stCondLst>
                            <p:childTnLst>
                              <p:par>
                                <p:cTn id="31" presetID="53" presetClass="entr" presetSubtype="16"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500" fill="hold"/>
                                        <p:tgtEl>
                                          <p:spTgt spid="28"/>
                                        </p:tgtEl>
                                        <p:attrNameLst>
                                          <p:attrName>ppt_w</p:attrName>
                                        </p:attrNameLst>
                                      </p:cBhvr>
                                      <p:tavLst>
                                        <p:tav tm="0">
                                          <p:val>
                                            <p:fltVal val="0"/>
                                          </p:val>
                                        </p:tav>
                                        <p:tav tm="100000">
                                          <p:val>
                                            <p:strVal val="#ppt_w"/>
                                          </p:val>
                                        </p:tav>
                                      </p:tavLst>
                                    </p:anim>
                                    <p:anim calcmode="lin" valueType="num">
                                      <p:cBhvr>
                                        <p:cTn id="39" dur="500" fill="hold"/>
                                        <p:tgtEl>
                                          <p:spTgt spid="28"/>
                                        </p:tgtEl>
                                        <p:attrNameLst>
                                          <p:attrName>ppt_h</p:attrName>
                                        </p:attrNameLst>
                                      </p:cBhvr>
                                      <p:tavLst>
                                        <p:tav tm="0">
                                          <p:val>
                                            <p:fltVal val="0"/>
                                          </p:val>
                                        </p:tav>
                                        <p:tav tm="100000">
                                          <p:val>
                                            <p:strVal val="#ppt_h"/>
                                          </p:val>
                                        </p:tav>
                                      </p:tavLst>
                                    </p:anim>
                                    <p:animEffect transition="in" filter="fade">
                                      <p:cBhvr>
                                        <p:cTn id="40" dur="500"/>
                                        <p:tgtEl>
                                          <p:spTgt spid="28"/>
                                        </p:tgtEl>
                                      </p:cBhvr>
                                    </p:animEffect>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1000"/>
                                        <p:tgtEl>
                                          <p:spTgt spid="29"/>
                                        </p:tgtEl>
                                      </p:cBhvr>
                                    </p:animEffect>
                                    <p:anim calcmode="lin" valueType="num">
                                      <p:cBhvr>
                                        <p:cTn id="45" dur="1000" fill="hold"/>
                                        <p:tgtEl>
                                          <p:spTgt spid="29"/>
                                        </p:tgtEl>
                                        <p:attrNameLst>
                                          <p:attrName>ppt_x</p:attrName>
                                        </p:attrNameLst>
                                      </p:cBhvr>
                                      <p:tavLst>
                                        <p:tav tm="0">
                                          <p:val>
                                            <p:strVal val="#ppt_x"/>
                                          </p:val>
                                        </p:tav>
                                        <p:tav tm="100000">
                                          <p:val>
                                            <p:strVal val="#ppt_x"/>
                                          </p:val>
                                        </p:tav>
                                      </p:tavLst>
                                    </p:anim>
                                    <p:anim calcmode="lin" valueType="num">
                                      <p:cBhvr>
                                        <p:cTn id="46" dur="1000" fill="hold"/>
                                        <p:tgtEl>
                                          <p:spTgt spid="2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1000"/>
                                        <p:tgtEl>
                                          <p:spTgt spid="31"/>
                                        </p:tgtEl>
                                      </p:cBhvr>
                                    </p:animEffect>
                                    <p:anim calcmode="lin" valueType="num">
                                      <p:cBhvr>
                                        <p:cTn id="55" dur="1000" fill="hold"/>
                                        <p:tgtEl>
                                          <p:spTgt spid="31"/>
                                        </p:tgtEl>
                                        <p:attrNameLst>
                                          <p:attrName>ppt_x</p:attrName>
                                        </p:attrNameLst>
                                      </p:cBhvr>
                                      <p:tavLst>
                                        <p:tav tm="0">
                                          <p:val>
                                            <p:strVal val="#ppt_x"/>
                                          </p:val>
                                        </p:tav>
                                        <p:tav tm="100000">
                                          <p:val>
                                            <p:strVal val="#ppt_x"/>
                                          </p:val>
                                        </p:tav>
                                      </p:tavLst>
                                    </p:anim>
                                    <p:anim calcmode="lin" valueType="num">
                                      <p:cBhvr>
                                        <p:cTn id="56" dur="1000" fill="hold"/>
                                        <p:tgtEl>
                                          <p:spTgt spid="31"/>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additive="base">
                                        <p:cTn id="60" dur="500" fill="hold"/>
                                        <p:tgtEl>
                                          <p:spTgt spid="32"/>
                                        </p:tgtEl>
                                        <p:attrNameLst>
                                          <p:attrName>ppt_x</p:attrName>
                                        </p:attrNameLst>
                                      </p:cBhvr>
                                      <p:tavLst>
                                        <p:tav tm="0">
                                          <p:val>
                                            <p:strVal val="#ppt_x"/>
                                          </p:val>
                                        </p:tav>
                                        <p:tav tm="100000">
                                          <p:val>
                                            <p:strVal val="#ppt_x"/>
                                          </p:val>
                                        </p:tav>
                                      </p:tavLst>
                                    </p:anim>
                                    <p:anim calcmode="lin" valueType="num">
                                      <p:cBhvr additive="base">
                                        <p:cTn id="61" dur="500" fill="hold"/>
                                        <p:tgtEl>
                                          <p:spTgt spid="32"/>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ppt_x"/>
                                          </p:val>
                                        </p:tav>
                                        <p:tav tm="100000">
                                          <p:val>
                                            <p:strVal val="#ppt_x"/>
                                          </p:val>
                                        </p:tav>
                                      </p:tavLst>
                                    </p:anim>
                                    <p:anim calcmode="lin" valueType="num">
                                      <p:cBhvr additive="base">
                                        <p:cTn id="65" dur="500" fill="hold"/>
                                        <p:tgtEl>
                                          <p:spTgt spid="33"/>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500" fill="hold"/>
                                        <p:tgtEl>
                                          <p:spTgt spid="34"/>
                                        </p:tgtEl>
                                        <p:attrNameLst>
                                          <p:attrName>ppt_x</p:attrName>
                                        </p:attrNameLst>
                                      </p:cBhvr>
                                      <p:tavLst>
                                        <p:tav tm="0">
                                          <p:val>
                                            <p:strVal val="#ppt_x"/>
                                          </p:val>
                                        </p:tav>
                                        <p:tav tm="100000">
                                          <p:val>
                                            <p:strVal val="#ppt_x"/>
                                          </p:val>
                                        </p:tav>
                                      </p:tavLst>
                                    </p:anim>
                                    <p:anim calcmode="lin" valueType="num">
                                      <p:cBhvr additive="base">
                                        <p:cTn id="6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4" grpId="0" animBg="1"/>
      <p:bldP spid="25" grpId="0" animBg="1"/>
      <p:bldP spid="26" grpId="0" animBg="1"/>
      <p:bldP spid="27" grpId="0" animBg="1"/>
      <p:bldP spid="28" grpId="0" animBg="1"/>
      <p:bldP spid="29" grpId="0"/>
      <p:bldP spid="30" grpId="0"/>
      <p:bldP spid="31" grpId="0"/>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五边形 3"/>
          <p:cNvSpPr/>
          <p:nvPr/>
        </p:nvSpPr>
        <p:spPr>
          <a:xfrm>
            <a:off x="0" y="1851100"/>
            <a:ext cx="3203848" cy="1441301"/>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4"/>
          <p:cNvSpPr txBox="1"/>
          <p:nvPr/>
        </p:nvSpPr>
        <p:spPr>
          <a:xfrm>
            <a:off x="5179218" y="2067694"/>
            <a:ext cx="1697038" cy="523875"/>
          </a:xfrm>
          <a:prstGeom prst="rect">
            <a:avLst/>
          </a:prstGeom>
          <a:noFill/>
          <a:ln>
            <a:noFill/>
          </a:ln>
        </p:spPr>
        <p:txBody>
          <a:bodyPr wrap="none">
            <a:spAutoFit/>
          </a:bodyPr>
          <a:lstStyle/>
          <a:p>
            <a:pPr fontAlgn="auto">
              <a:spcBef>
                <a:spcPts val="0"/>
              </a:spcBef>
              <a:spcAft>
                <a:spcPts val="0"/>
              </a:spcAft>
              <a:defRPr/>
            </a:pPr>
            <a:r>
              <a:rPr lang="en-US" altLang="zh-CN"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28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198219" y="2643758"/>
            <a:ext cx="3046189" cy="400110"/>
          </a:xfrm>
          <a:prstGeom prst="rect">
            <a:avLst/>
          </a:prstGeom>
          <a:noFill/>
        </p:spPr>
        <p:txBody>
          <a:bodyPr wrap="square">
            <a:spAutoFit/>
          </a:bodyPr>
          <a:lstStyle/>
          <a:p>
            <a:pPr fontAlgn="auto">
              <a:spcBef>
                <a:spcPts val="0"/>
              </a:spcBef>
              <a:spcAft>
                <a:spcPts val="0"/>
              </a:spcAft>
              <a:defRP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点击输入相关文字标题词</a:t>
            </a:r>
          </a:p>
        </p:txBody>
      </p:sp>
      <p:sp>
        <p:nvSpPr>
          <p:cNvPr id="7" name="TextBox 6"/>
          <p:cNvSpPr txBox="1">
            <a:spLocks noChangeArrowheads="1"/>
          </p:cNvSpPr>
          <p:nvPr/>
        </p:nvSpPr>
        <p:spPr bwMode="auto">
          <a:xfrm>
            <a:off x="3417093" y="1814513"/>
            <a:ext cx="1762125" cy="1570037"/>
          </a:xfrm>
          <a:prstGeom prst="rect">
            <a:avLst/>
          </a:prstGeom>
          <a:noFill/>
          <a:ln w="9525">
            <a:noFill/>
            <a:miter lim="800000"/>
            <a:headEnd/>
            <a:tailEnd/>
          </a:ln>
        </p:spPr>
        <p:txBody>
          <a:bodyPr wrap="none">
            <a:spAutoFit/>
          </a:bodyPr>
          <a:lstStyle/>
          <a:p>
            <a:r>
              <a:rPr lang="en-US" altLang="zh-CN"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9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37197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500"/>
                            </p:stCondLst>
                            <p:childTnLst>
                              <p:par>
                                <p:cTn id="17" presetID="47"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椭圆 6"/>
          <p:cNvSpPr/>
          <p:nvPr/>
        </p:nvSpPr>
        <p:spPr>
          <a:xfrm flipH="1">
            <a:off x="4427984" y="2571750"/>
            <a:ext cx="2149434" cy="2149434"/>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椭圆 7"/>
          <p:cNvSpPr/>
          <p:nvPr/>
        </p:nvSpPr>
        <p:spPr>
          <a:xfrm>
            <a:off x="5917846" y="2970686"/>
            <a:ext cx="1750498" cy="1750498"/>
          </a:xfrm>
          <a:prstGeom prst="ellips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p:nvPr/>
        </p:nvSpPr>
        <p:spPr>
          <a:xfrm>
            <a:off x="7147376" y="3267102"/>
            <a:ext cx="1454082" cy="1454082"/>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bwMode="auto">
          <a:xfrm>
            <a:off x="400373" y="1419622"/>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1" name="矩形 10"/>
          <p:cNvSpPr/>
          <p:nvPr/>
        </p:nvSpPr>
        <p:spPr bwMode="auto">
          <a:xfrm>
            <a:off x="390873" y="1059582"/>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2" name="TextBox 11"/>
          <p:cNvSpPr txBox="1"/>
          <p:nvPr/>
        </p:nvSpPr>
        <p:spPr bwMode="auto">
          <a:xfrm>
            <a:off x="400373" y="2571750"/>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3" name="矩形 12"/>
          <p:cNvSpPr/>
          <p:nvPr/>
        </p:nvSpPr>
        <p:spPr bwMode="auto">
          <a:xfrm>
            <a:off x="390873" y="2211710"/>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4" name="TextBox 13"/>
          <p:cNvSpPr txBox="1"/>
          <p:nvPr/>
        </p:nvSpPr>
        <p:spPr bwMode="auto">
          <a:xfrm>
            <a:off x="400373" y="3901246"/>
            <a:ext cx="3811587" cy="616836"/>
          </a:xfrm>
          <a:prstGeom prst="rect">
            <a:avLst/>
          </a:prstGeom>
          <a:noFill/>
        </p:spPr>
        <p:txBody>
          <a:bodyPr>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这里输入简单的文字概述这里输入简单文字概述简单的文字概述这里输入简单的文字概述这里输入简单</a:t>
            </a:r>
          </a:p>
        </p:txBody>
      </p:sp>
      <p:sp>
        <p:nvSpPr>
          <p:cNvPr id="15" name="矩形 14"/>
          <p:cNvSpPr/>
          <p:nvPr/>
        </p:nvSpPr>
        <p:spPr bwMode="auto">
          <a:xfrm>
            <a:off x="395536" y="3507854"/>
            <a:ext cx="2020887" cy="369333"/>
          </a:xfrm>
          <a:prstGeom prst="rect">
            <a:avLst/>
          </a:prstGeom>
        </p:spPr>
        <p:txBody>
          <a:bodyPr>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6" name="矩形 15"/>
          <p:cNvSpPr/>
          <p:nvPr/>
        </p:nvSpPr>
        <p:spPr bwMode="auto">
          <a:xfrm>
            <a:off x="5153065" y="1995686"/>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7" name="矩形 16"/>
          <p:cNvSpPr/>
          <p:nvPr/>
        </p:nvSpPr>
        <p:spPr bwMode="auto">
          <a:xfrm>
            <a:off x="6432297" y="2542076"/>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
        <p:nvSpPr>
          <p:cNvPr id="18" name="矩形 17"/>
          <p:cNvSpPr/>
          <p:nvPr/>
        </p:nvSpPr>
        <p:spPr bwMode="auto">
          <a:xfrm>
            <a:off x="7529329" y="2786019"/>
            <a:ext cx="715079" cy="369333"/>
          </a:xfrm>
          <a:prstGeom prst="rect">
            <a:avLst/>
          </a:prstGeom>
        </p:spPr>
        <p:txBody>
          <a:bodyPr wrap="square">
            <a:spAutoFit/>
          </a:bodyPr>
          <a:lstStyle/>
          <a:p>
            <a:pPr fontAlgn="auto">
              <a:spcBef>
                <a:spcPts val="0"/>
              </a:spcBef>
              <a:spcAft>
                <a:spcPts val="0"/>
              </a:spcAft>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标题</a:t>
            </a:r>
          </a:p>
        </p:txBody>
      </p:sp>
    </p:spTree>
    <p:extLst>
      <p:ext uri="{BB962C8B-B14F-4D97-AF65-F5344CB8AC3E}">
        <p14:creationId xmlns:p14="http://schemas.microsoft.com/office/powerpoint/2010/main" val="532318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strVal val="4*#ppt_w"/>
                                          </p:val>
                                        </p:tav>
                                        <p:tav tm="100000">
                                          <p:val>
                                            <p:strVal val="#ppt_w"/>
                                          </p:val>
                                        </p:tav>
                                      </p:tavLst>
                                    </p:anim>
                                    <p:anim calcmode="lin" valueType="num">
                                      <p:cBhvr>
                                        <p:cTn id="18" dur="500" fill="hold"/>
                                        <p:tgtEl>
                                          <p:spTgt spid="7"/>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strVal val="4*#ppt_w"/>
                                          </p:val>
                                        </p:tav>
                                        <p:tav tm="100000">
                                          <p:val>
                                            <p:strVal val="#ppt_w"/>
                                          </p:val>
                                        </p:tav>
                                      </p:tavLst>
                                    </p:anim>
                                    <p:anim calcmode="lin" valueType="num">
                                      <p:cBhvr>
                                        <p:cTn id="23" dur="500" fill="hold"/>
                                        <p:tgtEl>
                                          <p:spTgt spid="8"/>
                                        </p:tgtEl>
                                        <p:attrNameLst>
                                          <p:attrName>ppt_h</p:attrName>
                                        </p:attrNameLst>
                                      </p:cBhvr>
                                      <p:tavLst>
                                        <p:tav tm="0">
                                          <p:val>
                                            <p:strVal val="4*#ppt_h"/>
                                          </p:val>
                                        </p:tav>
                                        <p:tav tm="100000">
                                          <p:val>
                                            <p:strVal val="#ppt_h"/>
                                          </p:val>
                                        </p:tav>
                                      </p:tavLst>
                                    </p:anim>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strVal val="4*#ppt_w"/>
                                          </p:val>
                                        </p:tav>
                                        <p:tav tm="100000">
                                          <p:val>
                                            <p:strVal val="#ppt_w"/>
                                          </p:val>
                                        </p:tav>
                                      </p:tavLst>
                                    </p:anim>
                                    <p:anim calcmode="lin" valueType="num">
                                      <p:cBhvr>
                                        <p:cTn id="28" dur="500" fill="hold"/>
                                        <p:tgtEl>
                                          <p:spTgt spid="9"/>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ppt_x"/>
                                          </p:val>
                                        </p:tav>
                                        <p:tav tm="100000">
                                          <p:val>
                                            <p:strVal val="#ppt_x"/>
                                          </p:val>
                                        </p:tav>
                                      </p:tavLst>
                                    </p:anim>
                                    <p:anim calcmode="lin" valueType="num">
                                      <p:cBhvr additive="base">
                                        <p:cTn id="41" dur="500" fill="hold"/>
                                        <p:tgtEl>
                                          <p:spTgt spid="18"/>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42"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anim calcmode="lin" valueType="num">
                                      <p:cBhvr>
                                        <p:cTn id="46" dur="1000" fill="hold"/>
                                        <p:tgtEl>
                                          <p:spTgt spid="11"/>
                                        </p:tgtEl>
                                        <p:attrNameLst>
                                          <p:attrName>ppt_x</p:attrName>
                                        </p:attrNameLst>
                                      </p:cBhvr>
                                      <p:tavLst>
                                        <p:tav tm="0">
                                          <p:val>
                                            <p:strVal val="#ppt_x"/>
                                          </p:val>
                                        </p:tav>
                                        <p:tav tm="100000">
                                          <p:val>
                                            <p:strVal val="#ppt_x"/>
                                          </p:val>
                                        </p:tav>
                                      </p:tavLst>
                                    </p:anim>
                                    <p:anim calcmode="lin" valueType="num">
                                      <p:cBhvr>
                                        <p:cTn id="47" dur="1000" fill="hold"/>
                                        <p:tgtEl>
                                          <p:spTgt spid="11"/>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1000"/>
                                        <p:tgtEl>
                                          <p:spTgt spid="12"/>
                                        </p:tgtEl>
                                      </p:cBhvr>
                                    </p:animEffect>
                                    <p:anim calcmode="lin" valueType="num">
                                      <p:cBhvr>
                                        <p:cTn id="61" dur="1000" fill="hold"/>
                                        <p:tgtEl>
                                          <p:spTgt spid="12"/>
                                        </p:tgtEl>
                                        <p:attrNameLst>
                                          <p:attrName>ppt_x</p:attrName>
                                        </p:attrNameLst>
                                      </p:cBhvr>
                                      <p:tavLst>
                                        <p:tav tm="0">
                                          <p:val>
                                            <p:strVal val="#ppt_x"/>
                                          </p:val>
                                        </p:tav>
                                        <p:tav tm="100000">
                                          <p:val>
                                            <p:strVal val="#ppt_x"/>
                                          </p:val>
                                        </p:tav>
                                      </p:tavLst>
                                    </p:anim>
                                    <p:anim calcmode="lin" valueType="num">
                                      <p:cBhvr>
                                        <p:cTn id="62" dur="1000" fill="hold"/>
                                        <p:tgtEl>
                                          <p:spTgt spid="1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1000"/>
                                        <p:tgtEl>
                                          <p:spTgt spid="14"/>
                                        </p:tgtEl>
                                      </p:cBhvr>
                                    </p:animEffect>
                                    <p:anim calcmode="lin" valueType="num">
                                      <p:cBhvr>
                                        <p:cTn id="71" dur="1000" fill="hold"/>
                                        <p:tgtEl>
                                          <p:spTgt spid="14"/>
                                        </p:tgtEl>
                                        <p:attrNameLst>
                                          <p:attrName>ppt_x</p:attrName>
                                        </p:attrNameLst>
                                      </p:cBhvr>
                                      <p:tavLst>
                                        <p:tav tm="0">
                                          <p:val>
                                            <p:strVal val="#ppt_x"/>
                                          </p:val>
                                        </p:tav>
                                        <p:tav tm="100000">
                                          <p:val>
                                            <p:strVal val="#ppt_x"/>
                                          </p:val>
                                        </p:tav>
                                      </p:tavLst>
                                    </p:anim>
                                    <p:anim calcmode="lin" valueType="num">
                                      <p:cBhvr>
                                        <p:cTn id="7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2" grpId="0"/>
      <p:bldP spid="13" grpId="0"/>
      <p:bldP spid="14" grpId="0"/>
      <p:bldP spid="15" grpId="0"/>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圆角矩形 6"/>
          <p:cNvSpPr/>
          <p:nvPr/>
        </p:nvSpPr>
        <p:spPr>
          <a:xfrm rot="20640000">
            <a:off x="3208756" y="2595573"/>
            <a:ext cx="1537327"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圆角矩形 7"/>
          <p:cNvSpPr/>
          <p:nvPr/>
        </p:nvSpPr>
        <p:spPr>
          <a:xfrm rot="900000">
            <a:off x="3202507" y="3001241"/>
            <a:ext cx="1517846"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圆角矩形 8"/>
          <p:cNvSpPr/>
          <p:nvPr/>
        </p:nvSpPr>
        <p:spPr>
          <a:xfrm rot="19320000">
            <a:off x="3077989" y="2054645"/>
            <a:ext cx="1764000"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nvSpPr>
        <p:spPr>
          <a:xfrm rot="2400000">
            <a:off x="3059591" y="3436568"/>
            <a:ext cx="1764000" cy="72000"/>
          </a:xfrm>
          <a:prstGeom prst="roundRect">
            <a:avLst>
              <a:gd name="adj" fmla="val 50000"/>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 name="组合 56"/>
          <p:cNvGrpSpPr>
            <a:grpSpLocks/>
          </p:cNvGrpSpPr>
          <p:nvPr/>
        </p:nvGrpSpPr>
        <p:grpSpPr bwMode="auto">
          <a:xfrm>
            <a:off x="2688688" y="2092295"/>
            <a:ext cx="1450975" cy="1398588"/>
            <a:chOff x="3440653" y="2680764"/>
            <a:chExt cx="2329340" cy="2245772"/>
          </a:xfrm>
          <a:solidFill>
            <a:srgbClr val="0BA5BF"/>
          </a:solidFill>
        </p:grpSpPr>
        <p:sp>
          <p:nvSpPr>
            <p:cNvPr id="12" name="Oval 2"/>
            <p:cNvSpPr>
              <a:spLocks noChangeAspect="1" noChangeArrowheads="1"/>
            </p:cNvSpPr>
            <p:nvPr/>
          </p:nvSpPr>
          <p:spPr bwMode="auto">
            <a:xfrm>
              <a:off x="3440653" y="2680764"/>
              <a:ext cx="2245771" cy="2245772"/>
            </a:xfrm>
            <a:prstGeom prst="ellipse">
              <a:avLst/>
            </a:prstGeom>
            <a:solidFill>
              <a:srgbClr val="3090D8"/>
            </a:solidFill>
            <a:ln w="254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 Box 29"/>
            <p:cNvSpPr txBox="1">
              <a:spLocks noChangeArrowheads="1"/>
            </p:cNvSpPr>
            <p:nvPr/>
          </p:nvSpPr>
          <p:spPr bwMode="gray">
            <a:xfrm>
              <a:off x="3464942" y="3492525"/>
              <a:ext cx="2305051" cy="543807"/>
            </a:xfrm>
            <a:prstGeom prst="rect">
              <a:avLst/>
            </a:prstGeom>
            <a:noFill/>
            <a:ln w="9525">
              <a:noFill/>
              <a:miter lim="800000"/>
              <a:headEnd/>
              <a:tailEnd/>
            </a:ln>
          </p:spPr>
          <p:txBody>
            <a:bodyPr anchor="ctr">
              <a:spAutoFit/>
            </a:bodyPr>
            <a:lstStyle/>
            <a:p>
              <a:pPr algn="ctr" fontAlgn="auto">
                <a:spcBef>
                  <a:spcPts val="0"/>
                </a:spcBef>
                <a:spcAft>
                  <a:spcPts val="0"/>
                </a:spcAft>
                <a:defRPr/>
              </a:pPr>
              <a:r>
                <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进一步目标</a:t>
              </a:r>
            </a:p>
          </p:txBody>
        </p:sp>
      </p:grpSp>
      <p:sp>
        <p:nvSpPr>
          <p:cNvPr id="14" name="圆角矩形 13"/>
          <p:cNvSpPr/>
          <p:nvPr/>
        </p:nvSpPr>
        <p:spPr bwMode="auto">
          <a:xfrm>
            <a:off x="4702019" y="2943214"/>
            <a:ext cx="3686405" cy="539690"/>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87"/>
          <p:cNvSpPr>
            <a:spLocks noChangeArrowheads="1"/>
          </p:cNvSpPr>
          <p:nvPr/>
        </p:nvSpPr>
        <p:spPr bwMode="auto">
          <a:xfrm>
            <a:off x="4838620" y="3046026"/>
            <a:ext cx="3208337"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16" name="圆角矩形 15"/>
          <p:cNvSpPr/>
          <p:nvPr/>
        </p:nvSpPr>
        <p:spPr bwMode="auto">
          <a:xfrm>
            <a:off x="4702019" y="3756808"/>
            <a:ext cx="3686405" cy="529183"/>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87"/>
          <p:cNvSpPr>
            <a:spLocks noChangeArrowheads="1"/>
          </p:cNvSpPr>
          <p:nvPr/>
        </p:nvSpPr>
        <p:spPr bwMode="auto">
          <a:xfrm>
            <a:off x="4762420" y="3875878"/>
            <a:ext cx="3362325"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18" name="圆角矩形 17"/>
          <p:cNvSpPr/>
          <p:nvPr/>
        </p:nvSpPr>
        <p:spPr bwMode="auto">
          <a:xfrm>
            <a:off x="4702018" y="2094339"/>
            <a:ext cx="3686405" cy="562147"/>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87"/>
          <p:cNvSpPr>
            <a:spLocks noChangeArrowheads="1"/>
          </p:cNvSpPr>
          <p:nvPr/>
        </p:nvSpPr>
        <p:spPr bwMode="auto">
          <a:xfrm>
            <a:off x="4891008" y="2253642"/>
            <a:ext cx="314801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20" name="AutoShape 3"/>
          <p:cNvSpPr>
            <a:spLocks noChangeAspect="1" noChangeArrowheads="1"/>
          </p:cNvSpPr>
          <p:nvPr/>
        </p:nvSpPr>
        <p:spPr bwMode="auto">
          <a:xfrm>
            <a:off x="4531776" y="2258501"/>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AutoShape 3"/>
          <p:cNvSpPr>
            <a:spLocks noChangeAspect="1" noChangeArrowheads="1"/>
          </p:cNvSpPr>
          <p:nvPr/>
        </p:nvSpPr>
        <p:spPr bwMode="auto">
          <a:xfrm>
            <a:off x="4531776" y="3038790"/>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圆角矩形 21"/>
          <p:cNvSpPr/>
          <p:nvPr/>
        </p:nvSpPr>
        <p:spPr bwMode="auto">
          <a:xfrm>
            <a:off x="4702019" y="1275606"/>
            <a:ext cx="3686405" cy="544194"/>
          </a:xfrm>
          <a:prstGeom prst="roundRect">
            <a:avLst>
              <a:gd name="adj" fmla="val 7848"/>
            </a:avLst>
          </a:prstGeom>
          <a:noFill/>
          <a:ln w="381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marL="0" lvl="2" algn="ctr" eaLnBrk="0" fontAlgn="ctr" hangingPunct="0">
              <a:spcBef>
                <a:spcPts val="0"/>
              </a:spcBef>
              <a:spcAft>
                <a:spcPts val="0"/>
              </a:spcAft>
              <a:buClr>
                <a:srgbClr val="FF0000"/>
              </a:buClr>
              <a:buSzPct val="70000"/>
              <a:buFont typeface="Wingdings" pitchFamily="2" charset="2"/>
              <a:buChar char="n"/>
              <a:tabLst>
                <a:tab pos="136525" algn="l"/>
              </a:tabLst>
              <a:defRPr/>
            </a:pP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87"/>
          <p:cNvSpPr>
            <a:spLocks noChangeArrowheads="1"/>
          </p:cNvSpPr>
          <p:nvPr/>
        </p:nvSpPr>
        <p:spPr bwMode="auto">
          <a:xfrm>
            <a:off x="4895354" y="1417948"/>
            <a:ext cx="3421062" cy="307975"/>
          </a:xfrm>
          <a:prstGeom prst="rect">
            <a:avLst/>
          </a:prstGeom>
          <a:noFill/>
          <a:ln w="9525">
            <a:noFill/>
            <a:miter lim="800000"/>
            <a:headEnd/>
            <a:tailEnd/>
          </a:ln>
        </p:spPr>
        <p:txBody>
          <a:bodyPr>
            <a:spAutoFit/>
          </a:bodyPr>
          <a:lstStyle/>
          <a:p>
            <a:pPr eaLnBrk="0" fontAlgn="ctr" hangingPunct="0">
              <a:buClr>
                <a:srgbClr val="FF0000"/>
              </a:buClr>
              <a:buSzPct val="70000"/>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点击添加文本 点击添加文本</a:t>
            </a:r>
          </a:p>
        </p:txBody>
      </p:sp>
      <p:sp>
        <p:nvSpPr>
          <p:cNvPr id="24" name="AutoShape 3"/>
          <p:cNvSpPr>
            <a:spLocks noChangeAspect="1" noChangeArrowheads="1"/>
          </p:cNvSpPr>
          <p:nvPr/>
        </p:nvSpPr>
        <p:spPr bwMode="auto">
          <a:xfrm>
            <a:off x="4531776" y="1399972"/>
            <a:ext cx="324000" cy="324000"/>
          </a:xfrm>
          <a:prstGeom prst="ellipse">
            <a:avLst/>
          </a:prstGeom>
          <a:solidFill>
            <a:srgbClr val="3090D8"/>
          </a:solidFill>
          <a:ln w="25400">
            <a:noFill/>
          </a:ln>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AutoShape 3"/>
          <p:cNvSpPr>
            <a:spLocks noChangeAspect="1" noChangeArrowheads="1"/>
          </p:cNvSpPr>
          <p:nvPr/>
        </p:nvSpPr>
        <p:spPr bwMode="auto">
          <a:xfrm>
            <a:off x="4531776" y="3856547"/>
            <a:ext cx="324000" cy="324000"/>
          </a:xfrm>
          <a:prstGeom prst="ellipse">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zh-CN" sz="1600" b="1">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AutoShape 593"/>
          <p:cNvSpPr>
            <a:spLocks noChangeArrowheads="1"/>
          </p:cNvSpPr>
          <p:nvPr/>
        </p:nvSpPr>
        <p:spPr bwMode="auto">
          <a:xfrm rot="10800000" flipH="1" flipV="1">
            <a:off x="2159792" y="2590019"/>
            <a:ext cx="442025" cy="353620"/>
          </a:xfrm>
          <a:prstGeom prst="rightArrow">
            <a:avLst>
              <a:gd name="adj1" fmla="val 60857"/>
              <a:gd name="adj2" fmla="val 56907"/>
            </a:avLst>
          </a:prstGeom>
          <a:solidFill>
            <a:srgbClr val="3090D8"/>
          </a:solidFill>
          <a:ln w="25400">
            <a:no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7" name="组合 57"/>
          <p:cNvGrpSpPr>
            <a:grpSpLocks/>
          </p:cNvGrpSpPr>
          <p:nvPr/>
        </p:nvGrpSpPr>
        <p:grpSpPr bwMode="auto">
          <a:xfrm>
            <a:off x="723820" y="2222470"/>
            <a:ext cx="1417637" cy="1138238"/>
            <a:chOff x="995344" y="2329499"/>
            <a:chExt cx="1904726" cy="1529714"/>
          </a:xfrm>
          <a:solidFill>
            <a:srgbClr val="0BA5BF"/>
          </a:solidFill>
        </p:grpSpPr>
        <p:sp>
          <p:nvSpPr>
            <p:cNvPr id="28" name="Oval 2"/>
            <p:cNvSpPr>
              <a:spLocks noChangeAspect="1" noChangeArrowheads="1"/>
            </p:cNvSpPr>
            <p:nvPr/>
          </p:nvSpPr>
          <p:spPr bwMode="auto">
            <a:xfrm>
              <a:off x="1214411" y="2329499"/>
              <a:ext cx="1528794" cy="1529714"/>
            </a:xfrm>
            <a:prstGeom prst="ellipse">
              <a:avLst/>
            </a:prstGeom>
            <a:solidFill>
              <a:srgbClr val="3090D8"/>
            </a:solidFill>
            <a:ln w="25400">
              <a:solidFill>
                <a:srgbClr val="3090D8"/>
              </a:solidFill>
            </a:ln>
            <a:effectLst>
              <a:outerShdw blurRad="225425" dist="38100" dir="5220000" algn="ctr">
                <a:srgbClr val="000000">
                  <a:alpha val="33000"/>
                </a:srgbClr>
              </a:outerShdw>
            </a:effectLst>
          </p:spPr>
          <p:style>
            <a:lnRef idx="1">
              <a:schemeClr val="accent2"/>
            </a:lnRef>
            <a:fillRef idx="3">
              <a:schemeClr val="accent2"/>
            </a:fillRef>
            <a:effectRef idx="2">
              <a:schemeClr val="accent2"/>
            </a:effectRef>
            <a:fontRef idx="minor">
              <a:schemeClr val="lt1"/>
            </a:fontRef>
          </p:style>
          <p:txBody>
            <a:bodyPr anchor="ctr">
              <a:sp3d/>
            </a:bodyP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147"/>
            <p:cNvSpPr txBox="1">
              <a:spLocks noChangeArrowheads="1"/>
            </p:cNvSpPr>
            <p:nvPr/>
          </p:nvSpPr>
          <p:spPr bwMode="auto">
            <a:xfrm>
              <a:off x="995344" y="2834940"/>
              <a:ext cx="1904726" cy="454994"/>
            </a:xfrm>
            <a:prstGeom prst="rect">
              <a:avLst/>
            </a:prstGeom>
            <a:noFill/>
            <a:ln w="9525">
              <a:noFill/>
              <a:miter lim="800000"/>
              <a:headEnd/>
              <a:tailEnd/>
            </a:ln>
          </p:spPr>
          <p:txBody>
            <a:bodyPr anchor="ctr">
              <a:spAutoFit/>
            </a:bodyPr>
            <a:lstStyle/>
            <a:p>
              <a:pPr algn="ctr" fontAlgn="ctr">
                <a:spcBef>
                  <a:spcPts val="0"/>
                </a:spcBef>
                <a:spcAft>
                  <a:spcPts val="0"/>
                </a:spcAft>
                <a:buClr>
                  <a:srgbClr val="FF0000"/>
                </a:buClr>
                <a:buSzPct val="70000"/>
                <a:defRPr/>
              </a:pPr>
              <a:r>
                <a:rPr kumimoji="1" lang="zh-CN" altLang="en-US" sz="1600"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sym typeface="微软雅黑" panose="020B0503020204020204" pitchFamily="34" charset="-122"/>
                </a:rPr>
                <a:t>初步目标</a:t>
              </a:r>
            </a:p>
          </p:txBody>
        </p:sp>
      </p:grpSp>
    </p:spTree>
    <p:extLst>
      <p:ext uri="{BB962C8B-B14F-4D97-AF65-F5344CB8AC3E}">
        <p14:creationId xmlns:p14="http://schemas.microsoft.com/office/powerpoint/2010/main" val="32829941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1+#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slide(fromBottom)">
                                      <p:cBhvr>
                                        <p:cTn id="58" dur="500"/>
                                        <p:tgtEl>
                                          <p:spTgt spid="23"/>
                                        </p:tgtEl>
                                      </p:cBhvr>
                                    </p:animEffect>
                                  </p:childTnLst>
                                </p:cTn>
                              </p:par>
                            </p:childTnLst>
                          </p:cTn>
                        </p:par>
                        <p:par>
                          <p:cTn id="59" fill="hold">
                            <p:stCondLst>
                              <p:cond delay="6000"/>
                            </p:stCondLst>
                            <p:childTnLst>
                              <p:par>
                                <p:cTn id="60" presetID="2" presetClass="entr" presetSubtype="2"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additive="base">
                                        <p:cTn id="62" dur="500" fill="hold"/>
                                        <p:tgtEl>
                                          <p:spTgt spid="20"/>
                                        </p:tgtEl>
                                        <p:attrNameLst>
                                          <p:attrName>ppt_x</p:attrName>
                                        </p:attrNameLst>
                                      </p:cBhvr>
                                      <p:tavLst>
                                        <p:tav tm="0">
                                          <p:val>
                                            <p:strVal val="1+#ppt_w/2"/>
                                          </p:val>
                                        </p:tav>
                                        <p:tav tm="100000">
                                          <p:val>
                                            <p:strVal val="#ppt_x"/>
                                          </p:val>
                                        </p:tav>
                                      </p:tavLst>
                                    </p:anim>
                                    <p:anim calcmode="lin" valueType="num">
                                      <p:cBhvr additive="base">
                                        <p:cTn id="63" dur="500" fill="hold"/>
                                        <p:tgtEl>
                                          <p:spTgt spid="20"/>
                                        </p:tgtEl>
                                        <p:attrNameLst>
                                          <p:attrName>ppt_y</p:attrName>
                                        </p:attrNameLst>
                                      </p:cBhvr>
                                      <p:tavLst>
                                        <p:tav tm="0">
                                          <p:val>
                                            <p:strVal val="#ppt_y"/>
                                          </p:val>
                                        </p:tav>
                                        <p:tav tm="100000">
                                          <p:val>
                                            <p:strVal val="#ppt_y"/>
                                          </p:val>
                                        </p:tav>
                                      </p:tavLst>
                                    </p:anim>
                                  </p:childTnLst>
                                </p:cTn>
                              </p:par>
                            </p:childTnLst>
                          </p:cTn>
                        </p:par>
                        <p:par>
                          <p:cTn id="64" fill="hold">
                            <p:stCondLst>
                              <p:cond delay="6500"/>
                            </p:stCondLst>
                            <p:childTnLst>
                              <p:par>
                                <p:cTn id="65" presetID="2" presetClass="entr" presetSubtype="2"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1+#ppt_w/2"/>
                                          </p:val>
                                        </p:tav>
                                        <p:tav tm="100000">
                                          <p:val>
                                            <p:strVal val="#ppt_x"/>
                                          </p:val>
                                        </p:tav>
                                      </p:tavLst>
                                    </p:anim>
                                    <p:anim calcmode="lin" valueType="num">
                                      <p:cBhvr additive="base">
                                        <p:cTn id="68" dur="500" fill="hold"/>
                                        <p:tgtEl>
                                          <p:spTgt spid="18"/>
                                        </p:tgtEl>
                                        <p:attrNameLst>
                                          <p:attrName>ppt_y</p:attrName>
                                        </p:attrNameLst>
                                      </p:cBhvr>
                                      <p:tavLst>
                                        <p:tav tm="0">
                                          <p:val>
                                            <p:strVal val="#ppt_y"/>
                                          </p:val>
                                        </p:tav>
                                        <p:tav tm="100000">
                                          <p:val>
                                            <p:strVal val="#ppt_y"/>
                                          </p:val>
                                        </p:tav>
                                      </p:tavLst>
                                    </p:anim>
                                  </p:childTnLst>
                                </p:cTn>
                              </p:par>
                            </p:childTnLst>
                          </p:cTn>
                        </p:par>
                        <p:par>
                          <p:cTn id="69" fill="hold">
                            <p:stCondLst>
                              <p:cond delay="7000"/>
                            </p:stCondLst>
                            <p:childTnLst>
                              <p:par>
                                <p:cTn id="70" presetID="1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lide(fromBottom)">
                                      <p:cBhvr>
                                        <p:cTn id="72" dur="500"/>
                                        <p:tgtEl>
                                          <p:spTgt spid="19"/>
                                        </p:tgtEl>
                                      </p:cBhvr>
                                    </p:animEffect>
                                  </p:childTnLst>
                                </p:cTn>
                              </p:par>
                            </p:childTnLst>
                          </p:cTn>
                        </p:par>
                        <p:par>
                          <p:cTn id="73" fill="hold">
                            <p:stCondLst>
                              <p:cond delay="7500"/>
                            </p:stCondLst>
                            <p:childTnLst>
                              <p:par>
                                <p:cTn id="74" presetID="2" presetClass="entr" presetSubtype="2"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1+#ppt_w/2"/>
                                          </p:val>
                                        </p:tav>
                                        <p:tav tm="100000">
                                          <p:val>
                                            <p:strVal val="#ppt_x"/>
                                          </p:val>
                                        </p:tav>
                                      </p:tavLst>
                                    </p:anim>
                                    <p:anim calcmode="lin" valueType="num">
                                      <p:cBhvr additive="base">
                                        <p:cTn id="77" dur="500" fill="hold"/>
                                        <p:tgtEl>
                                          <p:spTgt spid="21"/>
                                        </p:tgtEl>
                                        <p:attrNameLst>
                                          <p:attrName>ppt_y</p:attrName>
                                        </p:attrNameLst>
                                      </p:cBhvr>
                                      <p:tavLst>
                                        <p:tav tm="0">
                                          <p:val>
                                            <p:strVal val="#ppt_y"/>
                                          </p:val>
                                        </p:tav>
                                        <p:tav tm="100000">
                                          <p:val>
                                            <p:strVal val="#ppt_y"/>
                                          </p:val>
                                        </p:tav>
                                      </p:tavLst>
                                    </p:anim>
                                  </p:childTnLst>
                                </p:cTn>
                              </p:par>
                            </p:childTnLst>
                          </p:cTn>
                        </p:par>
                        <p:par>
                          <p:cTn id="78" fill="hold">
                            <p:stCondLst>
                              <p:cond delay="8000"/>
                            </p:stCondLst>
                            <p:childTnLst>
                              <p:par>
                                <p:cTn id="79" presetID="2" presetClass="entr" presetSubtype="2"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additive="base">
                                        <p:cTn id="81" dur="500" fill="hold"/>
                                        <p:tgtEl>
                                          <p:spTgt spid="14"/>
                                        </p:tgtEl>
                                        <p:attrNameLst>
                                          <p:attrName>ppt_x</p:attrName>
                                        </p:attrNameLst>
                                      </p:cBhvr>
                                      <p:tavLst>
                                        <p:tav tm="0">
                                          <p:val>
                                            <p:strVal val="1+#ppt_w/2"/>
                                          </p:val>
                                        </p:tav>
                                        <p:tav tm="100000">
                                          <p:val>
                                            <p:strVal val="#ppt_x"/>
                                          </p:val>
                                        </p:tav>
                                      </p:tavLst>
                                    </p:anim>
                                    <p:anim calcmode="lin" valueType="num">
                                      <p:cBhvr additive="base">
                                        <p:cTn id="82" dur="500" fill="hold"/>
                                        <p:tgtEl>
                                          <p:spTgt spid="14"/>
                                        </p:tgtEl>
                                        <p:attrNameLst>
                                          <p:attrName>ppt_y</p:attrName>
                                        </p:attrNameLst>
                                      </p:cBhvr>
                                      <p:tavLst>
                                        <p:tav tm="0">
                                          <p:val>
                                            <p:strVal val="#ppt_y"/>
                                          </p:val>
                                        </p:tav>
                                        <p:tav tm="100000">
                                          <p:val>
                                            <p:strVal val="#ppt_y"/>
                                          </p:val>
                                        </p:tav>
                                      </p:tavLst>
                                    </p:anim>
                                  </p:childTnLst>
                                </p:cTn>
                              </p:par>
                            </p:childTnLst>
                          </p:cTn>
                        </p:par>
                        <p:par>
                          <p:cTn id="83" fill="hold">
                            <p:stCondLst>
                              <p:cond delay="8500"/>
                            </p:stCondLst>
                            <p:childTnLst>
                              <p:par>
                                <p:cTn id="84" presetID="12" presetClass="entr" presetSubtype="4"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slide(fromBottom)">
                                      <p:cBhvr>
                                        <p:cTn id="86" dur="500"/>
                                        <p:tgtEl>
                                          <p:spTgt spid="15"/>
                                        </p:tgtEl>
                                      </p:cBhvr>
                                    </p:animEffect>
                                  </p:childTnLst>
                                </p:cTn>
                              </p:par>
                            </p:childTnLst>
                          </p:cTn>
                        </p:par>
                        <p:par>
                          <p:cTn id="87" fill="hold">
                            <p:stCondLst>
                              <p:cond delay="9000"/>
                            </p:stCondLst>
                            <p:childTnLst>
                              <p:par>
                                <p:cTn id="88" presetID="2" presetClass="entr" presetSubtype="2"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500" fill="hold"/>
                                        <p:tgtEl>
                                          <p:spTgt spid="25"/>
                                        </p:tgtEl>
                                        <p:attrNameLst>
                                          <p:attrName>ppt_x</p:attrName>
                                        </p:attrNameLst>
                                      </p:cBhvr>
                                      <p:tavLst>
                                        <p:tav tm="0">
                                          <p:val>
                                            <p:strVal val="1+#ppt_w/2"/>
                                          </p:val>
                                        </p:tav>
                                        <p:tav tm="100000">
                                          <p:val>
                                            <p:strVal val="#ppt_x"/>
                                          </p:val>
                                        </p:tav>
                                      </p:tavLst>
                                    </p:anim>
                                    <p:anim calcmode="lin" valueType="num">
                                      <p:cBhvr additive="base">
                                        <p:cTn id="91" dur="500" fill="hold"/>
                                        <p:tgtEl>
                                          <p:spTgt spid="25"/>
                                        </p:tgtEl>
                                        <p:attrNameLst>
                                          <p:attrName>ppt_y</p:attrName>
                                        </p:attrNameLst>
                                      </p:cBhvr>
                                      <p:tavLst>
                                        <p:tav tm="0">
                                          <p:val>
                                            <p:strVal val="#ppt_y"/>
                                          </p:val>
                                        </p:tav>
                                        <p:tav tm="100000">
                                          <p:val>
                                            <p:strVal val="#ppt_y"/>
                                          </p:val>
                                        </p:tav>
                                      </p:tavLst>
                                    </p:anim>
                                  </p:childTnLst>
                                </p:cTn>
                              </p:par>
                            </p:childTnLst>
                          </p:cTn>
                        </p:par>
                        <p:par>
                          <p:cTn id="92" fill="hold">
                            <p:stCondLst>
                              <p:cond delay="9500"/>
                            </p:stCondLst>
                            <p:childTnLst>
                              <p:par>
                                <p:cTn id="93" presetID="2" presetClass="entr" presetSubtype="2"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par>
                          <p:cTn id="97" fill="hold">
                            <p:stCondLst>
                              <p:cond delay="10000"/>
                            </p:stCondLst>
                            <p:childTnLst>
                              <p:par>
                                <p:cTn id="98" presetID="12" presetClass="entr" presetSubtype="4"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slide(fromBottom)">
                                      <p:cBhvr>
                                        <p:cTn id="10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4" grpId="0" animBg="1"/>
      <p:bldP spid="15" grpId="0"/>
      <p:bldP spid="16" grpId="0" animBg="1"/>
      <p:bldP spid="17" grpId="0"/>
      <p:bldP spid="18" grpId="0" animBg="1"/>
      <p:bldP spid="19" grpId="0"/>
      <p:bldP spid="20" grpId="0" animBg="1"/>
      <p:bldP spid="21" grpId="0" animBg="1"/>
      <p:bldP spid="22" grpId="0" animBg="1"/>
      <p:bldP spid="23" grpId="0"/>
      <p:bldP spid="24"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3927982" y="2291113"/>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4" cstate="screen">
            <a:lum bright="70000" contrast="-70000"/>
            <a:extLst>
              <a:ext uri="{28A0092B-C50C-407E-A947-70E740481C1C}">
                <a14:useLocalDpi xmlns:a14="http://schemas.microsoft.com/office/drawing/2010/main"/>
              </a:ext>
            </a:extLst>
          </a:blip>
          <a:stretch>
            <a:fillRect/>
          </a:stretch>
        </p:blipFill>
        <p:spPr>
          <a:xfrm>
            <a:off x="4279741" y="2591206"/>
            <a:ext cx="452586" cy="452586"/>
          </a:xfrm>
          <a:prstGeom prst="rect">
            <a:avLst/>
          </a:prstGeom>
        </p:spPr>
      </p:pic>
      <p:sp>
        <p:nvSpPr>
          <p:cNvPr id="9" name="六边形 8"/>
          <p:cNvSpPr/>
          <p:nvPr/>
        </p:nvSpPr>
        <p:spPr>
          <a:xfrm rot="16200000">
            <a:off x="3351256" y="133952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p:cNvPicPr>
            <a:picLocks noChangeAspect="1"/>
          </p:cNvPicPr>
          <p:nvPr/>
        </p:nvPicPr>
        <p:blipFill>
          <a:blip r:embed="rId5" cstate="screen">
            <a:lum bright="70000" contrast="-70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tretch>
            <a:fillRect/>
          </a:stretch>
        </p:blipFill>
        <p:spPr>
          <a:xfrm>
            <a:off x="3703015" y="1639622"/>
            <a:ext cx="452586" cy="452586"/>
          </a:xfrm>
          <a:prstGeom prst="rect">
            <a:avLst/>
          </a:prstGeom>
        </p:spPr>
      </p:pic>
      <p:sp>
        <p:nvSpPr>
          <p:cNvPr id="11" name="六边形 10"/>
          <p:cNvSpPr/>
          <p:nvPr/>
        </p:nvSpPr>
        <p:spPr>
          <a:xfrm rot="16200000">
            <a:off x="2770671" y="2291112"/>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p:nvPicPr>
        <p:blipFill>
          <a:blip r:embed="rId7" cstate="screen">
            <a:lum bright="70000" contrast="-70000"/>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tretch>
            <a:fillRect/>
          </a:stretch>
        </p:blipFill>
        <p:spPr>
          <a:xfrm>
            <a:off x="3122430" y="2591205"/>
            <a:ext cx="452586" cy="452586"/>
          </a:xfrm>
          <a:prstGeom prst="rect">
            <a:avLst/>
          </a:prstGeom>
        </p:spPr>
      </p:pic>
      <p:sp>
        <p:nvSpPr>
          <p:cNvPr id="13" name="六边形 12"/>
          <p:cNvSpPr/>
          <p:nvPr/>
        </p:nvSpPr>
        <p:spPr>
          <a:xfrm rot="16200000">
            <a:off x="3351256" y="3274441"/>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 name="图片 13"/>
          <p:cNvPicPr>
            <a:picLocks noChangeAspect="1"/>
          </p:cNvPicPr>
          <p:nvPr/>
        </p:nvPicPr>
        <p:blipFill>
          <a:blip r:embed="rId9">
            <a:lum bright="70000" contrast="-70000"/>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tretch>
            <a:fillRect/>
          </a:stretch>
        </p:blipFill>
        <p:spPr>
          <a:xfrm>
            <a:off x="3703015" y="3574534"/>
            <a:ext cx="452586" cy="452586"/>
          </a:xfrm>
          <a:prstGeom prst="rect">
            <a:avLst/>
          </a:prstGeom>
        </p:spPr>
      </p:pic>
      <p:sp>
        <p:nvSpPr>
          <p:cNvPr id="15" name="六边形 14"/>
          <p:cNvSpPr/>
          <p:nvPr/>
        </p:nvSpPr>
        <p:spPr>
          <a:xfrm rot="16200000">
            <a:off x="4550734" y="322525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6" name="图片 15"/>
          <p:cNvPicPr>
            <a:picLocks noChangeAspect="1"/>
          </p:cNvPicPr>
          <p:nvPr/>
        </p:nvPicPr>
        <p:blipFill>
          <a:blip r:embed="rId11" cstate="screen">
            <a:lum bright="70000" contrast="-70000"/>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4902493" y="3520907"/>
            <a:ext cx="452586" cy="484284"/>
          </a:xfrm>
          <a:prstGeom prst="rect">
            <a:avLst/>
          </a:prstGeom>
        </p:spPr>
      </p:pic>
      <p:sp>
        <p:nvSpPr>
          <p:cNvPr id="17" name="六边形 16"/>
          <p:cNvSpPr/>
          <p:nvPr/>
        </p:nvSpPr>
        <p:spPr>
          <a:xfrm rot="16200000">
            <a:off x="5081893" y="2265810"/>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图片 17"/>
          <p:cNvPicPr>
            <a:picLocks noChangeAspect="1"/>
          </p:cNvPicPr>
          <p:nvPr/>
        </p:nvPicPr>
        <p:blipFill>
          <a:blip r:embed="rId13" cstate="screen">
            <a:lum bright="70000" contrast="-70000"/>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tretch>
            <a:fillRect/>
          </a:stretch>
        </p:blipFill>
        <p:spPr>
          <a:xfrm>
            <a:off x="5427087" y="2689719"/>
            <a:ext cx="473540" cy="263077"/>
          </a:xfrm>
          <a:prstGeom prst="rect">
            <a:avLst/>
          </a:prstGeom>
        </p:spPr>
      </p:pic>
      <p:sp>
        <p:nvSpPr>
          <p:cNvPr id="19" name="六边形 18"/>
          <p:cNvSpPr/>
          <p:nvPr/>
        </p:nvSpPr>
        <p:spPr>
          <a:xfrm rot="16200000">
            <a:off x="4530777" y="1309219"/>
            <a:ext cx="1142824" cy="1075598"/>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0" name="图片 19"/>
          <p:cNvPicPr>
            <a:picLocks noChangeAspect="1"/>
          </p:cNvPicPr>
          <p:nvPr/>
        </p:nvPicPr>
        <p:blipFill>
          <a:blip r:embed="rId15">
            <a:lum bright="70000" contrast="-70000"/>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a:ext>
            </a:extLst>
          </a:blip>
          <a:stretch>
            <a:fillRect/>
          </a:stretch>
        </p:blipFill>
        <p:spPr>
          <a:xfrm>
            <a:off x="4786480" y="1517991"/>
            <a:ext cx="658051" cy="658051"/>
          </a:xfrm>
          <a:prstGeom prst="rect">
            <a:avLst/>
          </a:prstGeom>
        </p:spPr>
      </p:pic>
      <p:sp>
        <p:nvSpPr>
          <p:cNvPr id="21" name="矩形 20"/>
          <p:cNvSpPr/>
          <p:nvPr/>
        </p:nvSpPr>
        <p:spPr>
          <a:xfrm flipH="1">
            <a:off x="5828619" y="164597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5838985" y="1400393"/>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矩形 22"/>
          <p:cNvSpPr/>
          <p:nvPr/>
        </p:nvSpPr>
        <p:spPr>
          <a:xfrm flipH="1">
            <a:off x="6436002" y="2653711"/>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a:off x="6446368" y="2408133"/>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flipH="1">
            <a:off x="5864456" y="37443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5874822" y="3498752"/>
            <a:ext cx="2338167"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p:cNvSpPr/>
          <p:nvPr/>
        </p:nvSpPr>
        <p:spPr>
          <a:xfrm flipH="1">
            <a:off x="455750" y="380889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矩形 27"/>
          <p:cNvSpPr/>
          <p:nvPr/>
        </p:nvSpPr>
        <p:spPr>
          <a:xfrm>
            <a:off x="1330213" y="352886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28"/>
          <p:cNvSpPr/>
          <p:nvPr/>
        </p:nvSpPr>
        <p:spPr>
          <a:xfrm flipH="1">
            <a:off x="179512" y="2698467"/>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1053975" y="241843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矩形 30"/>
          <p:cNvSpPr/>
          <p:nvPr/>
        </p:nvSpPr>
        <p:spPr>
          <a:xfrm flipH="1">
            <a:off x="554863" y="1680430"/>
            <a:ext cx="2624771" cy="492414"/>
          </a:xfrm>
          <a:prstGeom prst="rect">
            <a:avLst/>
          </a:prstGeom>
          <a:effectLst/>
        </p:spPr>
        <p:txBody>
          <a:bodyPr wrap="square" lIns="121893" tIns="60946" rIns="121893" bIns="60946">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1429326" y="1400393"/>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05558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3500"/>
                            </p:stCondLst>
                            <p:childTnLst>
                              <p:par>
                                <p:cTn id="54" presetID="10" presetClass="entr" presetSubtype="0" fill="hold" grpId="0" nodeType="after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par>
                          <p:cTn id="60" fill="hold">
                            <p:stCondLst>
                              <p:cond delay="4000"/>
                            </p:stCondLst>
                            <p:childTnLst>
                              <p:par>
                                <p:cTn id="61" presetID="10" presetClass="entr" presetSubtype="0"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par>
                          <p:cTn id="67" fill="hold">
                            <p:stCondLst>
                              <p:cond delay="4500"/>
                            </p:stCondLst>
                            <p:childTnLst>
                              <p:par>
                                <p:cTn id="68" presetID="10" presetClass="entr" presetSubtype="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350"/>
                                        <p:tgtEl>
                                          <p:spTgt spid="22"/>
                                        </p:tgtEl>
                                      </p:cBhvr>
                                    </p:animEffect>
                                  </p:childTnLst>
                                </p:cTn>
                              </p:par>
                              <p:par>
                                <p:cTn id="71" presetID="26" presetClass="emph" presetSubtype="0" fill="hold" grpId="1" nodeType="withEffect">
                                  <p:stCondLst>
                                    <p:cond delay="0"/>
                                  </p:stCondLst>
                                  <p:childTnLst>
                                    <p:animEffect transition="out" filter="fade">
                                      <p:cBhvr>
                                        <p:cTn id="72" dur="400" tmFilter="0, 0; .2, .5; .8, .5; 1, 0"/>
                                        <p:tgtEl>
                                          <p:spTgt spid="22"/>
                                        </p:tgtEl>
                                      </p:cBhvr>
                                    </p:animEffect>
                                    <p:animScale>
                                      <p:cBhvr>
                                        <p:cTn id="73" dur="200" autoRev="1" fill="hold"/>
                                        <p:tgtEl>
                                          <p:spTgt spid="22"/>
                                        </p:tgtEl>
                                      </p:cBhvr>
                                      <p:by x="105000" y="105000"/>
                                    </p:animScale>
                                  </p:childTnLst>
                                </p:cTn>
                              </p:par>
                            </p:childTnLst>
                          </p:cTn>
                        </p:par>
                        <p:par>
                          <p:cTn id="74" fill="hold">
                            <p:stCondLst>
                              <p:cond delay="4900"/>
                            </p:stCondLst>
                            <p:childTnLst>
                              <p:par>
                                <p:cTn id="75" presetID="10" presetClass="entr" presetSubtype="0" fill="hold" grpId="0"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par>
                          <p:cTn id="78" fill="hold">
                            <p:stCondLst>
                              <p:cond delay="5400"/>
                            </p:stCondLst>
                            <p:childTnLst>
                              <p:par>
                                <p:cTn id="79" presetID="10" presetClass="entr" presetSubtype="0"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350"/>
                                        <p:tgtEl>
                                          <p:spTgt spid="24"/>
                                        </p:tgtEl>
                                      </p:cBhvr>
                                    </p:animEffect>
                                  </p:childTnLst>
                                </p:cTn>
                              </p:par>
                              <p:par>
                                <p:cTn id="82" presetID="26" presetClass="emph" presetSubtype="0" fill="hold" grpId="1" nodeType="withEffect">
                                  <p:stCondLst>
                                    <p:cond delay="0"/>
                                  </p:stCondLst>
                                  <p:childTnLst>
                                    <p:animEffect transition="out" filter="fade">
                                      <p:cBhvr>
                                        <p:cTn id="83" dur="400" tmFilter="0, 0; .2, .5; .8, .5; 1, 0"/>
                                        <p:tgtEl>
                                          <p:spTgt spid="24"/>
                                        </p:tgtEl>
                                      </p:cBhvr>
                                    </p:animEffect>
                                    <p:animScale>
                                      <p:cBhvr>
                                        <p:cTn id="84" dur="200" autoRev="1" fill="hold"/>
                                        <p:tgtEl>
                                          <p:spTgt spid="24"/>
                                        </p:tgtEl>
                                      </p:cBhvr>
                                      <p:by x="105000" y="105000"/>
                                    </p:animScale>
                                  </p:childTnLst>
                                </p:cTn>
                              </p:par>
                            </p:childTnLst>
                          </p:cTn>
                        </p:par>
                        <p:par>
                          <p:cTn id="85" fill="hold">
                            <p:stCondLst>
                              <p:cond delay="5800"/>
                            </p:stCondLst>
                            <p:childTnLst>
                              <p:par>
                                <p:cTn id="86" presetID="10" presetClass="entr" presetSubtype="0"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par>
                          <p:cTn id="89" fill="hold">
                            <p:stCondLst>
                              <p:cond delay="6300"/>
                            </p:stCondLst>
                            <p:childTnLst>
                              <p:par>
                                <p:cTn id="90" presetID="10" presetClass="entr" presetSubtype="0" fill="hold" grpId="0" nodeType="after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fade">
                                      <p:cBhvr>
                                        <p:cTn id="92" dur="350"/>
                                        <p:tgtEl>
                                          <p:spTgt spid="26"/>
                                        </p:tgtEl>
                                      </p:cBhvr>
                                    </p:animEffect>
                                  </p:childTnLst>
                                </p:cTn>
                              </p:par>
                              <p:par>
                                <p:cTn id="93" presetID="26" presetClass="emph" presetSubtype="0" fill="hold" grpId="1" nodeType="withEffect">
                                  <p:stCondLst>
                                    <p:cond delay="0"/>
                                  </p:stCondLst>
                                  <p:childTnLst>
                                    <p:animEffect transition="out" filter="fade">
                                      <p:cBhvr>
                                        <p:cTn id="94" dur="400" tmFilter="0, 0; .2, .5; .8, .5; 1, 0"/>
                                        <p:tgtEl>
                                          <p:spTgt spid="26"/>
                                        </p:tgtEl>
                                      </p:cBhvr>
                                    </p:animEffect>
                                    <p:animScale>
                                      <p:cBhvr>
                                        <p:cTn id="95" dur="200" autoRev="1" fill="hold"/>
                                        <p:tgtEl>
                                          <p:spTgt spid="26"/>
                                        </p:tgtEl>
                                      </p:cBhvr>
                                      <p:by x="105000" y="105000"/>
                                    </p:animScale>
                                  </p:childTnLst>
                                </p:cTn>
                              </p:par>
                            </p:childTnLst>
                          </p:cTn>
                        </p:par>
                        <p:par>
                          <p:cTn id="96" fill="hold">
                            <p:stCondLst>
                              <p:cond delay="67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7200"/>
                            </p:stCondLst>
                            <p:childTnLst>
                              <p:par>
                                <p:cTn id="101" presetID="10" presetClass="entr" presetSubtype="0"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Effect transition="in" filter="fade">
                                      <p:cBhvr>
                                        <p:cTn id="103" dur="350"/>
                                        <p:tgtEl>
                                          <p:spTgt spid="28"/>
                                        </p:tgtEl>
                                      </p:cBhvr>
                                    </p:animEffect>
                                  </p:childTnLst>
                                </p:cTn>
                              </p:par>
                              <p:par>
                                <p:cTn id="104" presetID="26" presetClass="emph" presetSubtype="0" fill="hold" grpId="1" nodeType="withEffect">
                                  <p:stCondLst>
                                    <p:cond delay="0"/>
                                  </p:stCondLst>
                                  <p:childTnLst>
                                    <p:animEffect transition="out" filter="fade">
                                      <p:cBhvr>
                                        <p:cTn id="105" dur="400" tmFilter="0, 0; .2, .5; .8, .5; 1, 0"/>
                                        <p:tgtEl>
                                          <p:spTgt spid="28"/>
                                        </p:tgtEl>
                                      </p:cBhvr>
                                    </p:animEffect>
                                    <p:animScale>
                                      <p:cBhvr>
                                        <p:cTn id="106" dur="200" autoRev="1" fill="hold"/>
                                        <p:tgtEl>
                                          <p:spTgt spid="28"/>
                                        </p:tgtEl>
                                      </p:cBhvr>
                                      <p:by x="105000" y="105000"/>
                                    </p:animScale>
                                  </p:childTnLst>
                                </p:cTn>
                              </p:par>
                            </p:childTnLst>
                          </p:cTn>
                        </p:par>
                        <p:par>
                          <p:cTn id="107" fill="hold">
                            <p:stCondLst>
                              <p:cond delay="7600"/>
                            </p:stCondLst>
                            <p:childTnLst>
                              <p:par>
                                <p:cTn id="108" presetID="10" presetClass="entr" presetSubtype="0" fill="hold" grpId="0" nodeType="after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par>
                          <p:cTn id="111" fill="hold">
                            <p:stCondLst>
                              <p:cond delay="8100"/>
                            </p:stCondLst>
                            <p:childTnLst>
                              <p:par>
                                <p:cTn id="112" presetID="10" presetClass="entr" presetSubtype="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350"/>
                                        <p:tgtEl>
                                          <p:spTgt spid="30"/>
                                        </p:tgtEl>
                                      </p:cBhvr>
                                    </p:animEffect>
                                  </p:childTnLst>
                                </p:cTn>
                              </p:par>
                              <p:par>
                                <p:cTn id="115" presetID="26" presetClass="emph" presetSubtype="0" fill="hold" grpId="1" nodeType="withEffect">
                                  <p:stCondLst>
                                    <p:cond delay="0"/>
                                  </p:stCondLst>
                                  <p:childTnLst>
                                    <p:animEffect transition="out" filter="fade">
                                      <p:cBhvr>
                                        <p:cTn id="116" dur="400" tmFilter="0, 0; .2, .5; .8, .5; 1, 0"/>
                                        <p:tgtEl>
                                          <p:spTgt spid="30"/>
                                        </p:tgtEl>
                                      </p:cBhvr>
                                    </p:animEffect>
                                    <p:animScale>
                                      <p:cBhvr>
                                        <p:cTn id="117" dur="200" autoRev="1" fill="hold"/>
                                        <p:tgtEl>
                                          <p:spTgt spid="30"/>
                                        </p:tgtEl>
                                      </p:cBhvr>
                                      <p:by x="105000" y="105000"/>
                                    </p:animScale>
                                  </p:childTnLst>
                                </p:cTn>
                              </p:par>
                            </p:childTnLst>
                          </p:cTn>
                        </p:par>
                        <p:par>
                          <p:cTn id="118" fill="hold">
                            <p:stCondLst>
                              <p:cond delay="8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fade">
                                      <p:cBhvr>
                                        <p:cTn id="121" dur="500"/>
                                        <p:tgtEl>
                                          <p:spTgt spid="29"/>
                                        </p:tgtEl>
                                      </p:cBhvr>
                                    </p:animEffect>
                                  </p:childTnLst>
                                </p:cTn>
                              </p:par>
                            </p:childTnLst>
                          </p:cTn>
                        </p:par>
                        <p:par>
                          <p:cTn id="122" fill="hold">
                            <p:stCondLst>
                              <p:cond delay="9000"/>
                            </p:stCondLst>
                            <p:childTnLst>
                              <p:par>
                                <p:cTn id="123" presetID="10" presetClass="entr" presetSubtype="0" fill="hold" grpId="0" nodeType="after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350"/>
                                        <p:tgtEl>
                                          <p:spTgt spid="32"/>
                                        </p:tgtEl>
                                      </p:cBhvr>
                                    </p:animEffect>
                                  </p:childTnLst>
                                </p:cTn>
                              </p:par>
                              <p:par>
                                <p:cTn id="126" presetID="26" presetClass="emph" presetSubtype="0" fill="hold" grpId="1" nodeType="withEffect">
                                  <p:stCondLst>
                                    <p:cond delay="0"/>
                                  </p:stCondLst>
                                  <p:childTnLst>
                                    <p:animEffect transition="out" filter="fade">
                                      <p:cBhvr>
                                        <p:cTn id="127" dur="400" tmFilter="0, 0; .2, .5; .8, .5; 1, 0"/>
                                        <p:tgtEl>
                                          <p:spTgt spid="32"/>
                                        </p:tgtEl>
                                      </p:cBhvr>
                                    </p:animEffect>
                                    <p:animScale>
                                      <p:cBhvr>
                                        <p:cTn id="128" dur="200" autoRev="1" fill="hold"/>
                                        <p:tgtEl>
                                          <p:spTgt spid="32"/>
                                        </p:tgtEl>
                                      </p:cBhvr>
                                      <p:by x="105000" y="105000"/>
                                    </p:animScale>
                                  </p:childTnLst>
                                </p:cTn>
                              </p:par>
                            </p:childTnLst>
                          </p:cTn>
                        </p:par>
                        <p:par>
                          <p:cTn id="129" fill="hold">
                            <p:stCondLst>
                              <p:cond delay="9400"/>
                            </p:stCondLst>
                            <p:childTnLst>
                              <p:par>
                                <p:cTn id="130" presetID="10" presetClass="entr" presetSubtype="0" fill="hold" grpId="0" nodeType="after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1" grpId="0" animBg="1"/>
      <p:bldP spid="13" grpId="0" animBg="1"/>
      <p:bldP spid="15" grpId="0" animBg="1"/>
      <p:bldP spid="17" grpId="0" animBg="1"/>
      <p:bldP spid="19" grpId="0" animBg="1"/>
      <p:bldP spid="21" grpId="0"/>
      <p:bldP spid="22" grpId="0"/>
      <p:bldP spid="22" grpId="1"/>
      <p:bldP spid="23" grpId="0"/>
      <p:bldP spid="24" grpId="0"/>
      <p:bldP spid="24" grpId="1"/>
      <p:bldP spid="25" grpId="0"/>
      <p:bldP spid="26" grpId="0"/>
      <p:bldP spid="26" grpId="1"/>
      <p:bldP spid="27" grpId="0"/>
      <p:bldP spid="28" grpId="0"/>
      <p:bldP spid="28" grpId="1"/>
      <p:bldP spid="29" grpId="0"/>
      <p:bldP spid="30" grpId="0"/>
      <p:bldP spid="30" grpId="1"/>
      <p:bldP spid="31" grpId="0"/>
      <p:bldP spid="32" grpId="0"/>
      <p:bldP spid="32"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矩形 6"/>
          <p:cNvSpPr/>
          <p:nvPr/>
        </p:nvSpPr>
        <p:spPr>
          <a:xfrm>
            <a:off x="789463"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1797574" y="1965156"/>
            <a:ext cx="1046234" cy="936104"/>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861471"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755576" y="915566"/>
            <a:ext cx="7560839" cy="704232"/>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这里输入简单的文字概述这里输入简单文字概述这里输入简单的文字概述这里入简单的文字概述这里输入述简单的文字概述这里输入简单文字概述这里输入简单</a:t>
            </a:r>
          </a:p>
        </p:txBody>
      </p:sp>
      <p:sp>
        <p:nvSpPr>
          <p:cNvPr id="11" name="矩形 10"/>
          <p:cNvSpPr/>
          <p:nvPr/>
        </p:nvSpPr>
        <p:spPr>
          <a:xfrm>
            <a:off x="3453759"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4461870" y="1965156"/>
            <a:ext cx="1046234" cy="93610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a:xfrm>
            <a:off x="3525767"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6262070" y="1965156"/>
            <a:ext cx="1046234" cy="93610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7270181" y="1965156"/>
            <a:ext cx="1046234" cy="936104"/>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6334078" y="2121946"/>
            <a:ext cx="899134"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683568" y="3147814"/>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
        <p:nvSpPr>
          <p:cNvPr id="18" name="TextBox 17"/>
          <p:cNvSpPr txBox="1"/>
          <p:nvPr/>
        </p:nvSpPr>
        <p:spPr>
          <a:xfrm>
            <a:off x="3347864" y="3166398"/>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
        <p:nvSpPr>
          <p:cNvPr id="19" name="TextBox 18"/>
          <p:cNvSpPr txBox="1"/>
          <p:nvPr/>
        </p:nvSpPr>
        <p:spPr>
          <a:xfrm>
            <a:off x="6262070" y="3166398"/>
            <a:ext cx="2232248" cy="1708160"/>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这里输入简单的文字概述里输入简单文字概述这里</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输入简单的文字概述输入简单的文字概述输入简单的文字概述</a:t>
            </a:r>
          </a:p>
        </p:txBody>
      </p:sp>
    </p:spTree>
    <p:extLst>
      <p:ext uri="{BB962C8B-B14F-4D97-AF65-F5344CB8AC3E}">
        <p14:creationId xmlns:p14="http://schemas.microsoft.com/office/powerpoint/2010/main" val="3332524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par>
                          <p:cTn id="40" fill="hold">
                            <p:stCondLst>
                              <p:cond delay="3500"/>
                            </p:stCondLst>
                            <p:childTnLst>
                              <p:par>
                                <p:cTn id="41" presetID="42"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childTnLst>
                          </p:cTn>
                        </p:par>
                        <p:par>
                          <p:cTn id="56" fill="hold">
                            <p:stCondLst>
                              <p:cond delay="4500"/>
                            </p:stCondLst>
                            <p:childTnLst>
                              <p:par>
                                <p:cTn id="57" presetID="22" presetClass="entr" presetSubtype="1"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up)">
                                      <p:cBhvr>
                                        <p:cTn id="59" dur="500"/>
                                        <p:tgtEl>
                                          <p:spTgt spid="18"/>
                                        </p:tgtEl>
                                      </p:cBhvr>
                                    </p:animEffect>
                                  </p:childTnLst>
                                </p:cTn>
                              </p:par>
                            </p:childTnLst>
                          </p:cTn>
                        </p:par>
                        <p:par>
                          <p:cTn id="60" fill="hold">
                            <p:stCondLst>
                              <p:cond delay="5000"/>
                            </p:stCondLst>
                            <p:childTnLst>
                              <p:par>
                                <p:cTn id="61" presetID="42" presetClass="entr" presetSubtype="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1000"/>
                                        <p:tgtEl>
                                          <p:spTgt spid="16"/>
                                        </p:tgtEl>
                                      </p:cBhvr>
                                    </p:animEffect>
                                    <p:anim calcmode="lin" valueType="num">
                                      <p:cBhvr>
                                        <p:cTn id="74" dur="1000" fill="hold"/>
                                        <p:tgtEl>
                                          <p:spTgt spid="16"/>
                                        </p:tgtEl>
                                        <p:attrNameLst>
                                          <p:attrName>ppt_x</p:attrName>
                                        </p:attrNameLst>
                                      </p:cBhvr>
                                      <p:tavLst>
                                        <p:tav tm="0">
                                          <p:val>
                                            <p:strVal val="#ppt_x"/>
                                          </p:val>
                                        </p:tav>
                                        <p:tav tm="100000">
                                          <p:val>
                                            <p:strVal val="#ppt_x"/>
                                          </p:val>
                                        </p:tav>
                                      </p:tavLst>
                                    </p:anim>
                                    <p:anim calcmode="lin" valueType="num">
                                      <p:cBhvr>
                                        <p:cTn id="75" dur="10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6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animBg="1"/>
      <p:bldP spid="12" grpId="0" animBg="1"/>
      <p:bldP spid="13" grpId="0"/>
      <p:bldP spid="14" grpId="0" animBg="1"/>
      <p:bldP spid="15" grpId="0" animBg="1"/>
      <p:bldP spid="16" grpId="0"/>
      <p:bldP spid="17" grpId="0"/>
      <p:bldP spid="18"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8" name="五边形 7"/>
          <p:cNvSpPr/>
          <p:nvPr/>
        </p:nvSpPr>
        <p:spPr>
          <a:xfrm>
            <a:off x="611560" y="2636373"/>
            <a:ext cx="864096" cy="432048"/>
          </a:xfrm>
          <a:prstGeom prst="homePlat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 name="直接箭头连接符 8"/>
          <p:cNvCxnSpPr/>
          <p:nvPr/>
        </p:nvCxnSpPr>
        <p:spPr>
          <a:xfrm>
            <a:off x="1388193" y="2852397"/>
            <a:ext cx="6877557" cy="0"/>
          </a:xfrm>
          <a:prstGeom prst="straightConnector1">
            <a:avLst/>
          </a:prstGeom>
          <a:ln>
            <a:solidFill>
              <a:srgbClr val="3090D8"/>
            </a:solidFill>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980441" y="2780390"/>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椭圆 10"/>
          <p:cNvSpPr/>
          <p:nvPr/>
        </p:nvSpPr>
        <p:spPr>
          <a:xfrm>
            <a:off x="3324680"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椭圆 11"/>
          <p:cNvSpPr/>
          <p:nvPr/>
        </p:nvSpPr>
        <p:spPr>
          <a:xfrm>
            <a:off x="4668919"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p:nvPr/>
        </p:nvSpPr>
        <p:spPr>
          <a:xfrm>
            <a:off x="6013158"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a:off x="7357396" y="2788774"/>
            <a:ext cx="144016" cy="144016"/>
          </a:xfrm>
          <a:prstGeom prst="ellipse">
            <a:avLst/>
          </a:prstGeom>
          <a:solidFill>
            <a:srgbClr val="3090D8"/>
          </a:solidFill>
          <a:ln>
            <a:solidFill>
              <a:srgbClr val="3090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3DEB8"/>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1281614" y="853672"/>
            <a:ext cx="1824293" cy="1489809"/>
            <a:chOff x="1379555" y="1131151"/>
            <a:chExt cx="1824293" cy="1489809"/>
          </a:xfrm>
        </p:grpSpPr>
        <p:sp>
          <p:nvSpPr>
            <p:cNvPr id="16" name="泪滴形 15"/>
            <p:cNvSpPr/>
            <p:nvPr/>
          </p:nvSpPr>
          <p:spPr>
            <a:xfrm rot="8100000">
              <a:off x="1379555"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bwMode="auto">
            <a:xfrm>
              <a:off x="1621135" y="1646138"/>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18" name="矩形 17"/>
            <p:cNvSpPr/>
            <p:nvPr/>
          </p:nvSpPr>
          <p:spPr bwMode="auto">
            <a:xfrm>
              <a:off x="1635499" y="1280072"/>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19" name="组合 18"/>
          <p:cNvGrpSpPr/>
          <p:nvPr/>
        </p:nvGrpSpPr>
        <p:grpSpPr>
          <a:xfrm>
            <a:off x="3996023" y="838017"/>
            <a:ext cx="1847329" cy="1489809"/>
            <a:chOff x="4068032" y="1131151"/>
            <a:chExt cx="1847329" cy="1489809"/>
          </a:xfrm>
        </p:grpSpPr>
        <p:sp>
          <p:nvSpPr>
            <p:cNvPr id="20" name="泪滴形 19"/>
            <p:cNvSpPr/>
            <p:nvPr/>
          </p:nvSpPr>
          <p:spPr>
            <a:xfrm rot="8100000">
              <a:off x="4068032"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bwMode="auto">
            <a:xfrm>
              <a:off x="4332648" y="1677627"/>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22" name="矩形 21"/>
            <p:cNvSpPr/>
            <p:nvPr/>
          </p:nvSpPr>
          <p:spPr bwMode="auto">
            <a:xfrm>
              <a:off x="4347012" y="1311561"/>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23" name="组合 22"/>
          <p:cNvGrpSpPr/>
          <p:nvPr/>
        </p:nvGrpSpPr>
        <p:grpSpPr>
          <a:xfrm>
            <a:off x="6684502" y="838016"/>
            <a:ext cx="1798359" cy="1497318"/>
            <a:chOff x="6756509" y="1131151"/>
            <a:chExt cx="1798359" cy="1497318"/>
          </a:xfrm>
        </p:grpSpPr>
        <p:sp>
          <p:nvSpPr>
            <p:cNvPr id="24" name="泪滴形 23"/>
            <p:cNvSpPr/>
            <p:nvPr/>
          </p:nvSpPr>
          <p:spPr>
            <a:xfrm rot="8100000">
              <a:off x="6756509" y="1131151"/>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24"/>
            <p:cNvSpPr txBox="1"/>
            <p:nvPr/>
          </p:nvSpPr>
          <p:spPr bwMode="auto">
            <a:xfrm>
              <a:off x="6972155" y="1705139"/>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26" name="矩形 25"/>
            <p:cNvSpPr/>
            <p:nvPr/>
          </p:nvSpPr>
          <p:spPr bwMode="auto">
            <a:xfrm>
              <a:off x="6986519" y="1339073"/>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27" name="组合 26"/>
          <p:cNvGrpSpPr/>
          <p:nvPr/>
        </p:nvGrpSpPr>
        <p:grpSpPr>
          <a:xfrm>
            <a:off x="2677453" y="3430303"/>
            <a:ext cx="1878721" cy="1489809"/>
            <a:chOff x="2749460" y="3723437"/>
            <a:chExt cx="1878721" cy="1489809"/>
          </a:xfrm>
        </p:grpSpPr>
        <p:sp>
          <p:nvSpPr>
            <p:cNvPr id="28" name="泪滴形 27"/>
            <p:cNvSpPr/>
            <p:nvPr/>
          </p:nvSpPr>
          <p:spPr>
            <a:xfrm rot="13500000" flipV="1">
              <a:off x="2749460" y="3723437"/>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28"/>
            <p:cNvSpPr txBox="1"/>
            <p:nvPr/>
          </p:nvSpPr>
          <p:spPr bwMode="auto">
            <a:xfrm>
              <a:off x="2915816" y="4159670"/>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30" name="矩形 29"/>
            <p:cNvSpPr/>
            <p:nvPr/>
          </p:nvSpPr>
          <p:spPr bwMode="auto">
            <a:xfrm>
              <a:off x="3059832" y="3793604"/>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grpSp>
        <p:nvGrpSpPr>
          <p:cNvPr id="31" name="组合 30"/>
          <p:cNvGrpSpPr/>
          <p:nvPr/>
        </p:nvGrpSpPr>
        <p:grpSpPr>
          <a:xfrm>
            <a:off x="5365928" y="3430303"/>
            <a:ext cx="1796896" cy="1489809"/>
            <a:chOff x="5437937" y="3723437"/>
            <a:chExt cx="1796896" cy="1489809"/>
          </a:xfrm>
        </p:grpSpPr>
        <p:sp>
          <p:nvSpPr>
            <p:cNvPr id="32" name="泪滴形 31"/>
            <p:cNvSpPr/>
            <p:nvPr/>
          </p:nvSpPr>
          <p:spPr>
            <a:xfrm rot="13500000" flipV="1">
              <a:off x="5437937" y="3723437"/>
              <a:ext cx="1489809" cy="1489809"/>
            </a:xfrm>
            <a:prstGeom prst="teardrop">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32"/>
            <p:cNvSpPr txBox="1"/>
            <p:nvPr/>
          </p:nvSpPr>
          <p:spPr bwMode="auto">
            <a:xfrm>
              <a:off x="5652120" y="4187182"/>
              <a:ext cx="1104592" cy="923330"/>
            </a:xfrm>
            <a:prstGeom prst="rect">
              <a:avLst/>
            </a:prstGeom>
            <a:noFill/>
          </p:spPr>
          <p:txBody>
            <a:bodyPr wrap="square">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a:t>
              </a:r>
            </a:p>
          </p:txBody>
        </p:sp>
        <p:sp>
          <p:nvSpPr>
            <p:cNvPr id="34" name="矩形 33"/>
            <p:cNvSpPr/>
            <p:nvPr/>
          </p:nvSpPr>
          <p:spPr bwMode="auto">
            <a:xfrm>
              <a:off x="5666484" y="3821116"/>
              <a:ext cx="1568349" cy="338554"/>
            </a:xfrm>
            <a:prstGeom prst="rect">
              <a:avLst/>
            </a:prstGeom>
          </p:spPr>
          <p:txBody>
            <a:bodyPr wrap="square">
              <a:spAutoFit/>
            </a:bodyPr>
            <a:lstStyle/>
            <a:p>
              <a:pPr>
                <a:defRPr/>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输入标题</a:t>
              </a:r>
            </a:p>
          </p:txBody>
        </p:sp>
      </p:grpSp>
      <p:sp>
        <p:nvSpPr>
          <p:cNvPr id="35" name="矩形 34"/>
          <p:cNvSpPr/>
          <p:nvPr/>
        </p:nvSpPr>
        <p:spPr bwMode="auto">
          <a:xfrm>
            <a:off x="1642030" y="3068421"/>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2010</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矩形 35"/>
          <p:cNvSpPr/>
          <p:nvPr/>
        </p:nvSpPr>
        <p:spPr bwMode="auto">
          <a:xfrm>
            <a:off x="3076609" y="2296065"/>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2011</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36"/>
          <p:cNvSpPr/>
          <p:nvPr/>
        </p:nvSpPr>
        <p:spPr bwMode="auto">
          <a:xfrm>
            <a:off x="4355975" y="3068421"/>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2012</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a:off x="7037317" y="3028374"/>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2014</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38"/>
          <p:cNvSpPr/>
          <p:nvPr/>
        </p:nvSpPr>
        <p:spPr bwMode="auto">
          <a:xfrm>
            <a:off x="5845479" y="2335334"/>
            <a:ext cx="784174" cy="338554"/>
          </a:xfrm>
          <a:prstGeom prst="rect">
            <a:avLst/>
          </a:prstGeom>
        </p:spPr>
        <p:txBody>
          <a:bodyPr wrap="square">
            <a:spAutoFit/>
          </a:bodyPr>
          <a:lstStyle/>
          <a:p>
            <a:pPr>
              <a:defRPr/>
            </a:pPr>
            <a:r>
              <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2013</a:t>
            </a:r>
            <a:endPar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887054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2000"/>
                            </p:stCondLst>
                            <p:childTnLst>
                              <p:par>
                                <p:cTn id="24" presetID="23" presetClass="entr" presetSubtype="3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ppt_w"/>
                                          </p:val>
                                        </p:tav>
                                        <p:tav tm="100000">
                                          <p:val>
                                            <p:strVal val="#ppt_w"/>
                                          </p:val>
                                        </p:tav>
                                      </p:tavLst>
                                    </p:anim>
                                    <p:anim calcmode="lin" valueType="num">
                                      <p:cBhvr>
                                        <p:cTn id="27" dur="500" fill="hold"/>
                                        <p:tgtEl>
                                          <p:spTgt spid="10"/>
                                        </p:tgtEl>
                                        <p:attrNameLst>
                                          <p:attrName>ppt_h</p:attrName>
                                        </p:attrNameLst>
                                      </p:cBhvr>
                                      <p:tavLst>
                                        <p:tav tm="0">
                                          <p:val>
                                            <p:strVal val="4*#ppt_h"/>
                                          </p:val>
                                        </p:tav>
                                        <p:tav tm="100000">
                                          <p:val>
                                            <p:strVal val="#ppt_h"/>
                                          </p:val>
                                        </p:tav>
                                      </p:tavLst>
                                    </p:anim>
                                  </p:childTnLst>
                                </p:cTn>
                              </p:par>
                              <p:par>
                                <p:cTn id="28" presetID="47"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1000"/>
                                        <p:tgtEl>
                                          <p:spTgt spid="35"/>
                                        </p:tgtEl>
                                      </p:cBhvr>
                                    </p:animEffect>
                                    <p:anim calcmode="lin" valueType="num">
                                      <p:cBhvr>
                                        <p:cTn id="36" dur="1000" fill="hold"/>
                                        <p:tgtEl>
                                          <p:spTgt spid="35"/>
                                        </p:tgtEl>
                                        <p:attrNameLst>
                                          <p:attrName>ppt_x</p:attrName>
                                        </p:attrNameLst>
                                      </p:cBhvr>
                                      <p:tavLst>
                                        <p:tav tm="0">
                                          <p:val>
                                            <p:strVal val="#ppt_x"/>
                                          </p:val>
                                        </p:tav>
                                        <p:tav tm="100000">
                                          <p:val>
                                            <p:strVal val="#ppt_x"/>
                                          </p:val>
                                        </p:tav>
                                      </p:tavLst>
                                    </p:anim>
                                    <p:anim calcmode="lin" valueType="num">
                                      <p:cBhvr>
                                        <p:cTn id="37" dur="1000" fill="hold"/>
                                        <p:tgtEl>
                                          <p:spTgt spid="3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23" presetClass="entr" presetSubtype="32"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strVal val="4*#ppt_w"/>
                                          </p:val>
                                        </p:tav>
                                        <p:tav tm="100000">
                                          <p:val>
                                            <p:strVal val="#ppt_w"/>
                                          </p:val>
                                        </p:tav>
                                      </p:tavLst>
                                    </p:anim>
                                    <p:anim calcmode="lin" valueType="num">
                                      <p:cBhvr>
                                        <p:cTn id="42" dur="500" fill="hold"/>
                                        <p:tgtEl>
                                          <p:spTgt spid="11"/>
                                        </p:tgtEl>
                                        <p:attrNameLst>
                                          <p:attrName>ppt_h</p:attrName>
                                        </p:attrNameLst>
                                      </p:cBhvr>
                                      <p:tavLst>
                                        <p:tav tm="0">
                                          <p:val>
                                            <p:strVal val="4*#ppt_h"/>
                                          </p:val>
                                        </p:tav>
                                        <p:tav tm="100000">
                                          <p:val>
                                            <p:strVal val="#ppt_h"/>
                                          </p:val>
                                        </p:tav>
                                      </p:tavLst>
                                    </p:anim>
                                  </p:childTnLst>
                                </p:cTn>
                              </p:par>
                            </p:childTnLst>
                          </p:cTn>
                        </p:par>
                        <p:par>
                          <p:cTn id="43" fill="hold">
                            <p:stCondLst>
                              <p:cond delay="3500"/>
                            </p:stCondLst>
                            <p:childTnLst>
                              <p:par>
                                <p:cTn id="44" presetID="42"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1000"/>
                                        <p:tgtEl>
                                          <p:spTgt spid="27"/>
                                        </p:tgtEl>
                                      </p:cBhvr>
                                    </p:animEffect>
                                    <p:anim calcmode="lin" valueType="num">
                                      <p:cBhvr>
                                        <p:cTn id="47" dur="1000" fill="hold"/>
                                        <p:tgtEl>
                                          <p:spTgt spid="27"/>
                                        </p:tgtEl>
                                        <p:attrNameLst>
                                          <p:attrName>ppt_x</p:attrName>
                                        </p:attrNameLst>
                                      </p:cBhvr>
                                      <p:tavLst>
                                        <p:tav tm="0">
                                          <p:val>
                                            <p:strVal val="#ppt_x"/>
                                          </p:val>
                                        </p:tav>
                                        <p:tav tm="100000">
                                          <p:val>
                                            <p:strVal val="#ppt_x"/>
                                          </p:val>
                                        </p:tav>
                                      </p:tavLst>
                                    </p:anim>
                                    <p:anim calcmode="lin" valueType="num">
                                      <p:cBhvr>
                                        <p:cTn id="48" dur="1000" fill="hold"/>
                                        <p:tgtEl>
                                          <p:spTgt spid="2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23" presetClass="entr" presetSubtype="32"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strVal val="4*#ppt_w"/>
                                          </p:val>
                                        </p:tav>
                                        <p:tav tm="100000">
                                          <p:val>
                                            <p:strVal val="#ppt_w"/>
                                          </p:val>
                                        </p:tav>
                                      </p:tavLst>
                                    </p:anim>
                                    <p:anim calcmode="lin" valueType="num">
                                      <p:cBhvr>
                                        <p:cTn id="58" dur="500" fill="hold"/>
                                        <p:tgtEl>
                                          <p:spTgt spid="12"/>
                                        </p:tgtEl>
                                        <p:attrNameLst>
                                          <p:attrName>ppt_h</p:attrName>
                                        </p:attrNameLst>
                                      </p:cBhvr>
                                      <p:tavLst>
                                        <p:tav tm="0">
                                          <p:val>
                                            <p:strVal val="4*#ppt_h"/>
                                          </p:val>
                                        </p:tav>
                                        <p:tav tm="100000">
                                          <p:val>
                                            <p:strVal val="#ppt_h"/>
                                          </p:val>
                                        </p:tav>
                                      </p:tavLst>
                                    </p:anim>
                                  </p:childTnLst>
                                </p:cTn>
                              </p:par>
                            </p:childTnLst>
                          </p:cTn>
                        </p:par>
                        <p:par>
                          <p:cTn id="59" fill="hold">
                            <p:stCondLst>
                              <p:cond delay="5000"/>
                            </p:stCondLst>
                            <p:childTnLst>
                              <p:par>
                                <p:cTn id="60" presetID="47" presetClass="entr" presetSubtype="0"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1000"/>
                                        <p:tgtEl>
                                          <p:spTgt spid="37"/>
                                        </p:tgtEl>
                                      </p:cBhvr>
                                    </p:animEffect>
                                    <p:anim calcmode="lin" valueType="num">
                                      <p:cBhvr>
                                        <p:cTn id="68" dur="1000" fill="hold"/>
                                        <p:tgtEl>
                                          <p:spTgt spid="37"/>
                                        </p:tgtEl>
                                        <p:attrNameLst>
                                          <p:attrName>ppt_x</p:attrName>
                                        </p:attrNameLst>
                                      </p:cBhvr>
                                      <p:tavLst>
                                        <p:tav tm="0">
                                          <p:val>
                                            <p:strVal val="#ppt_x"/>
                                          </p:val>
                                        </p:tav>
                                        <p:tav tm="100000">
                                          <p:val>
                                            <p:strVal val="#ppt_x"/>
                                          </p:val>
                                        </p:tav>
                                      </p:tavLst>
                                    </p:anim>
                                    <p:anim calcmode="lin" valueType="num">
                                      <p:cBhvr>
                                        <p:cTn id="69" dur="10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23" presetClass="entr" presetSubtype="32"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strVal val="4*#ppt_w"/>
                                          </p:val>
                                        </p:tav>
                                        <p:tav tm="100000">
                                          <p:val>
                                            <p:strVal val="#ppt_w"/>
                                          </p:val>
                                        </p:tav>
                                      </p:tavLst>
                                    </p:anim>
                                    <p:anim calcmode="lin" valueType="num">
                                      <p:cBhvr>
                                        <p:cTn id="74" dur="500" fill="hold"/>
                                        <p:tgtEl>
                                          <p:spTgt spid="13"/>
                                        </p:tgtEl>
                                        <p:attrNameLst>
                                          <p:attrName>ppt_h</p:attrName>
                                        </p:attrNameLst>
                                      </p:cBhvr>
                                      <p:tavLst>
                                        <p:tav tm="0">
                                          <p:val>
                                            <p:strVal val="4*#ppt_h"/>
                                          </p:val>
                                        </p:tav>
                                        <p:tav tm="100000">
                                          <p:val>
                                            <p:strVal val="#ppt_h"/>
                                          </p:val>
                                        </p:tav>
                                      </p:tavLst>
                                    </p:anim>
                                  </p:childTnLst>
                                </p:cTn>
                              </p:par>
                            </p:childTnLst>
                          </p:cTn>
                        </p:par>
                        <p:par>
                          <p:cTn id="75" fill="hold">
                            <p:stCondLst>
                              <p:cond delay="6500"/>
                            </p:stCondLst>
                            <p:childTnLst>
                              <p:par>
                                <p:cTn id="76" presetID="42" presetClass="entr" presetSubtype="0"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1000"/>
                                        <p:tgtEl>
                                          <p:spTgt spid="39"/>
                                        </p:tgtEl>
                                      </p:cBhvr>
                                    </p:animEffect>
                                    <p:anim calcmode="lin" valueType="num">
                                      <p:cBhvr>
                                        <p:cTn id="84" dur="1000" fill="hold"/>
                                        <p:tgtEl>
                                          <p:spTgt spid="39"/>
                                        </p:tgtEl>
                                        <p:attrNameLst>
                                          <p:attrName>ppt_x</p:attrName>
                                        </p:attrNameLst>
                                      </p:cBhvr>
                                      <p:tavLst>
                                        <p:tav tm="0">
                                          <p:val>
                                            <p:strVal val="#ppt_x"/>
                                          </p:val>
                                        </p:tav>
                                        <p:tav tm="100000">
                                          <p:val>
                                            <p:strVal val="#ppt_x"/>
                                          </p:val>
                                        </p:tav>
                                      </p:tavLst>
                                    </p:anim>
                                    <p:anim calcmode="lin" valueType="num">
                                      <p:cBhvr>
                                        <p:cTn id="85" dur="1000" fill="hold"/>
                                        <p:tgtEl>
                                          <p:spTgt spid="39"/>
                                        </p:tgtEl>
                                        <p:attrNameLst>
                                          <p:attrName>ppt_y</p:attrName>
                                        </p:attrNameLst>
                                      </p:cBhvr>
                                      <p:tavLst>
                                        <p:tav tm="0">
                                          <p:val>
                                            <p:strVal val="#ppt_y-.1"/>
                                          </p:val>
                                        </p:tav>
                                        <p:tav tm="100000">
                                          <p:val>
                                            <p:strVal val="#ppt_y"/>
                                          </p:val>
                                        </p:tav>
                                      </p:tavLst>
                                    </p:anim>
                                  </p:childTnLst>
                                </p:cTn>
                              </p:par>
                            </p:childTnLst>
                          </p:cTn>
                        </p:par>
                        <p:par>
                          <p:cTn id="86" fill="hold">
                            <p:stCondLst>
                              <p:cond delay="7500"/>
                            </p:stCondLst>
                            <p:childTnLst>
                              <p:par>
                                <p:cTn id="87" presetID="23" presetClass="entr" presetSubtype="32" fill="hold" grpId="0" nodeType="after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strVal val="4*#ppt_w"/>
                                          </p:val>
                                        </p:tav>
                                        <p:tav tm="100000">
                                          <p:val>
                                            <p:strVal val="#ppt_w"/>
                                          </p:val>
                                        </p:tav>
                                      </p:tavLst>
                                    </p:anim>
                                    <p:anim calcmode="lin" valueType="num">
                                      <p:cBhvr>
                                        <p:cTn id="90" dur="500" fill="hold"/>
                                        <p:tgtEl>
                                          <p:spTgt spid="14"/>
                                        </p:tgtEl>
                                        <p:attrNameLst>
                                          <p:attrName>ppt_h</p:attrName>
                                        </p:attrNameLst>
                                      </p:cBhvr>
                                      <p:tavLst>
                                        <p:tav tm="0">
                                          <p:val>
                                            <p:strVal val="4*#ppt_h"/>
                                          </p:val>
                                        </p:tav>
                                        <p:tav tm="100000">
                                          <p:val>
                                            <p:strVal val="#ppt_h"/>
                                          </p:val>
                                        </p:tav>
                                      </p:tavLst>
                                    </p:anim>
                                  </p:childTnLst>
                                </p:cTn>
                              </p:par>
                            </p:childTnLst>
                          </p:cTn>
                        </p:par>
                        <p:par>
                          <p:cTn id="91" fill="hold">
                            <p:stCondLst>
                              <p:cond delay="8000"/>
                            </p:stCondLst>
                            <p:childTnLst>
                              <p:par>
                                <p:cTn id="92" presetID="47" presetClass="entr" presetSubtype="0" fill="hold"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animBg="1"/>
      <p:bldP spid="10" grpId="0" animBg="1"/>
      <p:bldP spid="11" grpId="0" animBg="1"/>
      <p:bldP spid="12" grpId="0" animBg="1"/>
      <p:bldP spid="13" grpId="0" animBg="1"/>
      <p:bldP spid="14" grpId="0" animBg="1"/>
      <p:bldP spid="35" grpId="0"/>
      <p:bldP spid="36" grpId="0"/>
      <p:bldP spid="37"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5549208" y="195486"/>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pic>
        <p:nvPicPr>
          <p:cNvPr id="6" name="图片 5"/>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a:ext>
            </a:extLst>
          </a:blip>
          <a:stretch>
            <a:fillRect/>
          </a:stretch>
        </p:blipFill>
        <p:spPr>
          <a:xfrm>
            <a:off x="7448" y="0"/>
            <a:ext cx="9129103" cy="5143500"/>
          </a:xfrm>
          <a:prstGeom prst="rect">
            <a:avLst/>
          </a:prstGeom>
        </p:spPr>
      </p:pic>
      <p:pic>
        <p:nvPicPr>
          <p:cNvPr id="7" name="图片 6"/>
          <p:cNvPicPr>
            <a:picLocks noChangeAspect="1"/>
          </p:cNvPicPr>
          <p:nvPr/>
        </p:nvPicPr>
        <p:blipFill rotWithShape="1">
          <a:blip r:embed="rId6" cstate="screen">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a:ext>
            </a:extLst>
          </a:blip>
          <a:srcRect/>
          <a:stretch/>
        </p:blipFill>
        <p:spPr>
          <a:xfrm>
            <a:off x="5936776" y="0"/>
            <a:ext cx="3199775" cy="5143500"/>
          </a:xfrm>
          <a:prstGeom prst="rect">
            <a:avLst/>
          </a:prstGeom>
        </p:spPr>
      </p:pic>
      <p:sp>
        <p:nvSpPr>
          <p:cNvPr id="8" name="TextBox 7"/>
          <p:cNvSpPr txBox="1"/>
          <p:nvPr/>
        </p:nvSpPr>
        <p:spPr>
          <a:xfrm>
            <a:off x="971600" y="1995686"/>
            <a:ext cx="4824536" cy="646331"/>
          </a:xfrm>
          <a:prstGeom prst="rect">
            <a:avLst/>
          </a:prstGeom>
          <a:noFill/>
        </p:spPr>
        <p:txBody>
          <a:bodyPr wrap="square" rtlCol="0">
            <a:spAutoFit/>
          </a:bodyPr>
          <a:lstStyle/>
          <a:p>
            <a:pPr algn="ctr"/>
            <a:r>
              <a:rPr lang="zh-CN" altLang="en-US" sz="3600" b="1" spc="300" dirty="0">
                <a:solidFill>
                  <a:srgbClr val="3090D8"/>
                </a:solidFill>
                <a:latin typeface="微软雅黑" panose="020B0503020204020204" pitchFamily="34" charset="-122"/>
                <a:ea typeface="微软雅黑" panose="020B0503020204020204" pitchFamily="34" charset="-122"/>
                <a:sym typeface="微软雅黑" panose="020B0503020204020204" pitchFamily="34" charset="-122"/>
              </a:rPr>
              <a:t>汇报完毕，谢谢观赏</a:t>
            </a:r>
          </a:p>
        </p:txBody>
      </p:sp>
    </p:spTree>
    <p:extLst>
      <p:ext uri="{BB962C8B-B14F-4D97-AF65-F5344CB8AC3E}">
        <p14:creationId xmlns:p14="http://schemas.microsoft.com/office/powerpoint/2010/main" val="2206858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714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泪滴形 6"/>
          <p:cNvSpPr/>
          <p:nvPr/>
        </p:nvSpPr>
        <p:spPr>
          <a:xfrm rot="18900000" flipH="1">
            <a:off x="4789061" y="581757"/>
            <a:ext cx="2908133" cy="2908133"/>
          </a:xfrm>
          <a:prstGeom prst="teardrop">
            <a:avLst>
              <a:gd name="adj" fmla="val 113282"/>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泪滴形 7"/>
          <p:cNvSpPr/>
          <p:nvPr/>
        </p:nvSpPr>
        <p:spPr>
          <a:xfrm rot="2700000">
            <a:off x="1505722" y="2151872"/>
            <a:ext cx="1965328" cy="1965328"/>
          </a:xfrm>
          <a:prstGeom prst="teardrop">
            <a:avLst>
              <a:gd name="adj" fmla="val 116236"/>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a:xfrm>
            <a:off x="5203145" y="1499897"/>
            <a:ext cx="1850186" cy="1015663"/>
          </a:xfrm>
          <a:prstGeom prst="rect">
            <a:avLst/>
          </a:prstGeom>
          <a:noFill/>
        </p:spPr>
        <p:txBody>
          <a:bodyPr wrap="none" rtlCol="0">
            <a:spAutoFit/>
          </a:bodyPr>
          <a:lstStyle/>
          <a:p>
            <a:r>
              <a:rPr lang="en-US" altLang="zh-CN"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70%</a:t>
            </a:r>
            <a:endParaRPr lang="zh-CN" altLang="en-US" sz="6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Box 9"/>
          <p:cNvSpPr txBox="1"/>
          <p:nvPr/>
        </p:nvSpPr>
        <p:spPr>
          <a:xfrm>
            <a:off x="1890777" y="2736227"/>
            <a:ext cx="1293944" cy="707886"/>
          </a:xfrm>
          <a:prstGeom prst="rect">
            <a:avLst/>
          </a:prstGeom>
          <a:noFill/>
        </p:spPr>
        <p:txBody>
          <a:bodyPr wrap="non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30%</a:t>
            </a:r>
            <a:endParaRPr lang="zh-CN" altLang="en-US" sz="4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flipH="1">
            <a:off x="539552" y="1401381"/>
            <a:ext cx="2863392"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1746761" y="1121344"/>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flipH="1">
            <a:off x="4483065" y="3921927"/>
            <a:ext cx="3771670" cy="95407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这里输入简单的文字概述这里输入这里输入简单的文字概述这里输入简单文字概述简单的文字概述简单文字概述简单的文字概述。这里输入简单的文字概述</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4510320" y="3593660"/>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46981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350"/>
                                        <p:tgtEl>
                                          <p:spTgt spid="12"/>
                                        </p:tgtEl>
                                      </p:cBhvr>
                                    </p:animEffect>
                                  </p:childTnLst>
                                </p:cTn>
                              </p:par>
                              <p:par>
                                <p:cTn id="36" presetID="26" presetClass="emph" presetSubtype="0" fill="hold" grpId="1" nodeType="withEffect">
                                  <p:stCondLst>
                                    <p:cond delay="0"/>
                                  </p:stCondLst>
                                  <p:childTnLst>
                                    <p:animEffect transition="out" filter="fade">
                                      <p:cBhvr>
                                        <p:cTn id="37" dur="400" tmFilter="0, 0; .2, .5; .8, .5; 1, 0"/>
                                        <p:tgtEl>
                                          <p:spTgt spid="12"/>
                                        </p:tgtEl>
                                      </p:cBhvr>
                                    </p:animEffect>
                                    <p:animScale>
                                      <p:cBhvr>
                                        <p:cTn id="38" dur="200" autoRev="1" fill="hold"/>
                                        <p:tgtEl>
                                          <p:spTgt spid="12"/>
                                        </p:tgtEl>
                                      </p:cBhvr>
                                      <p:by x="105000" y="105000"/>
                                    </p:animScale>
                                  </p:childTnLst>
                                </p:cTn>
                              </p:par>
                            </p:childTnLst>
                          </p:cTn>
                        </p:par>
                        <p:par>
                          <p:cTn id="39" fill="hold">
                            <p:stCondLst>
                              <p:cond delay="240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290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350"/>
                                        <p:tgtEl>
                                          <p:spTgt spid="14"/>
                                        </p:tgtEl>
                                      </p:cBhvr>
                                    </p:animEffect>
                                  </p:childTnLst>
                                </p:cTn>
                              </p:par>
                              <p:par>
                                <p:cTn id="47" presetID="26" presetClass="emph" presetSubtype="0" fill="hold" grpId="1" nodeType="withEffect">
                                  <p:stCondLst>
                                    <p:cond delay="0"/>
                                  </p:stCondLst>
                                  <p:childTnLst>
                                    <p:animEffect transition="out" filter="fade">
                                      <p:cBhvr>
                                        <p:cTn id="48" dur="400" tmFilter="0, 0; .2, .5; .8, .5; 1, 0"/>
                                        <p:tgtEl>
                                          <p:spTgt spid="14"/>
                                        </p:tgtEl>
                                      </p:cBhvr>
                                    </p:animEffect>
                                    <p:animScale>
                                      <p:cBhvr>
                                        <p:cTn id="49" dur="200" autoRev="1" fill="hold"/>
                                        <p:tgtEl>
                                          <p:spTgt spid="14"/>
                                        </p:tgtEl>
                                      </p:cBhvr>
                                      <p:by x="105000" y="105000"/>
                                    </p:animScale>
                                  </p:childTnLst>
                                </p:cTn>
                              </p:par>
                            </p:childTnLst>
                          </p:cTn>
                        </p:par>
                        <p:par>
                          <p:cTn id="50" fill="hold">
                            <p:stCondLst>
                              <p:cond delay="3300"/>
                            </p:stCondLst>
                            <p:childTnLst>
                              <p:par>
                                <p:cTn id="51" presetID="10" presetClass="entr" presetSubtype="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p:bldP spid="10" grpId="0"/>
      <p:bldP spid="11" grpId="0"/>
      <p:bldP spid="12" grpId="0"/>
      <p:bldP spid="12" grpId="1"/>
      <p:bldP spid="13" grpId="0"/>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529694"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等腰三角形 6"/>
          <p:cNvSpPr/>
          <p:nvPr/>
        </p:nvSpPr>
        <p:spPr>
          <a:xfrm>
            <a:off x="3726140" y="189636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等腰三角形 7"/>
          <p:cNvSpPr/>
          <p:nvPr/>
        </p:nvSpPr>
        <p:spPr>
          <a:xfrm>
            <a:off x="2862044" y="338618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等腰三角形 8"/>
          <p:cNvSpPr/>
          <p:nvPr/>
        </p:nvSpPr>
        <p:spPr>
          <a:xfrm>
            <a:off x="4588414" y="3386186"/>
            <a:ext cx="1728192" cy="1489820"/>
          </a:xfrm>
          <a:prstGeom prst="triangl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flipH="1">
            <a:off x="3261781" y="1126953"/>
            <a:ext cx="3107870" cy="734981"/>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3849371" y="848019"/>
            <a:ext cx="1852800"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flipH="1">
            <a:off x="310271" y="3396075"/>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800774" y="3117140"/>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flipH="1">
            <a:off x="6246420" y="3399437"/>
            <a:ext cx="2790076" cy="1415744"/>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这里输入简单的文字概述这里输入简单这里输入简单的文字概述这里输入这里输入简单的文字概述这里输入</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nvSpPr>
        <p:spPr>
          <a:xfrm>
            <a:off x="6736923" y="3120502"/>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这里填写小标题</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4205446" y="222853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3375723" y="376801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7"/>
          <p:cNvSpPr txBox="1"/>
          <p:nvPr/>
        </p:nvSpPr>
        <p:spPr>
          <a:xfrm>
            <a:off x="5087885" y="3768010"/>
            <a:ext cx="707245"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0189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5"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6"/>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gtEl>
                                      </p:cBhvr>
                                    </p:animEffect>
                                  </p:childTnLst>
                                </p:cTn>
                              </p:par>
                            </p:childTnLst>
                          </p:cTn>
                        </p:par>
                        <p:par>
                          <p:cTn id="35" fill="hold">
                            <p:stCondLst>
                              <p:cond delay="2000"/>
                            </p:stCondLst>
                            <p:childTnLst>
                              <p:par>
                                <p:cTn id="36" presetID="25"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41" dur="1000" fill="hold"/>
                                        <p:tgtEl>
                                          <p:spTgt spid="17"/>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17"/>
                                        </p:tgtEl>
                                      </p:cBhvr>
                                    </p:animEffect>
                                  </p:childTnLst>
                                </p:cTn>
                              </p:par>
                              <p:par>
                                <p:cTn id="46" presetID="25"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8"/>
                                        </p:tgtEl>
                                      </p:cBhvr>
                                    </p:animEffect>
                                  </p:childTnLst>
                                </p:cTn>
                              </p:par>
                            </p:childTnLst>
                          </p:cTn>
                        </p:par>
                        <p:par>
                          <p:cTn id="56" fill="hold">
                            <p:stCondLst>
                              <p:cond delay="3000"/>
                            </p:stCondLst>
                            <p:childTnLst>
                              <p:par>
                                <p:cTn id="57" presetID="25" presetClass="entr" presetSubtype="0"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p:cTn id="5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62" dur="1000" fill="hold"/>
                                        <p:tgtEl>
                                          <p:spTgt spid="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9"/>
                                        </p:tgtEl>
                                      </p:cBhvr>
                                    </p:animEffect>
                                  </p:childTnLst>
                                </p:cTn>
                              </p:par>
                              <p:par>
                                <p:cTn id="67" presetID="25"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70"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71"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72" dur="1000" fill="hold"/>
                                        <p:tgtEl>
                                          <p:spTgt spid="18"/>
                                        </p:tgtEl>
                                        <p:attrNameLst>
                                          <p:attrName>ppt_h</p:attrName>
                                        </p:attrNameLst>
                                      </p:cBhvr>
                                      <p:tavLst>
                                        <p:tav tm="0">
                                          <p:val>
                                            <p:strVal val="#ppt_h"/>
                                          </p:val>
                                        </p:tav>
                                        <p:tav tm="100000">
                                          <p:val>
                                            <p:strVal val="#ppt_h"/>
                                          </p:val>
                                        </p:tav>
                                      </p:tavLst>
                                    </p:anim>
                                    <p:anim calcmode="lin" valueType="num">
                                      <p:cBhvr>
                                        <p:cTn id="73"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74"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75"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76" dur="1000" decel="50000">
                                          <p:stCondLst>
                                            <p:cond delay="0"/>
                                          </p:stCondLst>
                                        </p:cTn>
                                        <p:tgtEl>
                                          <p:spTgt spid="18"/>
                                        </p:tgtEl>
                                      </p:cBhvr>
                                    </p:animEffect>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350"/>
                                        <p:tgtEl>
                                          <p:spTgt spid="11"/>
                                        </p:tgtEl>
                                      </p:cBhvr>
                                    </p:animEffect>
                                  </p:childTnLst>
                                </p:cTn>
                              </p:par>
                              <p:par>
                                <p:cTn id="81" presetID="26" presetClass="emph" presetSubtype="0" fill="hold" grpId="1" nodeType="withEffect">
                                  <p:stCondLst>
                                    <p:cond delay="0"/>
                                  </p:stCondLst>
                                  <p:childTnLst>
                                    <p:animEffect transition="out" filter="fade">
                                      <p:cBhvr>
                                        <p:cTn id="82" dur="400" tmFilter="0, 0; .2, .5; .8, .5; 1, 0"/>
                                        <p:tgtEl>
                                          <p:spTgt spid="11"/>
                                        </p:tgtEl>
                                      </p:cBhvr>
                                    </p:animEffect>
                                    <p:animScale>
                                      <p:cBhvr>
                                        <p:cTn id="83" dur="200" autoRev="1" fill="hold"/>
                                        <p:tgtEl>
                                          <p:spTgt spid="11"/>
                                        </p:tgtEl>
                                      </p:cBhvr>
                                      <p:by x="105000" y="105000"/>
                                    </p:animScale>
                                  </p:childTnLst>
                                </p:cTn>
                              </p:par>
                            </p:childTnLst>
                          </p:cTn>
                        </p:par>
                        <p:par>
                          <p:cTn id="84" fill="hold">
                            <p:stCondLst>
                              <p:cond delay="4400"/>
                            </p:stCondLst>
                            <p:childTnLst>
                              <p:par>
                                <p:cTn id="85" presetID="10" presetClass="entr" presetSubtype="0" fill="hold" grpId="0" nodeType="after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500"/>
                                        <p:tgtEl>
                                          <p:spTgt spid="10"/>
                                        </p:tgtEl>
                                      </p:cBhvr>
                                    </p:animEffect>
                                  </p:childTnLst>
                                </p:cTn>
                              </p:par>
                            </p:childTnLst>
                          </p:cTn>
                        </p:par>
                        <p:par>
                          <p:cTn id="88" fill="hold">
                            <p:stCondLst>
                              <p:cond delay="4900"/>
                            </p:stCondLst>
                            <p:childTnLst>
                              <p:par>
                                <p:cTn id="89" presetID="10" presetClass="entr" presetSubtype="0" fill="hold" grpId="0"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350"/>
                                        <p:tgtEl>
                                          <p:spTgt spid="13"/>
                                        </p:tgtEl>
                                      </p:cBhvr>
                                    </p:animEffect>
                                  </p:childTnLst>
                                </p:cTn>
                              </p:par>
                              <p:par>
                                <p:cTn id="92" presetID="26" presetClass="emph" presetSubtype="0" fill="hold" grpId="1" nodeType="withEffect">
                                  <p:stCondLst>
                                    <p:cond delay="0"/>
                                  </p:stCondLst>
                                  <p:childTnLst>
                                    <p:animEffect transition="out" filter="fade">
                                      <p:cBhvr>
                                        <p:cTn id="93" dur="400" tmFilter="0, 0; .2, .5; .8, .5; 1, 0"/>
                                        <p:tgtEl>
                                          <p:spTgt spid="13"/>
                                        </p:tgtEl>
                                      </p:cBhvr>
                                    </p:animEffect>
                                    <p:animScale>
                                      <p:cBhvr>
                                        <p:cTn id="94" dur="200" autoRev="1" fill="hold"/>
                                        <p:tgtEl>
                                          <p:spTgt spid="13"/>
                                        </p:tgtEl>
                                      </p:cBhvr>
                                      <p:by x="105000" y="105000"/>
                                    </p:animScale>
                                  </p:childTnLst>
                                </p:cTn>
                              </p:par>
                            </p:childTnLst>
                          </p:cTn>
                        </p:par>
                        <p:par>
                          <p:cTn id="95" fill="hold">
                            <p:stCondLst>
                              <p:cond delay="5300"/>
                            </p:stCondLst>
                            <p:childTnLst>
                              <p:par>
                                <p:cTn id="96" presetID="10" presetClass="entr" presetSubtype="0" fill="hold" grpId="0" nodeType="afterEffect">
                                  <p:stCondLst>
                                    <p:cond delay="0"/>
                                  </p:stCondLst>
                                  <p:childTnLst>
                                    <p:set>
                                      <p:cBhvr>
                                        <p:cTn id="97" dur="1" fill="hold">
                                          <p:stCondLst>
                                            <p:cond delay="0"/>
                                          </p:stCondLst>
                                        </p:cTn>
                                        <p:tgtEl>
                                          <p:spTgt spid="12"/>
                                        </p:tgtEl>
                                        <p:attrNameLst>
                                          <p:attrName>style.visibility</p:attrName>
                                        </p:attrNameLst>
                                      </p:cBhvr>
                                      <p:to>
                                        <p:strVal val="visible"/>
                                      </p:to>
                                    </p:set>
                                    <p:animEffect transition="in" filter="fade">
                                      <p:cBhvr>
                                        <p:cTn id="98" dur="500"/>
                                        <p:tgtEl>
                                          <p:spTgt spid="12"/>
                                        </p:tgtEl>
                                      </p:cBhvr>
                                    </p:animEffect>
                                  </p:childTnLst>
                                </p:cTn>
                              </p:par>
                            </p:childTnLst>
                          </p:cTn>
                        </p:par>
                        <p:par>
                          <p:cTn id="99" fill="hold">
                            <p:stCondLst>
                              <p:cond delay="5800"/>
                            </p:stCondLst>
                            <p:childTnLst>
                              <p:par>
                                <p:cTn id="100" presetID="10" presetClass="entr" presetSubtype="0" fill="hold" grpId="0" nodeType="after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350"/>
                                        <p:tgtEl>
                                          <p:spTgt spid="15"/>
                                        </p:tgtEl>
                                      </p:cBhvr>
                                    </p:animEffect>
                                  </p:childTnLst>
                                </p:cTn>
                              </p:par>
                              <p:par>
                                <p:cTn id="103" presetID="26" presetClass="emph" presetSubtype="0" fill="hold" grpId="1" nodeType="withEffect">
                                  <p:stCondLst>
                                    <p:cond delay="0"/>
                                  </p:stCondLst>
                                  <p:childTnLst>
                                    <p:animEffect transition="out" filter="fade">
                                      <p:cBhvr>
                                        <p:cTn id="104" dur="400" tmFilter="0, 0; .2, .5; .8, .5; 1, 0"/>
                                        <p:tgtEl>
                                          <p:spTgt spid="15"/>
                                        </p:tgtEl>
                                      </p:cBhvr>
                                    </p:animEffect>
                                    <p:animScale>
                                      <p:cBhvr>
                                        <p:cTn id="105" dur="200" autoRev="1" fill="hold"/>
                                        <p:tgtEl>
                                          <p:spTgt spid="15"/>
                                        </p:tgtEl>
                                      </p:cBhvr>
                                      <p:by x="105000" y="105000"/>
                                    </p:animScale>
                                  </p:childTnLst>
                                </p:cTn>
                              </p:par>
                            </p:childTnLst>
                          </p:cTn>
                        </p:par>
                        <p:par>
                          <p:cTn id="106" fill="hold">
                            <p:stCondLst>
                              <p:cond delay="6200"/>
                            </p:stCondLst>
                            <p:childTnLst>
                              <p:par>
                                <p:cTn id="107" presetID="10" presetClass="entr" presetSubtype="0" fill="hold" grpId="0" nodeType="after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p:bldP spid="11" grpId="0"/>
      <p:bldP spid="11" grpId="1"/>
      <p:bldP spid="12" grpId="0"/>
      <p:bldP spid="13" grpId="0"/>
      <p:bldP spid="13" grpId="1"/>
      <p:bldP spid="14" grpId="0"/>
      <p:bldP spid="15" grpId="0"/>
      <p:bldP spid="15" grpId="1"/>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19" name="五边形 18"/>
          <p:cNvSpPr/>
          <p:nvPr/>
        </p:nvSpPr>
        <p:spPr>
          <a:xfrm>
            <a:off x="4429142" y="1181242"/>
            <a:ext cx="2880320" cy="936104"/>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五边形 19"/>
          <p:cNvSpPr/>
          <p:nvPr/>
        </p:nvSpPr>
        <p:spPr>
          <a:xfrm flipH="1">
            <a:off x="1548822" y="2110832"/>
            <a:ext cx="2880320" cy="936104"/>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a:xfrm>
            <a:off x="1980870" y="2437316"/>
            <a:ext cx="2448272" cy="400110"/>
          </a:xfrm>
          <a:prstGeom prst="rect">
            <a:avLst/>
          </a:prstGeom>
          <a:noFill/>
        </p:spPr>
        <p:txBody>
          <a:bodyPr wrap="square" rtlCol="0">
            <a:spAutoFit/>
          </a:bodyPr>
          <a:lstStyle/>
          <a:p>
            <a:pPr algn="r"/>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工作情况</a:t>
            </a:r>
          </a:p>
        </p:txBody>
      </p:sp>
      <p:sp>
        <p:nvSpPr>
          <p:cNvPr id="22" name="TextBox 21"/>
          <p:cNvSpPr txBox="1"/>
          <p:nvPr/>
        </p:nvSpPr>
        <p:spPr>
          <a:xfrm>
            <a:off x="4429142" y="1449239"/>
            <a:ext cx="2448272"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2018</a:t>
            </a:r>
            <a:r>
              <a:rPr lang="zh-CN" altLang="en-US" sz="20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年</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工作情况</a:t>
            </a:r>
          </a:p>
        </p:txBody>
      </p:sp>
      <p:sp>
        <p:nvSpPr>
          <p:cNvPr id="23" name="TextBox 22"/>
          <p:cNvSpPr txBox="1"/>
          <p:nvPr/>
        </p:nvSpPr>
        <p:spPr>
          <a:xfrm>
            <a:off x="899592" y="987574"/>
            <a:ext cx="3240359" cy="923330"/>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述这里输入简单的文字概述这里入简单的文字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概述这里输入述简单的文字概述</a:t>
            </a:r>
          </a:p>
        </p:txBody>
      </p:sp>
      <p:sp>
        <p:nvSpPr>
          <p:cNvPr id="24" name="TextBox 23"/>
          <p:cNvSpPr txBox="1"/>
          <p:nvPr/>
        </p:nvSpPr>
        <p:spPr>
          <a:xfrm>
            <a:off x="4645166" y="2375761"/>
            <a:ext cx="3240359" cy="923330"/>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述这里输入简单的文字概述这里入简单的文字</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概述这里输入述简单的文字概述</a:t>
            </a:r>
          </a:p>
        </p:txBody>
      </p:sp>
      <p:sp>
        <p:nvSpPr>
          <p:cNvPr id="25" name="矩形 24"/>
          <p:cNvSpPr/>
          <p:nvPr/>
        </p:nvSpPr>
        <p:spPr>
          <a:xfrm>
            <a:off x="2560838" y="3564117"/>
            <a:ext cx="1692188"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1588730" y="3924157"/>
            <a:ext cx="2652199"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矩形 26"/>
          <p:cNvSpPr/>
          <p:nvPr/>
        </p:nvSpPr>
        <p:spPr>
          <a:xfrm>
            <a:off x="2092786" y="4345272"/>
            <a:ext cx="2160240"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27"/>
          <p:cNvSpPr txBox="1"/>
          <p:nvPr/>
        </p:nvSpPr>
        <p:spPr>
          <a:xfrm>
            <a:off x="2769718" y="3564117"/>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9" name="TextBox 28"/>
          <p:cNvSpPr txBox="1"/>
          <p:nvPr/>
        </p:nvSpPr>
        <p:spPr>
          <a:xfrm>
            <a:off x="2380818" y="3924157"/>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0" name="TextBox 29"/>
          <p:cNvSpPr txBox="1"/>
          <p:nvPr/>
        </p:nvSpPr>
        <p:spPr>
          <a:xfrm>
            <a:off x="2812866" y="4350508"/>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1" name="矩形 30"/>
          <p:cNvSpPr/>
          <p:nvPr/>
        </p:nvSpPr>
        <p:spPr>
          <a:xfrm>
            <a:off x="4572000" y="3539973"/>
            <a:ext cx="1692188"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矩形 31"/>
          <p:cNvSpPr/>
          <p:nvPr/>
        </p:nvSpPr>
        <p:spPr>
          <a:xfrm>
            <a:off x="4584097" y="3900013"/>
            <a:ext cx="2652199"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矩形 32"/>
          <p:cNvSpPr/>
          <p:nvPr/>
        </p:nvSpPr>
        <p:spPr>
          <a:xfrm>
            <a:off x="4572000" y="4321128"/>
            <a:ext cx="2160240" cy="22695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33"/>
          <p:cNvSpPr txBox="1"/>
          <p:nvPr/>
        </p:nvSpPr>
        <p:spPr>
          <a:xfrm>
            <a:off x="4780880" y="3539973"/>
            <a:ext cx="1197764"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56</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35" name="TextBox 34"/>
          <p:cNvSpPr txBox="1"/>
          <p:nvPr/>
        </p:nvSpPr>
        <p:spPr>
          <a:xfrm>
            <a:off x="4788024" y="3900013"/>
            <a:ext cx="1563248"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实际完成数目：</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820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
        <p:nvSpPr>
          <p:cNvPr id="36" name="TextBox 35"/>
          <p:cNvSpPr txBox="1"/>
          <p:nvPr/>
        </p:nvSpPr>
        <p:spPr>
          <a:xfrm>
            <a:off x="4800096" y="4326364"/>
            <a:ext cx="1140056" cy="261610"/>
          </a:xfrm>
          <a:prstGeom prst="rect">
            <a:avLst/>
          </a:prstGeom>
          <a:noFill/>
        </p:spPr>
        <p:txBody>
          <a:bodyPr wrap="none" rtlCol="0">
            <a:spAutoFit/>
          </a:bodyPr>
          <a:lstStyle/>
          <a:p>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回款数：</a:t>
            </a:r>
            <a:r>
              <a:rPr lang="en-US" altLang="zh-CN"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640</a:t>
            </a:r>
            <a:r>
              <a:rPr lang="zh-CN" altLang="en-US" sz="11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spTree>
    <p:extLst>
      <p:ext uri="{BB962C8B-B14F-4D97-AF65-F5344CB8AC3E}">
        <p14:creationId xmlns:p14="http://schemas.microsoft.com/office/powerpoint/2010/main" val="2214431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right)">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1"/>
                                        </p:tgtEl>
                                        <p:attrNameLst>
                                          <p:attrName>style.visibility</p:attrName>
                                        </p:attrNameLst>
                                      </p:cBhvr>
                                      <p:to>
                                        <p:strVal val="visible"/>
                                      </p:to>
                                    </p:set>
                                    <p:anim calcmode="lin" valueType="num">
                                      <p:cBhvr>
                                        <p:cTn id="24"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1"/>
                                        </p:tgtEl>
                                        <p:attrNameLst>
                                          <p:attrName>ppt_y</p:attrName>
                                        </p:attrNameLst>
                                      </p:cBhvr>
                                      <p:tavLst>
                                        <p:tav tm="0">
                                          <p:val>
                                            <p:strVal val="#ppt_y"/>
                                          </p:val>
                                        </p:tav>
                                        <p:tav tm="100000">
                                          <p:val>
                                            <p:strVal val="#ppt_y"/>
                                          </p:val>
                                        </p:tav>
                                      </p:tavLst>
                                    </p:anim>
                                    <p:anim calcmode="lin" valueType="num">
                                      <p:cBhvr>
                                        <p:cTn id="26"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1"/>
                                        </p:tgtEl>
                                      </p:cBhvr>
                                    </p:animEffect>
                                  </p:childTnLst>
                                </p:cTn>
                              </p:par>
                            </p:childTnLst>
                          </p:cTn>
                        </p:par>
                        <p:par>
                          <p:cTn id="29" fill="hold">
                            <p:stCondLst>
                              <p:cond delay="2400"/>
                            </p:stCondLst>
                            <p:childTnLst>
                              <p:par>
                                <p:cTn id="30" presetID="41" presetClass="entr" presetSubtype="0" fill="hold" grpId="0" nodeType="afterEffect">
                                  <p:stCondLst>
                                    <p:cond delay="0"/>
                                  </p:stCondLst>
                                  <p:iterate type="lt">
                                    <p:tmPct val="10000"/>
                                  </p:iterate>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2"/>
                                        </p:tgtEl>
                                        <p:attrNameLst>
                                          <p:attrName>ppt_y</p:attrName>
                                        </p:attrNameLst>
                                      </p:cBhvr>
                                      <p:tavLst>
                                        <p:tav tm="0">
                                          <p:val>
                                            <p:strVal val="#ppt_y"/>
                                          </p:val>
                                        </p:tav>
                                        <p:tav tm="100000">
                                          <p:val>
                                            <p:strVal val="#ppt_y"/>
                                          </p:val>
                                        </p:tav>
                                      </p:tavLst>
                                    </p:anim>
                                    <p:anim calcmode="lin" valueType="num">
                                      <p:cBhvr>
                                        <p:cTn id="34"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2"/>
                                        </p:tgtEl>
                                      </p:cBhvr>
                                    </p:animEffect>
                                  </p:childTnLst>
                                </p:cTn>
                              </p:par>
                            </p:childTnLst>
                          </p:cTn>
                        </p:par>
                        <p:par>
                          <p:cTn id="37" fill="hold">
                            <p:stCondLst>
                              <p:cond delay="3300"/>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3800"/>
                            </p:stCondLst>
                            <p:childTnLst>
                              <p:par>
                                <p:cTn id="43" presetID="2" presetClass="entr" presetSubtype="4"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childTnLst>
                          </p:cTn>
                        </p:par>
                        <p:par>
                          <p:cTn id="47" fill="hold">
                            <p:stCondLst>
                              <p:cond delay="4300"/>
                            </p:stCondLst>
                            <p:childTnLst>
                              <p:par>
                                <p:cTn id="48" presetID="22" presetClass="entr" presetSubtype="2"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400"/>
                                        <p:tgtEl>
                                          <p:spTgt spid="25"/>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right)">
                                      <p:cBhvr>
                                        <p:cTn id="53" dur="500"/>
                                        <p:tgtEl>
                                          <p:spTgt spid="28"/>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right)">
                                      <p:cBhvr>
                                        <p:cTn id="56" dur="500"/>
                                        <p:tgtEl>
                                          <p:spTgt spid="26"/>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right)">
                                      <p:cBhvr>
                                        <p:cTn id="59" dur="500"/>
                                        <p:tgtEl>
                                          <p:spTgt spid="29"/>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right)">
                                      <p:cBhvr>
                                        <p:cTn id="62" dur="500"/>
                                        <p:tgtEl>
                                          <p:spTgt spid="3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right)">
                                      <p:cBhvr>
                                        <p:cTn id="65" dur="500"/>
                                        <p:tgtEl>
                                          <p:spTgt spid="2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500"/>
                                        <p:tgtEl>
                                          <p:spTgt spid="32"/>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left)">
                                      <p:cBhvr>
                                        <p:cTn id="80" dur="500"/>
                                        <p:tgtEl>
                                          <p:spTgt spid="3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left)">
                                      <p:cBhvr>
                                        <p:cTn id="8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animBg="1"/>
      <p:bldP spid="20" grpId="0" animBg="1"/>
      <p:bldP spid="21" grpId="0"/>
      <p:bldP spid="22" grpId="0"/>
      <p:bldP spid="23" grpId="0"/>
      <p:bldP spid="24" grpId="0"/>
      <p:bldP spid="25" grpId="0" animBg="1"/>
      <p:bldP spid="26" grpId="0" animBg="1"/>
      <p:bldP spid="27" grpId="0" animBg="1"/>
      <p:bldP spid="28" grpId="0"/>
      <p:bldP spid="29" grpId="0"/>
      <p:bldP spid="30" grpId="0"/>
      <p:bldP spid="31" grpId="0" animBg="1"/>
      <p:bldP spid="32" grpId="0" animBg="1"/>
      <p:bldP spid="33" grpId="0" animBg="1"/>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cxnSp>
        <p:nvCxnSpPr>
          <p:cNvPr id="37" name="直接连接符 36"/>
          <p:cNvCxnSpPr/>
          <p:nvPr/>
        </p:nvCxnSpPr>
        <p:spPr>
          <a:xfrm flipH="1">
            <a:off x="723638" y="3271099"/>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755576" y="2680448"/>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723638" y="1960120"/>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723638" y="1312048"/>
            <a:ext cx="5360530" cy="0"/>
          </a:xfrm>
          <a:prstGeom prst="line">
            <a:avLst/>
          </a:prstGeom>
          <a:ln>
            <a:solidFill>
              <a:srgbClr val="483018"/>
            </a:solidFill>
            <a:prstDash val="dash"/>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12393" y="1249913"/>
            <a:ext cx="2192055" cy="1461370"/>
          </a:xfrm>
          <a:prstGeom prst="rect">
            <a:avLst/>
          </a:prstGeom>
          <a:solidFill>
            <a:srgbClr val="003B90"/>
          </a:solidFill>
          <a:ln w="19050">
            <a:solidFill>
              <a:srgbClr val="3090D8"/>
            </a:solidFill>
          </a:ln>
        </p:spPr>
      </p:pic>
      <p:pic>
        <p:nvPicPr>
          <p:cNvPr id="42" name="图片 4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12393" y="2935510"/>
            <a:ext cx="2192055" cy="1544890"/>
          </a:xfrm>
          <a:prstGeom prst="rect">
            <a:avLst/>
          </a:prstGeom>
          <a:solidFill>
            <a:srgbClr val="003B90"/>
          </a:solidFill>
          <a:ln w="19050">
            <a:solidFill>
              <a:srgbClr val="3090D8"/>
            </a:solidFill>
          </a:ln>
        </p:spPr>
      </p:pic>
      <p:cxnSp>
        <p:nvCxnSpPr>
          <p:cNvPr id="43" name="直接连接符 42"/>
          <p:cNvCxnSpPr/>
          <p:nvPr/>
        </p:nvCxnSpPr>
        <p:spPr>
          <a:xfrm>
            <a:off x="755576" y="3904336"/>
            <a:ext cx="5328592" cy="0"/>
          </a:xfrm>
          <a:prstGeom prst="line">
            <a:avLst/>
          </a:prstGeom>
          <a:ln w="19050">
            <a:solidFill>
              <a:srgbClr val="3090D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755576" y="1096024"/>
            <a:ext cx="0" cy="2808312"/>
          </a:xfrm>
          <a:prstGeom prst="line">
            <a:avLst/>
          </a:prstGeom>
          <a:ln w="19050">
            <a:solidFill>
              <a:srgbClr val="3090D8"/>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23528" y="1575027"/>
            <a:ext cx="400110" cy="2144177"/>
          </a:xfrm>
          <a:prstGeom prst="rect">
            <a:avLst/>
          </a:prstGeom>
          <a:noFill/>
        </p:spPr>
        <p:txBody>
          <a:bodyPr vert="eaVert" wrap="none" rtlCol="0">
            <a:spAutoFit/>
          </a:bodyPr>
          <a:lstStyle/>
          <a:p>
            <a:r>
              <a:rPr lang="zh-CN" altLang="en-US" sz="1400"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单击此处添加文本</a:t>
            </a:r>
          </a:p>
        </p:txBody>
      </p:sp>
      <p:grpSp>
        <p:nvGrpSpPr>
          <p:cNvPr id="46" name="组合 45"/>
          <p:cNvGrpSpPr/>
          <p:nvPr/>
        </p:nvGrpSpPr>
        <p:grpSpPr>
          <a:xfrm>
            <a:off x="1259632" y="3931546"/>
            <a:ext cx="4376633" cy="307777"/>
            <a:chOff x="1782738" y="4077220"/>
            <a:chExt cx="4376633" cy="307777"/>
          </a:xfrm>
        </p:grpSpPr>
        <p:sp>
          <p:nvSpPr>
            <p:cNvPr id="47" name="矩形 46"/>
            <p:cNvSpPr/>
            <p:nvPr/>
          </p:nvSpPr>
          <p:spPr>
            <a:xfrm>
              <a:off x="1782738"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工作一</a:t>
              </a:r>
            </a:p>
          </p:txBody>
        </p:sp>
        <p:sp>
          <p:nvSpPr>
            <p:cNvPr id="48" name="矩形 47"/>
            <p:cNvSpPr/>
            <p:nvPr/>
          </p:nvSpPr>
          <p:spPr>
            <a:xfrm>
              <a:off x="2987824"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工作二</a:t>
              </a:r>
            </a:p>
          </p:txBody>
        </p:sp>
        <p:sp>
          <p:nvSpPr>
            <p:cNvPr id="49" name="矩形 48"/>
            <p:cNvSpPr/>
            <p:nvPr/>
          </p:nvSpPr>
          <p:spPr>
            <a:xfrm>
              <a:off x="5436096"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工作四</a:t>
              </a:r>
            </a:p>
          </p:txBody>
        </p:sp>
        <p:sp>
          <p:nvSpPr>
            <p:cNvPr id="50" name="矩形 49"/>
            <p:cNvSpPr/>
            <p:nvPr/>
          </p:nvSpPr>
          <p:spPr>
            <a:xfrm>
              <a:off x="4211960" y="4077220"/>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工作三</a:t>
              </a:r>
            </a:p>
          </p:txBody>
        </p:sp>
      </p:grpSp>
      <p:sp>
        <p:nvSpPr>
          <p:cNvPr id="51" name="矩形 50"/>
          <p:cNvSpPr/>
          <p:nvPr/>
        </p:nvSpPr>
        <p:spPr>
          <a:xfrm>
            <a:off x="1187624" y="2750384"/>
            <a:ext cx="288032" cy="114407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p:cNvSpPr/>
          <p:nvPr/>
        </p:nvSpPr>
        <p:spPr>
          <a:xfrm>
            <a:off x="1584853" y="2248151"/>
            <a:ext cx="288032" cy="1646311"/>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52"/>
          <p:cNvSpPr/>
          <p:nvPr/>
        </p:nvSpPr>
        <p:spPr>
          <a:xfrm>
            <a:off x="2495103" y="2125346"/>
            <a:ext cx="288032" cy="176352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矩形 53"/>
          <p:cNvSpPr/>
          <p:nvPr/>
        </p:nvSpPr>
        <p:spPr>
          <a:xfrm>
            <a:off x="2892332" y="1575027"/>
            <a:ext cx="288032" cy="2313844"/>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p:cNvSpPr/>
          <p:nvPr/>
        </p:nvSpPr>
        <p:spPr>
          <a:xfrm>
            <a:off x="3719604" y="2663335"/>
            <a:ext cx="288032" cy="122553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4116833" y="2125345"/>
            <a:ext cx="288032" cy="1763525"/>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矩形 56"/>
          <p:cNvSpPr/>
          <p:nvPr/>
        </p:nvSpPr>
        <p:spPr>
          <a:xfrm>
            <a:off x="4951570" y="2398392"/>
            <a:ext cx="288032" cy="14904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矩形 57"/>
          <p:cNvSpPr/>
          <p:nvPr/>
        </p:nvSpPr>
        <p:spPr>
          <a:xfrm>
            <a:off x="5348799" y="1744096"/>
            <a:ext cx="288032" cy="2144773"/>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Box 58"/>
          <p:cNvSpPr txBox="1"/>
          <p:nvPr/>
        </p:nvSpPr>
        <p:spPr>
          <a:xfrm>
            <a:off x="1439168" y="1940374"/>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57%</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TextBox 59"/>
          <p:cNvSpPr txBox="1"/>
          <p:nvPr/>
        </p:nvSpPr>
        <p:spPr>
          <a:xfrm>
            <a:off x="2764478" y="1267250"/>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81%</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60"/>
          <p:cNvSpPr txBox="1"/>
          <p:nvPr/>
        </p:nvSpPr>
        <p:spPr>
          <a:xfrm>
            <a:off x="3985442" y="1806231"/>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59%</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TextBox 61"/>
          <p:cNvSpPr txBox="1"/>
          <p:nvPr/>
        </p:nvSpPr>
        <p:spPr>
          <a:xfrm>
            <a:off x="5220945" y="1420900"/>
            <a:ext cx="556563" cy="307777"/>
          </a:xfrm>
          <a:prstGeom prst="rect">
            <a:avLst/>
          </a:prstGeom>
          <a:noFill/>
        </p:spPr>
        <p:txBody>
          <a:bodyPr wrap="none" rtlCol="0">
            <a:spAutoFit/>
          </a:bodyPr>
          <a:lstStyle/>
          <a:p>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72%</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p:cNvSpPr/>
          <p:nvPr/>
        </p:nvSpPr>
        <p:spPr>
          <a:xfrm>
            <a:off x="936008" y="4481848"/>
            <a:ext cx="288032" cy="1925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矩形 63"/>
          <p:cNvSpPr/>
          <p:nvPr/>
        </p:nvSpPr>
        <p:spPr>
          <a:xfrm>
            <a:off x="2351087" y="4481846"/>
            <a:ext cx="288032" cy="192507"/>
          </a:xfrm>
          <a:prstGeom prst="rect">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p:cNvSpPr/>
          <p:nvPr/>
        </p:nvSpPr>
        <p:spPr>
          <a:xfrm>
            <a:off x="1259632" y="4424212"/>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计划数</a:t>
            </a:r>
          </a:p>
        </p:txBody>
      </p:sp>
      <p:sp>
        <p:nvSpPr>
          <p:cNvPr id="66" name="矩形 65"/>
          <p:cNvSpPr/>
          <p:nvPr/>
        </p:nvSpPr>
        <p:spPr>
          <a:xfrm>
            <a:off x="2737360" y="4424213"/>
            <a:ext cx="723275" cy="307777"/>
          </a:xfrm>
          <a:prstGeom prst="rect">
            <a:avLst/>
          </a:prstGeom>
        </p:spPr>
        <p:txBody>
          <a:bodyPr wrap="none">
            <a:spAutoFit/>
          </a:bodyPr>
          <a:lstStyle/>
          <a:p>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实际数</a:t>
            </a:r>
          </a:p>
        </p:txBody>
      </p:sp>
    </p:spTree>
    <p:extLst>
      <p:ext uri="{BB962C8B-B14F-4D97-AF65-F5344CB8AC3E}">
        <p14:creationId xmlns:p14="http://schemas.microsoft.com/office/powerpoint/2010/main" val="1539618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12"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1+#ppt_h/2"/>
                                          </p:val>
                                        </p:tav>
                                        <p:tav tm="100000">
                                          <p:val>
                                            <p:strVal val="#ppt_y"/>
                                          </p:val>
                                        </p:tav>
                                      </p:tavLst>
                                    </p:anim>
                                  </p:childTnLst>
                                </p:cTn>
                              </p:par>
                              <p:par>
                                <p:cTn id="19" presetID="2" presetClass="entr" presetSubtype="12"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0-#ppt_w/2"/>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par>
                                <p:cTn id="27" presetID="22" presetClass="entr" presetSubtype="8"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22" presetClass="entr" presetSubtype="8" fill="hold" nodeType="withEffect">
                                  <p:stCondLst>
                                    <p:cond delay="25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par>
                                <p:cTn id="40" presetID="22" presetClass="entr" presetSubtype="8" fill="hold" nodeType="withEffect">
                                  <p:stCondLst>
                                    <p:cond delay="25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250"/>
                                  </p:stCondLst>
                                  <p:childTnLst>
                                    <p:set>
                                      <p:cBhvr>
                                        <p:cTn id="44" dur="1" fill="hold">
                                          <p:stCondLst>
                                            <p:cond delay="0"/>
                                          </p:stCondLst>
                                        </p:cTn>
                                        <p:tgtEl>
                                          <p:spTgt spid="39"/>
                                        </p:tgtEl>
                                        <p:attrNameLst>
                                          <p:attrName>style.visibility</p:attrName>
                                        </p:attrNameLst>
                                      </p:cBhvr>
                                      <p:to>
                                        <p:strVal val="visible"/>
                                      </p:to>
                                    </p:set>
                                    <p:animEffect transition="in" filter="wipe(left)">
                                      <p:cBhvr>
                                        <p:cTn id="45" dur="500"/>
                                        <p:tgtEl>
                                          <p:spTgt spid="39"/>
                                        </p:tgtEl>
                                      </p:cBhvr>
                                    </p:animEffect>
                                  </p:childTnLst>
                                </p:cTn>
                              </p:par>
                              <p:par>
                                <p:cTn id="46" presetID="22" presetClass="entr" presetSubtype="8" fill="hold" nodeType="with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2750"/>
                            </p:stCondLst>
                            <p:childTnLst>
                              <p:par>
                                <p:cTn id="50" presetID="22" presetClass="entr" presetSubtype="4" fill="hold" grpId="0"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down)">
                                      <p:cBhvr>
                                        <p:cTn id="58" dur="500"/>
                                        <p:tgtEl>
                                          <p:spTgt spid="5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down)">
                                      <p:cBhvr>
                                        <p:cTn id="61" dur="500"/>
                                        <p:tgtEl>
                                          <p:spTgt spid="5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down)">
                                      <p:cBhvr>
                                        <p:cTn id="70" dur="500"/>
                                        <p:tgtEl>
                                          <p:spTgt spid="5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down)">
                                      <p:cBhvr>
                                        <p:cTn id="73" dur="500"/>
                                        <p:tgtEl>
                                          <p:spTgt spid="58"/>
                                        </p:tgtEl>
                                      </p:cBhvr>
                                    </p:animEffect>
                                  </p:childTnLst>
                                </p:cTn>
                              </p:par>
                            </p:childTnLst>
                          </p:cTn>
                        </p:par>
                        <p:par>
                          <p:cTn id="74" fill="hold">
                            <p:stCondLst>
                              <p:cond delay="3250"/>
                            </p:stCondLst>
                            <p:childTnLst>
                              <p:par>
                                <p:cTn id="75" presetID="2" presetClass="entr" presetSubtype="9" fill="hold" grpId="0" nodeType="after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0-#ppt_w/2"/>
                                          </p:val>
                                        </p:tav>
                                        <p:tav tm="100000">
                                          <p:val>
                                            <p:strVal val="#ppt_x"/>
                                          </p:val>
                                        </p:tav>
                                      </p:tavLst>
                                    </p:anim>
                                    <p:anim calcmode="lin" valueType="num">
                                      <p:cBhvr additive="base">
                                        <p:cTn id="78" dur="500" fill="hold"/>
                                        <p:tgtEl>
                                          <p:spTgt spid="59"/>
                                        </p:tgtEl>
                                        <p:attrNameLst>
                                          <p:attrName>ppt_y</p:attrName>
                                        </p:attrNameLst>
                                      </p:cBhvr>
                                      <p:tavLst>
                                        <p:tav tm="0">
                                          <p:val>
                                            <p:strVal val="0-#ppt_h/2"/>
                                          </p:val>
                                        </p:tav>
                                        <p:tav tm="100000">
                                          <p:val>
                                            <p:strVal val="#ppt_y"/>
                                          </p:val>
                                        </p:tav>
                                      </p:tavLst>
                                    </p:anim>
                                  </p:childTnLst>
                                </p:cTn>
                              </p:par>
                              <p:par>
                                <p:cTn id="79" presetID="2" presetClass="entr" presetSubtype="9"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additive="base">
                                        <p:cTn id="81" dur="500" fill="hold"/>
                                        <p:tgtEl>
                                          <p:spTgt spid="60"/>
                                        </p:tgtEl>
                                        <p:attrNameLst>
                                          <p:attrName>ppt_x</p:attrName>
                                        </p:attrNameLst>
                                      </p:cBhvr>
                                      <p:tavLst>
                                        <p:tav tm="0">
                                          <p:val>
                                            <p:strVal val="0-#ppt_w/2"/>
                                          </p:val>
                                        </p:tav>
                                        <p:tav tm="100000">
                                          <p:val>
                                            <p:strVal val="#ppt_x"/>
                                          </p:val>
                                        </p:tav>
                                      </p:tavLst>
                                    </p:anim>
                                    <p:anim calcmode="lin" valueType="num">
                                      <p:cBhvr additive="base">
                                        <p:cTn id="82" dur="500" fill="hold"/>
                                        <p:tgtEl>
                                          <p:spTgt spid="60"/>
                                        </p:tgtEl>
                                        <p:attrNameLst>
                                          <p:attrName>ppt_y</p:attrName>
                                        </p:attrNameLst>
                                      </p:cBhvr>
                                      <p:tavLst>
                                        <p:tav tm="0">
                                          <p:val>
                                            <p:strVal val="0-#ppt_h/2"/>
                                          </p:val>
                                        </p:tav>
                                        <p:tav tm="100000">
                                          <p:val>
                                            <p:strVal val="#ppt_y"/>
                                          </p:val>
                                        </p:tav>
                                      </p:tavLst>
                                    </p:anim>
                                  </p:childTnLst>
                                </p:cTn>
                              </p:par>
                              <p:par>
                                <p:cTn id="83" presetID="2" presetClass="entr" presetSubtype="9"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anim calcmode="lin" valueType="num">
                                      <p:cBhvr additive="base">
                                        <p:cTn id="85" dur="500" fill="hold"/>
                                        <p:tgtEl>
                                          <p:spTgt spid="61"/>
                                        </p:tgtEl>
                                        <p:attrNameLst>
                                          <p:attrName>ppt_x</p:attrName>
                                        </p:attrNameLst>
                                      </p:cBhvr>
                                      <p:tavLst>
                                        <p:tav tm="0">
                                          <p:val>
                                            <p:strVal val="0-#ppt_w/2"/>
                                          </p:val>
                                        </p:tav>
                                        <p:tav tm="100000">
                                          <p:val>
                                            <p:strVal val="#ppt_x"/>
                                          </p:val>
                                        </p:tav>
                                      </p:tavLst>
                                    </p:anim>
                                    <p:anim calcmode="lin" valueType="num">
                                      <p:cBhvr additive="base">
                                        <p:cTn id="86" dur="500" fill="hold"/>
                                        <p:tgtEl>
                                          <p:spTgt spid="61"/>
                                        </p:tgtEl>
                                        <p:attrNameLst>
                                          <p:attrName>ppt_y</p:attrName>
                                        </p:attrNameLst>
                                      </p:cBhvr>
                                      <p:tavLst>
                                        <p:tav tm="0">
                                          <p:val>
                                            <p:strVal val="0-#ppt_h/2"/>
                                          </p:val>
                                        </p:tav>
                                        <p:tav tm="100000">
                                          <p:val>
                                            <p:strVal val="#ppt_y"/>
                                          </p:val>
                                        </p:tav>
                                      </p:tavLst>
                                    </p:anim>
                                  </p:childTnLst>
                                </p:cTn>
                              </p:par>
                              <p:par>
                                <p:cTn id="87" presetID="2" presetClass="entr" presetSubtype="9"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 calcmode="lin" valueType="num">
                                      <p:cBhvr additive="base">
                                        <p:cTn id="89" dur="500" fill="hold"/>
                                        <p:tgtEl>
                                          <p:spTgt spid="62"/>
                                        </p:tgtEl>
                                        <p:attrNameLst>
                                          <p:attrName>ppt_x</p:attrName>
                                        </p:attrNameLst>
                                      </p:cBhvr>
                                      <p:tavLst>
                                        <p:tav tm="0">
                                          <p:val>
                                            <p:strVal val="0-#ppt_w/2"/>
                                          </p:val>
                                        </p:tav>
                                        <p:tav tm="100000">
                                          <p:val>
                                            <p:strVal val="#ppt_x"/>
                                          </p:val>
                                        </p:tav>
                                      </p:tavLst>
                                    </p:anim>
                                    <p:anim calcmode="lin" valueType="num">
                                      <p:cBhvr additive="base">
                                        <p:cTn id="90" dur="500" fill="hold"/>
                                        <p:tgtEl>
                                          <p:spTgt spid="62"/>
                                        </p:tgtEl>
                                        <p:attrNameLst>
                                          <p:attrName>ppt_y</p:attrName>
                                        </p:attrNameLst>
                                      </p:cBhvr>
                                      <p:tavLst>
                                        <p:tav tm="0">
                                          <p:val>
                                            <p:strVal val="0-#ppt_h/2"/>
                                          </p:val>
                                        </p:tav>
                                        <p:tav tm="100000">
                                          <p:val>
                                            <p:strVal val="#ppt_y"/>
                                          </p:val>
                                        </p:tav>
                                      </p:tavLst>
                                    </p:anim>
                                  </p:childTnLst>
                                </p:cTn>
                              </p:par>
                            </p:childTnLst>
                          </p:cTn>
                        </p:par>
                        <p:par>
                          <p:cTn id="91" fill="hold">
                            <p:stCondLst>
                              <p:cond delay="3750"/>
                            </p:stCondLst>
                            <p:childTnLst>
                              <p:par>
                                <p:cTn id="92" presetID="2" presetClass="entr" presetSubtype="4" fill="hold" grpId="0" nodeType="afterEffect">
                                  <p:stCondLst>
                                    <p:cond delay="0"/>
                                  </p:stCondLst>
                                  <p:childTnLst>
                                    <p:set>
                                      <p:cBhvr>
                                        <p:cTn id="93" dur="1" fill="hold">
                                          <p:stCondLst>
                                            <p:cond delay="0"/>
                                          </p:stCondLst>
                                        </p:cTn>
                                        <p:tgtEl>
                                          <p:spTgt spid="63"/>
                                        </p:tgtEl>
                                        <p:attrNameLst>
                                          <p:attrName>style.visibility</p:attrName>
                                        </p:attrNameLst>
                                      </p:cBhvr>
                                      <p:to>
                                        <p:strVal val="visible"/>
                                      </p:to>
                                    </p:set>
                                    <p:anim calcmode="lin" valueType="num">
                                      <p:cBhvr additive="base">
                                        <p:cTn id="94" dur="500" fill="hold"/>
                                        <p:tgtEl>
                                          <p:spTgt spid="63"/>
                                        </p:tgtEl>
                                        <p:attrNameLst>
                                          <p:attrName>ppt_x</p:attrName>
                                        </p:attrNameLst>
                                      </p:cBhvr>
                                      <p:tavLst>
                                        <p:tav tm="0">
                                          <p:val>
                                            <p:strVal val="#ppt_x"/>
                                          </p:val>
                                        </p:tav>
                                        <p:tav tm="100000">
                                          <p:val>
                                            <p:strVal val="#ppt_x"/>
                                          </p:val>
                                        </p:tav>
                                      </p:tavLst>
                                    </p:anim>
                                    <p:anim calcmode="lin" valueType="num">
                                      <p:cBhvr additive="base">
                                        <p:cTn id="95" dur="500" fill="hold"/>
                                        <p:tgtEl>
                                          <p:spTgt spid="63"/>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64"/>
                                        </p:tgtEl>
                                        <p:attrNameLst>
                                          <p:attrName>style.visibility</p:attrName>
                                        </p:attrNameLst>
                                      </p:cBhvr>
                                      <p:to>
                                        <p:strVal val="visible"/>
                                      </p:to>
                                    </p:set>
                                    <p:anim calcmode="lin" valueType="num">
                                      <p:cBhvr additive="base">
                                        <p:cTn id="98" dur="500" fill="hold"/>
                                        <p:tgtEl>
                                          <p:spTgt spid="64"/>
                                        </p:tgtEl>
                                        <p:attrNameLst>
                                          <p:attrName>ppt_x</p:attrName>
                                        </p:attrNameLst>
                                      </p:cBhvr>
                                      <p:tavLst>
                                        <p:tav tm="0">
                                          <p:val>
                                            <p:strVal val="#ppt_x"/>
                                          </p:val>
                                        </p:tav>
                                        <p:tav tm="100000">
                                          <p:val>
                                            <p:strVal val="#ppt_x"/>
                                          </p:val>
                                        </p:tav>
                                      </p:tavLst>
                                    </p:anim>
                                    <p:anim calcmode="lin" valueType="num">
                                      <p:cBhvr additive="base">
                                        <p:cTn id="99" dur="500" fill="hold"/>
                                        <p:tgtEl>
                                          <p:spTgt spid="6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anim calcmode="lin" valueType="num">
                                      <p:cBhvr additive="base">
                                        <p:cTn id="102" dur="500" fill="hold"/>
                                        <p:tgtEl>
                                          <p:spTgt spid="65"/>
                                        </p:tgtEl>
                                        <p:attrNameLst>
                                          <p:attrName>ppt_x</p:attrName>
                                        </p:attrNameLst>
                                      </p:cBhvr>
                                      <p:tavLst>
                                        <p:tav tm="0">
                                          <p:val>
                                            <p:strVal val="#ppt_x"/>
                                          </p:val>
                                        </p:tav>
                                        <p:tav tm="100000">
                                          <p:val>
                                            <p:strVal val="#ppt_x"/>
                                          </p:val>
                                        </p:tav>
                                      </p:tavLst>
                                    </p:anim>
                                    <p:anim calcmode="lin" valueType="num">
                                      <p:cBhvr additive="base">
                                        <p:cTn id="103" dur="500" fill="hold"/>
                                        <p:tgtEl>
                                          <p:spTgt spid="65"/>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66"/>
                                        </p:tgtEl>
                                        <p:attrNameLst>
                                          <p:attrName>style.visibility</p:attrName>
                                        </p:attrNameLst>
                                      </p:cBhvr>
                                      <p:to>
                                        <p:strVal val="visible"/>
                                      </p:to>
                                    </p:set>
                                    <p:anim calcmode="lin" valueType="num">
                                      <p:cBhvr additive="base">
                                        <p:cTn id="106" dur="500" fill="hold"/>
                                        <p:tgtEl>
                                          <p:spTgt spid="66"/>
                                        </p:tgtEl>
                                        <p:attrNameLst>
                                          <p:attrName>ppt_x</p:attrName>
                                        </p:attrNameLst>
                                      </p:cBhvr>
                                      <p:tavLst>
                                        <p:tav tm="0">
                                          <p:val>
                                            <p:strVal val="#ppt_x"/>
                                          </p:val>
                                        </p:tav>
                                        <p:tav tm="100000">
                                          <p:val>
                                            <p:strVal val="#ppt_x"/>
                                          </p:val>
                                        </p:tav>
                                      </p:tavLst>
                                    </p:anim>
                                    <p:anim calcmode="lin" valueType="num">
                                      <p:cBhvr additive="base">
                                        <p:cTn id="107"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5" grpId="0"/>
      <p:bldP spid="51" grpId="0" animBg="1"/>
      <p:bldP spid="52" grpId="0" animBg="1"/>
      <p:bldP spid="53" grpId="0" animBg="1"/>
      <p:bldP spid="54" grpId="0" animBg="1"/>
      <p:bldP spid="55" grpId="0" animBg="1"/>
      <p:bldP spid="56" grpId="0" animBg="1"/>
      <p:bldP spid="57" grpId="0" animBg="1"/>
      <p:bldP spid="58" grpId="0" animBg="1"/>
      <p:bldP spid="59" grpId="0"/>
      <p:bldP spid="60" grpId="0"/>
      <p:bldP spid="61" grpId="0"/>
      <p:bldP spid="62" grpId="0"/>
      <p:bldP spid="63" grpId="0" animBg="1"/>
      <p:bldP spid="64" grpId="0" animBg="1"/>
      <p:bldP spid="65" grpId="0"/>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六边形 6"/>
          <p:cNvSpPr/>
          <p:nvPr/>
        </p:nvSpPr>
        <p:spPr>
          <a:xfrm rot="16200000">
            <a:off x="588106" y="1371067"/>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7"/>
          <p:cNvSpPr txBox="1"/>
          <p:nvPr/>
        </p:nvSpPr>
        <p:spPr>
          <a:xfrm>
            <a:off x="667794" y="148292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extBox 8"/>
          <p:cNvSpPr txBox="1"/>
          <p:nvPr/>
        </p:nvSpPr>
        <p:spPr bwMode="auto">
          <a:xfrm>
            <a:off x="1475655" y="185695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0" name="矩形 9"/>
          <p:cNvSpPr/>
          <p:nvPr/>
        </p:nvSpPr>
        <p:spPr bwMode="auto">
          <a:xfrm>
            <a:off x="1475654" y="151029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1" name="六边形 10"/>
          <p:cNvSpPr/>
          <p:nvPr/>
        </p:nvSpPr>
        <p:spPr>
          <a:xfrm rot="16200000">
            <a:off x="588105" y="3176546"/>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11"/>
          <p:cNvSpPr txBox="1"/>
          <p:nvPr/>
        </p:nvSpPr>
        <p:spPr>
          <a:xfrm>
            <a:off x="667793" y="3288400"/>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p:nvPr/>
        </p:nvSpPr>
        <p:spPr bwMode="auto">
          <a:xfrm>
            <a:off x="1475654" y="366242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4" name="矩形 13"/>
          <p:cNvSpPr/>
          <p:nvPr/>
        </p:nvSpPr>
        <p:spPr bwMode="auto">
          <a:xfrm>
            <a:off x="1475653" y="331577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5" name="六边形 14"/>
          <p:cNvSpPr/>
          <p:nvPr/>
        </p:nvSpPr>
        <p:spPr>
          <a:xfrm rot="16200000">
            <a:off x="4764571" y="1376347"/>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15"/>
          <p:cNvSpPr txBox="1"/>
          <p:nvPr/>
        </p:nvSpPr>
        <p:spPr>
          <a:xfrm>
            <a:off x="4844259" y="1488201"/>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bwMode="auto">
          <a:xfrm>
            <a:off x="5652120" y="1862230"/>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18" name="矩形 17"/>
          <p:cNvSpPr/>
          <p:nvPr/>
        </p:nvSpPr>
        <p:spPr bwMode="auto">
          <a:xfrm>
            <a:off x="5652119" y="1515572"/>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
        <p:nvSpPr>
          <p:cNvPr id="19" name="六边形 18"/>
          <p:cNvSpPr/>
          <p:nvPr/>
        </p:nvSpPr>
        <p:spPr>
          <a:xfrm rot="16200000">
            <a:off x="4764570" y="3181826"/>
            <a:ext cx="797366" cy="750462"/>
          </a:xfrm>
          <a:prstGeom prst="hexagon">
            <a:avLst/>
          </a:prstGeom>
          <a:solidFill>
            <a:srgbClr val="3090D8"/>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19"/>
          <p:cNvSpPr txBox="1"/>
          <p:nvPr/>
        </p:nvSpPr>
        <p:spPr>
          <a:xfrm>
            <a:off x="4844258" y="3293680"/>
            <a:ext cx="66556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nvSpPr>
        <p:spPr bwMode="auto">
          <a:xfrm>
            <a:off x="5652119" y="3667709"/>
            <a:ext cx="2952328" cy="92333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这里输入简单的文字概述这里输入简单文字概述简单的文字概述这里输入简单的文字概述这里输入</a:t>
            </a:r>
          </a:p>
        </p:txBody>
      </p:sp>
      <p:sp>
        <p:nvSpPr>
          <p:cNvPr id="22" name="矩形 21"/>
          <p:cNvSpPr/>
          <p:nvPr/>
        </p:nvSpPr>
        <p:spPr bwMode="auto">
          <a:xfrm>
            <a:off x="5652118" y="3321051"/>
            <a:ext cx="2020887" cy="369332"/>
          </a:xfrm>
          <a:prstGeom prst="rect">
            <a:avLst/>
          </a:prstGeom>
        </p:spPr>
        <p:txBody>
          <a:bodyPr>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输入相关标题</a:t>
            </a:r>
          </a:p>
        </p:txBody>
      </p:sp>
    </p:spTree>
    <p:extLst>
      <p:ext uri="{BB962C8B-B14F-4D97-AF65-F5344CB8AC3E}">
        <p14:creationId xmlns:p14="http://schemas.microsoft.com/office/powerpoint/2010/main" val="5516752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 presetClass="entr" presetSubtype="8"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0-#ppt_w/2"/>
                                          </p:val>
                                        </p:tav>
                                        <p:tav tm="100000">
                                          <p:val>
                                            <p:strVal val="#ppt_x"/>
                                          </p:val>
                                        </p:tav>
                                      </p:tavLst>
                                    </p:anim>
                                    <p:anim calcmode="lin" valueType="num">
                                      <p:cBhvr additive="base">
                                        <p:cTn id="58" dur="500" fill="hold"/>
                                        <p:tgtEl>
                                          <p:spTgt spid="1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42" presetClass="entr" presetSubtype="0"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0"/>
                                        <p:tgtEl>
                                          <p:spTgt spid="14"/>
                                        </p:tgtEl>
                                      </p:cBhvr>
                                    </p:animEffect>
                                    <p:anim calcmode="lin" valueType="num">
                                      <p:cBhvr>
                                        <p:cTn id="67" dur="1000" fill="hold"/>
                                        <p:tgtEl>
                                          <p:spTgt spid="14"/>
                                        </p:tgtEl>
                                        <p:attrNameLst>
                                          <p:attrName>ppt_x</p:attrName>
                                        </p:attrNameLst>
                                      </p:cBhvr>
                                      <p:tavLst>
                                        <p:tav tm="0">
                                          <p:val>
                                            <p:strVal val="#ppt_x"/>
                                          </p:val>
                                        </p:tav>
                                        <p:tav tm="100000">
                                          <p:val>
                                            <p:strVal val="#ppt_x"/>
                                          </p:val>
                                        </p:tav>
                                      </p:tavLst>
                                    </p:anim>
                                    <p:anim calcmode="lin" valueType="num">
                                      <p:cBhvr>
                                        <p:cTn id="68" dur="1000" fill="hold"/>
                                        <p:tgtEl>
                                          <p:spTgt spid="1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anim calcmode="lin" valueType="num">
                                      <p:cBhvr>
                                        <p:cTn id="72" dur="1000" fill="hold"/>
                                        <p:tgtEl>
                                          <p:spTgt spid="13"/>
                                        </p:tgtEl>
                                        <p:attrNameLst>
                                          <p:attrName>ppt_x</p:attrName>
                                        </p:attrNameLst>
                                      </p:cBhvr>
                                      <p:tavLst>
                                        <p:tav tm="0">
                                          <p:val>
                                            <p:strVal val="#ppt_x"/>
                                          </p:val>
                                        </p:tav>
                                        <p:tav tm="100000">
                                          <p:val>
                                            <p:strVal val="#ppt_x"/>
                                          </p:val>
                                        </p:tav>
                                      </p:tavLst>
                                    </p:anim>
                                    <p:anim calcmode="lin" valueType="num">
                                      <p:cBhvr>
                                        <p:cTn id="73" dur="1000" fill="hold"/>
                                        <p:tgtEl>
                                          <p:spTgt spid="13"/>
                                        </p:tgtEl>
                                        <p:attrNameLst>
                                          <p:attrName>ppt_y</p:attrName>
                                        </p:attrNameLst>
                                      </p:cBhvr>
                                      <p:tavLst>
                                        <p:tav tm="0">
                                          <p:val>
                                            <p:strVal val="#ppt_y+.1"/>
                                          </p:val>
                                        </p:tav>
                                        <p:tav tm="100000">
                                          <p:val>
                                            <p:strVal val="#ppt_y"/>
                                          </p:val>
                                        </p:tav>
                                      </p:tavLst>
                                    </p:anim>
                                  </p:childTnLst>
                                </p:cTn>
                              </p:par>
                            </p:childTnLst>
                          </p:cTn>
                        </p:par>
                        <p:par>
                          <p:cTn id="74" fill="hold">
                            <p:stCondLst>
                              <p:cond delay="5500"/>
                            </p:stCondLst>
                            <p:childTnLst>
                              <p:par>
                                <p:cTn id="75" presetID="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0-#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childTnLst>
                          </p:cTn>
                        </p:par>
                        <p:par>
                          <p:cTn id="83" fill="hold">
                            <p:stCondLst>
                              <p:cond delay="6000"/>
                            </p:stCondLst>
                            <p:childTnLst>
                              <p:par>
                                <p:cTn id="84" presetID="42" presetClass="entr" presetSubtype="0"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1000"/>
                                        <p:tgtEl>
                                          <p:spTgt spid="22"/>
                                        </p:tgtEl>
                                      </p:cBhvr>
                                    </p:animEffect>
                                    <p:anim calcmode="lin" valueType="num">
                                      <p:cBhvr>
                                        <p:cTn id="87" dur="1000" fill="hold"/>
                                        <p:tgtEl>
                                          <p:spTgt spid="22"/>
                                        </p:tgtEl>
                                        <p:attrNameLst>
                                          <p:attrName>ppt_x</p:attrName>
                                        </p:attrNameLst>
                                      </p:cBhvr>
                                      <p:tavLst>
                                        <p:tav tm="0">
                                          <p:val>
                                            <p:strVal val="#ppt_x"/>
                                          </p:val>
                                        </p:tav>
                                        <p:tav tm="100000">
                                          <p:val>
                                            <p:strVal val="#ppt_x"/>
                                          </p:val>
                                        </p:tav>
                                      </p:tavLst>
                                    </p:anim>
                                    <p:anim calcmode="lin" valueType="num">
                                      <p:cBhvr>
                                        <p:cTn id="88" dur="1000" fill="hold"/>
                                        <p:tgtEl>
                                          <p:spTgt spid="2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fade">
                                      <p:cBhvr>
                                        <p:cTn id="91" dur="1000"/>
                                        <p:tgtEl>
                                          <p:spTgt spid="21"/>
                                        </p:tgtEl>
                                      </p:cBhvr>
                                    </p:animEffect>
                                    <p:anim calcmode="lin" valueType="num">
                                      <p:cBhvr>
                                        <p:cTn id="92" dur="1000" fill="hold"/>
                                        <p:tgtEl>
                                          <p:spTgt spid="21"/>
                                        </p:tgtEl>
                                        <p:attrNameLst>
                                          <p:attrName>ppt_x</p:attrName>
                                        </p:attrNameLst>
                                      </p:cBhvr>
                                      <p:tavLst>
                                        <p:tav tm="0">
                                          <p:val>
                                            <p:strVal val="#ppt_x"/>
                                          </p:val>
                                        </p:tav>
                                        <p:tav tm="100000">
                                          <p:val>
                                            <p:strVal val="#ppt_x"/>
                                          </p:val>
                                        </p:tav>
                                      </p:tavLst>
                                    </p:anim>
                                    <p:anim calcmode="lin" valueType="num">
                                      <p:cBhvr>
                                        <p:cTn id="9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p:bldP spid="10" grpId="0"/>
      <p:bldP spid="11" grpId="0" animBg="1"/>
      <p:bldP spid="12" grpId="0"/>
      <p:bldP spid="13" grpId="0"/>
      <p:bldP spid="14" grpId="0"/>
      <p:bldP spid="15" grpId="0" animBg="1"/>
      <p:bldP spid="16" grpId="0"/>
      <p:bldP spid="17" grpId="0"/>
      <p:bldP spid="18" grpId="0"/>
      <p:bldP spid="19" grpId="0" animBg="1"/>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五边形 4"/>
          <p:cNvSpPr/>
          <p:nvPr/>
        </p:nvSpPr>
        <p:spPr>
          <a:xfrm>
            <a:off x="0" y="193204"/>
            <a:ext cx="373643" cy="432048"/>
          </a:xfrm>
          <a:prstGeom prst="homePlate">
            <a:avLst/>
          </a:prstGeom>
          <a:solidFill>
            <a:srgbClr val="309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5"/>
          <p:cNvSpPr txBox="1"/>
          <p:nvPr/>
        </p:nvSpPr>
        <p:spPr>
          <a:xfrm>
            <a:off x="417989" y="209173"/>
            <a:ext cx="2749471" cy="400110"/>
          </a:xfrm>
          <a:prstGeom prst="rect">
            <a:avLst/>
          </a:prstGeom>
          <a:noFill/>
        </p:spPr>
        <p:txBody>
          <a:bodyPr wrap="none" rtlCol="0">
            <a:spAutoFit/>
          </a:bodyPr>
          <a:lstStyle/>
          <a:p>
            <a:r>
              <a:rPr lang="zh-CN" altLang="en-US" sz="2000" b="1" dirty="0">
                <a:solidFill>
                  <a:srgbClr val="483018"/>
                </a:solidFill>
                <a:latin typeface="微软雅黑" panose="020B0503020204020204" pitchFamily="34" charset="-122"/>
                <a:ea typeface="微软雅黑" panose="020B0503020204020204" pitchFamily="34" charset="-122"/>
                <a:sym typeface="微软雅黑" panose="020B0503020204020204" pitchFamily="34" charset="-122"/>
              </a:rPr>
              <a:t>点击输入相关文字标题</a:t>
            </a:r>
          </a:p>
        </p:txBody>
      </p:sp>
      <p:sp>
        <p:nvSpPr>
          <p:cNvPr id="7" name="Line 34"/>
          <p:cNvSpPr>
            <a:spLocks noChangeShapeType="1"/>
          </p:cNvSpPr>
          <p:nvPr/>
        </p:nvSpPr>
        <p:spPr bwMode="auto">
          <a:xfrm rot="618245" flipV="1">
            <a:off x="4814888" y="2530945"/>
            <a:ext cx="130175" cy="1163638"/>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Line 35"/>
          <p:cNvSpPr>
            <a:spLocks noChangeShapeType="1"/>
          </p:cNvSpPr>
          <p:nvPr/>
        </p:nvSpPr>
        <p:spPr bwMode="auto">
          <a:xfrm rot="618245" flipH="1" flipV="1">
            <a:off x="4068763" y="2610320"/>
            <a:ext cx="481012" cy="944563"/>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Line 36"/>
          <p:cNvSpPr>
            <a:spLocks noChangeShapeType="1"/>
          </p:cNvSpPr>
          <p:nvPr/>
        </p:nvSpPr>
        <p:spPr bwMode="auto">
          <a:xfrm rot="618245" flipH="1" flipV="1">
            <a:off x="3128963" y="3086570"/>
            <a:ext cx="1144587" cy="519113"/>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Line 37"/>
          <p:cNvSpPr>
            <a:spLocks noChangeShapeType="1"/>
          </p:cNvSpPr>
          <p:nvPr/>
        </p:nvSpPr>
        <p:spPr bwMode="auto">
          <a:xfrm rot="618245" flipH="1">
            <a:off x="2232025" y="3735858"/>
            <a:ext cx="1946275" cy="26987"/>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Line 38"/>
          <p:cNvSpPr>
            <a:spLocks noChangeShapeType="1"/>
          </p:cNvSpPr>
          <p:nvPr/>
        </p:nvSpPr>
        <p:spPr bwMode="auto">
          <a:xfrm rot="618245" flipV="1">
            <a:off x="5056188" y="2911945"/>
            <a:ext cx="736600" cy="850900"/>
          </a:xfrm>
          <a:prstGeom prst="line">
            <a:avLst/>
          </a:prstGeom>
          <a:noFill/>
          <a:ln w="9525">
            <a:solidFill>
              <a:srgbClr val="3090D8"/>
            </a:solidFill>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Line 39"/>
          <p:cNvSpPr>
            <a:spLocks noChangeShapeType="1"/>
          </p:cNvSpPr>
          <p:nvPr/>
        </p:nvSpPr>
        <p:spPr bwMode="auto">
          <a:xfrm rot="618245" flipV="1">
            <a:off x="5275263" y="3443758"/>
            <a:ext cx="1443037" cy="528637"/>
          </a:xfrm>
          <a:prstGeom prst="line">
            <a:avLst/>
          </a:prstGeom>
          <a:noFill/>
          <a:ln w="9525">
            <a:solidFill>
              <a:srgbClr val="3090D8"/>
            </a:solidFill>
            <a:prstDash val="dash"/>
            <a:round/>
            <a:headEnd/>
            <a:tailEnd type="triangle" w="med" len="med"/>
          </a:ln>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3" name="组合 12"/>
          <p:cNvGrpSpPr/>
          <p:nvPr/>
        </p:nvGrpSpPr>
        <p:grpSpPr>
          <a:xfrm>
            <a:off x="2819400" y="587054"/>
            <a:ext cx="1981200" cy="1790699"/>
            <a:chOff x="2819400" y="1484314"/>
            <a:chExt cx="1981200" cy="1790699"/>
          </a:xfrm>
        </p:grpSpPr>
        <p:sp>
          <p:nvSpPr>
            <p:cNvPr id="14" name="Oval 20"/>
            <p:cNvSpPr>
              <a:spLocks noChangeArrowheads="1"/>
            </p:cNvSpPr>
            <p:nvPr/>
          </p:nvSpPr>
          <p:spPr bwMode="auto">
            <a:xfrm>
              <a:off x="3581400" y="23796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p>
          </p:txBody>
        </p:sp>
        <p:grpSp>
          <p:nvGrpSpPr>
            <p:cNvPr id="15" name="Group 57"/>
            <p:cNvGrpSpPr>
              <a:grpSpLocks/>
            </p:cNvGrpSpPr>
            <p:nvPr/>
          </p:nvGrpSpPr>
          <p:grpSpPr bwMode="auto">
            <a:xfrm>
              <a:off x="2819400" y="1484314"/>
              <a:ext cx="1981200" cy="754063"/>
              <a:chOff x="2208" y="816"/>
              <a:chExt cx="1248" cy="475"/>
            </a:xfrm>
          </p:grpSpPr>
          <p:sp>
            <p:nvSpPr>
              <p:cNvPr id="16" name="Rectangle 58"/>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17" name="Rectangle 59"/>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18" name="组合 17"/>
          <p:cNvGrpSpPr/>
          <p:nvPr/>
        </p:nvGrpSpPr>
        <p:grpSpPr>
          <a:xfrm>
            <a:off x="4495800" y="627534"/>
            <a:ext cx="1981200" cy="1828799"/>
            <a:chOff x="4495800" y="1484314"/>
            <a:chExt cx="1981200" cy="1828799"/>
          </a:xfrm>
        </p:grpSpPr>
        <p:sp>
          <p:nvSpPr>
            <p:cNvPr id="19" name="Oval 25"/>
            <p:cNvSpPr>
              <a:spLocks noChangeArrowheads="1"/>
            </p:cNvSpPr>
            <p:nvPr/>
          </p:nvSpPr>
          <p:spPr bwMode="auto">
            <a:xfrm>
              <a:off x="4857750" y="24177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p>
          </p:txBody>
        </p:sp>
        <p:grpSp>
          <p:nvGrpSpPr>
            <p:cNvPr id="20" name="Group 60"/>
            <p:cNvGrpSpPr>
              <a:grpSpLocks/>
            </p:cNvGrpSpPr>
            <p:nvPr/>
          </p:nvGrpSpPr>
          <p:grpSpPr bwMode="auto">
            <a:xfrm>
              <a:off x="4495800" y="1484314"/>
              <a:ext cx="1981200" cy="754063"/>
              <a:chOff x="2208" y="816"/>
              <a:chExt cx="1248" cy="475"/>
            </a:xfrm>
          </p:grpSpPr>
          <p:sp>
            <p:nvSpPr>
              <p:cNvPr id="21" name="Rectangle 61"/>
              <p:cNvSpPr>
                <a:spLocks noChangeArrowheads="1"/>
              </p:cNvSpPr>
              <p:nvPr/>
            </p:nvSpPr>
            <p:spPr bwMode="auto">
              <a:xfrm>
                <a:off x="2208" y="977"/>
                <a:ext cx="1248" cy="314"/>
              </a:xfrm>
              <a:prstGeom prst="rect">
                <a:avLst/>
              </a:prstGeom>
              <a:noFill/>
              <a:ln w="9525">
                <a:noFill/>
                <a:miter lim="800000"/>
                <a:headEnd/>
                <a:tailEnd/>
              </a:ln>
            </p:spPr>
            <p:txBody>
              <a:bodyPr>
                <a:spAutoFit/>
              </a:bodyPr>
              <a:lstStyle/>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ct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22" name="Rectangle 62"/>
              <p:cNvSpPr>
                <a:spLocks noChangeArrowheads="1"/>
              </p:cNvSpPr>
              <p:nvPr/>
            </p:nvSpPr>
            <p:spPr bwMode="auto">
              <a:xfrm>
                <a:off x="2354" y="816"/>
                <a:ext cx="956" cy="173"/>
              </a:xfrm>
              <a:prstGeom prst="rect">
                <a:avLst/>
              </a:prstGeom>
              <a:noFill/>
              <a:ln w="9525">
                <a:noFill/>
                <a:miter lim="800000"/>
                <a:headEnd/>
                <a:tailEnd/>
              </a:ln>
            </p:spPr>
            <p:txBody>
              <a:bodyPr>
                <a:spAutoFit/>
              </a:bodyPr>
              <a:lstStyle/>
              <a:p>
                <a:pPr algn="ct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23" name="组合 22"/>
          <p:cNvGrpSpPr/>
          <p:nvPr/>
        </p:nvGrpSpPr>
        <p:grpSpPr>
          <a:xfrm>
            <a:off x="228600" y="2240435"/>
            <a:ext cx="1981200" cy="1701798"/>
            <a:chOff x="228600" y="3097215"/>
            <a:chExt cx="1981200" cy="1701798"/>
          </a:xfrm>
        </p:grpSpPr>
        <p:sp>
          <p:nvSpPr>
            <p:cNvPr id="24" name="Oval 5"/>
            <p:cNvSpPr>
              <a:spLocks noChangeArrowheads="1"/>
            </p:cNvSpPr>
            <p:nvPr/>
          </p:nvSpPr>
          <p:spPr bwMode="auto">
            <a:xfrm>
              <a:off x="1295400" y="39036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p>
          </p:txBody>
        </p:sp>
        <p:grpSp>
          <p:nvGrpSpPr>
            <p:cNvPr id="25" name="Group 63"/>
            <p:cNvGrpSpPr>
              <a:grpSpLocks/>
            </p:cNvGrpSpPr>
            <p:nvPr/>
          </p:nvGrpSpPr>
          <p:grpSpPr bwMode="auto">
            <a:xfrm>
              <a:off x="228600" y="3097215"/>
              <a:ext cx="1981200" cy="754624"/>
              <a:chOff x="288" y="2592"/>
              <a:chExt cx="1488" cy="567"/>
            </a:xfrm>
          </p:grpSpPr>
          <p:sp>
            <p:nvSpPr>
              <p:cNvPr id="26" name="Rectangle 64"/>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27" name="Rectangle 65"/>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28" name="组合 27"/>
          <p:cNvGrpSpPr/>
          <p:nvPr/>
        </p:nvGrpSpPr>
        <p:grpSpPr>
          <a:xfrm>
            <a:off x="6877050" y="2240434"/>
            <a:ext cx="2114550" cy="1739899"/>
            <a:chOff x="6877050" y="3097214"/>
            <a:chExt cx="2114550" cy="1739899"/>
          </a:xfrm>
        </p:grpSpPr>
        <p:sp>
          <p:nvSpPr>
            <p:cNvPr id="29" name="Oval 30"/>
            <p:cNvSpPr>
              <a:spLocks noChangeArrowheads="1"/>
            </p:cNvSpPr>
            <p:nvPr/>
          </p:nvSpPr>
          <p:spPr bwMode="auto">
            <a:xfrm>
              <a:off x="6877050" y="394176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p>
          </p:txBody>
        </p:sp>
        <p:grpSp>
          <p:nvGrpSpPr>
            <p:cNvPr id="30" name="Group 66"/>
            <p:cNvGrpSpPr>
              <a:grpSpLocks/>
            </p:cNvGrpSpPr>
            <p:nvPr/>
          </p:nvGrpSpPr>
          <p:grpSpPr bwMode="auto">
            <a:xfrm>
              <a:off x="7010400" y="3097214"/>
              <a:ext cx="1981200" cy="754063"/>
              <a:chOff x="3718" y="1104"/>
              <a:chExt cx="1248" cy="475"/>
            </a:xfrm>
          </p:grpSpPr>
          <p:sp>
            <p:nvSpPr>
              <p:cNvPr id="31" name="Rectangle 67"/>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32" name="Rectangle 68"/>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33" name="组合 32"/>
          <p:cNvGrpSpPr/>
          <p:nvPr/>
        </p:nvGrpSpPr>
        <p:grpSpPr>
          <a:xfrm>
            <a:off x="1066800" y="1241897"/>
            <a:ext cx="2060575" cy="1804986"/>
            <a:chOff x="1066800" y="2098677"/>
            <a:chExt cx="2060575" cy="1804986"/>
          </a:xfrm>
        </p:grpSpPr>
        <p:sp>
          <p:nvSpPr>
            <p:cNvPr id="34" name="Oval 10"/>
            <p:cNvSpPr>
              <a:spLocks noChangeArrowheads="1"/>
            </p:cNvSpPr>
            <p:nvPr/>
          </p:nvSpPr>
          <p:spPr bwMode="auto">
            <a:xfrm>
              <a:off x="2228850" y="3008313"/>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p>
          </p:txBody>
        </p:sp>
        <p:grpSp>
          <p:nvGrpSpPr>
            <p:cNvPr id="35" name="Group 69"/>
            <p:cNvGrpSpPr>
              <a:grpSpLocks/>
            </p:cNvGrpSpPr>
            <p:nvPr/>
          </p:nvGrpSpPr>
          <p:grpSpPr bwMode="auto">
            <a:xfrm>
              <a:off x="1066800" y="2098677"/>
              <a:ext cx="1981200" cy="754624"/>
              <a:chOff x="288" y="2592"/>
              <a:chExt cx="1488" cy="567"/>
            </a:xfrm>
          </p:grpSpPr>
          <p:sp>
            <p:nvSpPr>
              <p:cNvPr id="36" name="Rectangle 70"/>
              <p:cNvSpPr>
                <a:spLocks noChangeArrowheads="1"/>
              </p:cNvSpPr>
              <p:nvPr/>
            </p:nvSpPr>
            <p:spPr bwMode="auto">
              <a:xfrm>
                <a:off x="288" y="2784"/>
                <a:ext cx="1488" cy="375"/>
              </a:xfrm>
              <a:prstGeom prst="rect">
                <a:avLst/>
              </a:prstGeom>
              <a:noFill/>
              <a:ln w="9525">
                <a:noFill/>
                <a:miter lim="800000"/>
                <a:headEnd/>
                <a:tailEnd/>
              </a:ln>
            </p:spPr>
            <p:txBody>
              <a:bodyPr>
                <a:spAutoFit/>
              </a:bodyPr>
              <a:lstStyle/>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lgn="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37" name="Rectangle 71"/>
              <p:cNvSpPr>
                <a:spLocks noChangeArrowheads="1"/>
              </p:cNvSpPr>
              <p:nvPr/>
            </p:nvSpPr>
            <p:spPr bwMode="auto">
              <a:xfrm>
                <a:off x="636" y="2592"/>
                <a:ext cx="1140" cy="208"/>
              </a:xfrm>
              <a:prstGeom prst="rect">
                <a:avLst/>
              </a:prstGeom>
              <a:noFill/>
              <a:ln w="9525">
                <a:noFill/>
                <a:miter lim="800000"/>
                <a:headEnd/>
                <a:tailEnd/>
              </a:ln>
            </p:spPr>
            <p:txBody>
              <a:bodyPr>
                <a:spAutoFit/>
              </a:bodyPr>
              <a:lstStyle/>
              <a:p>
                <a:pPr algn="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grpSp>
        <p:nvGrpSpPr>
          <p:cNvPr id="38" name="组合 37"/>
          <p:cNvGrpSpPr/>
          <p:nvPr/>
        </p:nvGrpSpPr>
        <p:grpSpPr>
          <a:xfrm>
            <a:off x="5940425" y="1237134"/>
            <a:ext cx="2289175" cy="1782761"/>
            <a:chOff x="5940425" y="2093914"/>
            <a:chExt cx="2289175" cy="1782761"/>
          </a:xfrm>
        </p:grpSpPr>
        <p:sp>
          <p:nvSpPr>
            <p:cNvPr id="39" name="Oval 15"/>
            <p:cNvSpPr>
              <a:spLocks noChangeArrowheads="1"/>
            </p:cNvSpPr>
            <p:nvPr/>
          </p:nvSpPr>
          <p:spPr bwMode="auto">
            <a:xfrm>
              <a:off x="5940425" y="2981325"/>
              <a:ext cx="898525" cy="895350"/>
            </a:xfrm>
            <a:prstGeom prst="ellipse">
              <a:avLst/>
            </a:prstGeom>
            <a:solidFill>
              <a:srgbClr val="3090D8"/>
            </a:solidFill>
            <a:ln w="9525" algn="ctr">
              <a:solidFill>
                <a:srgbClr val="3090D8"/>
              </a:solidFill>
              <a:round/>
              <a:headEnd/>
              <a:tailEnd/>
            </a:ln>
          </p:spPr>
          <p:txBody>
            <a:bodyPr wrap="none" anchor="ctr"/>
            <a:lstStyle/>
            <a:p>
              <a:pPr algn="ctr"/>
              <a:r>
                <a:rPr lang="en-US" altLang="zh-CN" sz="400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p>
          </p:txBody>
        </p:sp>
        <p:grpSp>
          <p:nvGrpSpPr>
            <p:cNvPr id="40" name="Group 72"/>
            <p:cNvGrpSpPr>
              <a:grpSpLocks/>
            </p:cNvGrpSpPr>
            <p:nvPr/>
          </p:nvGrpSpPr>
          <p:grpSpPr bwMode="auto">
            <a:xfrm>
              <a:off x="6248400" y="2093914"/>
              <a:ext cx="1981200" cy="754063"/>
              <a:chOff x="3718" y="1104"/>
              <a:chExt cx="1248" cy="475"/>
            </a:xfrm>
          </p:grpSpPr>
          <p:sp>
            <p:nvSpPr>
              <p:cNvPr id="41" name="Rectangle 73"/>
              <p:cNvSpPr>
                <a:spLocks noChangeArrowheads="1"/>
              </p:cNvSpPr>
              <p:nvPr/>
            </p:nvSpPr>
            <p:spPr bwMode="auto">
              <a:xfrm>
                <a:off x="3718" y="1265"/>
                <a:ext cx="1248" cy="314"/>
              </a:xfrm>
              <a:prstGeom prst="rect">
                <a:avLst/>
              </a:prstGeom>
              <a:noFill/>
              <a:ln w="9525">
                <a:noFill/>
                <a:miter lim="800000"/>
                <a:headEnd/>
                <a:tailEnd/>
              </a:ln>
            </p:spPr>
            <p:txBody>
              <a:bodyPr>
                <a:spAutoFit/>
              </a:bodyPr>
              <a:lstStyle/>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a:p>
                <a:pPr>
                  <a:spcBef>
                    <a:spcPct val="20000"/>
                  </a:spcBef>
                  <a:buClr>
                    <a:srgbClr val="E1B40C"/>
                  </a:buClr>
                  <a:buFont typeface="微软雅黑" pitchFamily="34" charset="-122"/>
                  <a:buNone/>
                </a:pPr>
                <a:r>
                  <a:rPr lang="zh-CN" altLang="en-US" sz="1200" b="0" dirty="0">
                    <a:solidFill>
                      <a:schemeClr val="tx1">
                        <a:lumMod val="95000"/>
                        <a:lumOff val="5000"/>
                      </a:schemeClr>
                    </a:solidFill>
                    <a:latin typeface="微软雅黑" pitchFamily="34" charset="-122"/>
                    <a:ea typeface="微软雅黑" panose="020B0503020204020204" pitchFamily="34" charset="-122"/>
                    <a:sym typeface="微软雅黑" panose="020B0503020204020204" pitchFamily="34" charset="-122"/>
                  </a:rPr>
                  <a:t>单击此处添加文字内容</a:t>
                </a:r>
              </a:p>
            </p:txBody>
          </p:sp>
          <p:sp>
            <p:nvSpPr>
              <p:cNvPr id="42" name="Rectangle 74"/>
              <p:cNvSpPr>
                <a:spLocks noChangeArrowheads="1"/>
              </p:cNvSpPr>
              <p:nvPr/>
            </p:nvSpPr>
            <p:spPr bwMode="auto">
              <a:xfrm>
                <a:off x="3718" y="1104"/>
                <a:ext cx="956" cy="173"/>
              </a:xfrm>
              <a:prstGeom prst="rect">
                <a:avLst/>
              </a:prstGeom>
              <a:noFill/>
              <a:ln w="9525">
                <a:noFill/>
                <a:miter lim="800000"/>
                <a:headEnd/>
                <a:tailEnd/>
              </a:ln>
            </p:spPr>
            <p:txBody>
              <a:bodyPr>
                <a:spAutoFit/>
              </a:bodyPr>
              <a:lstStyle/>
              <a:p>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单击此处添加文字</a:t>
                </a:r>
              </a:p>
            </p:txBody>
          </p:sp>
        </p:grpSp>
      </p:grpSp>
      <p:sp>
        <p:nvSpPr>
          <p:cNvPr id="43" name="Oval 44"/>
          <p:cNvSpPr>
            <a:spLocks noChangeArrowheads="1"/>
          </p:cNvSpPr>
          <p:nvPr/>
        </p:nvSpPr>
        <p:spPr bwMode="gray">
          <a:xfrm>
            <a:off x="3841753" y="3508847"/>
            <a:ext cx="1460501" cy="1443038"/>
          </a:xfrm>
          <a:prstGeom prst="ellipse">
            <a:avLst/>
          </a:prstGeom>
          <a:solidFill>
            <a:srgbClr val="3090D8"/>
          </a:solidFill>
          <a:ln w="9525" algn="ctr">
            <a:solidFill>
              <a:srgbClr val="3090D8"/>
            </a:solidFill>
            <a:round/>
            <a:headEnd/>
            <a:tailEnd/>
          </a:ln>
          <a:effectLst/>
        </p:spPr>
        <p:txBody>
          <a:bodyPr wrap="none" anchor="ctr"/>
          <a:lstStyle/>
          <a:p>
            <a:pPr algn="ct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单击此处</a:t>
            </a:r>
          </a:p>
          <a:p>
            <a:pPr algn="ct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添加文字</a:t>
            </a:r>
          </a:p>
        </p:txBody>
      </p:sp>
    </p:spTree>
    <p:extLst>
      <p:ext uri="{BB962C8B-B14F-4D97-AF65-F5344CB8AC3E}">
        <p14:creationId xmlns:p14="http://schemas.microsoft.com/office/powerpoint/2010/main" val="24328790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childTnLst>
                          </p:cTn>
                        </p:par>
                        <p:par>
                          <p:cTn id="20" fill="hold">
                            <p:stCondLst>
                              <p:cond delay="1500"/>
                            </p:stCondLst>
                            <p:childTnLst>
                              <p:par>
                                <p:cTn id="21" presetID="2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par>
                          <p:cTn id="29" fill="hold">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3" presetClass="entr" presetSubtype="10"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childTnLst>
                          </p:cTn>
                        </p:par>
                        <p:par>
                          <p:cTn id="38" fill="hold">
                            <p:stCondLst>
                              <p:cond delay="3500"/>
                            </p:stCondLst>
                            <p:childTnLst>
                              <p:par>
                                <p:cTn id="39" presetID="2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childTnLst>
                                </p:cTn>
                              </p:par>
                            </p:childTnLst>
                          </p:cTn>
                        </p:par>
                        <p:par>
                          <p:cTn id="43" fill="hold">
                            <p:stCondLst>
                              <p:cond delay="4000"/>
                            </p:stCondLst>
                            <p:childTnLst>
                              <p:par>
                                <p:cTn id="44" presetID="3" presetClass="entr" presetSubtype="1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par>
                          <p:cTn id="47" fill="hold">
                            <p:stCondLst>
                              <p:cond delay="4500"/>
                            </p:stCondLst>
                            <p:childTnLst>
                              <p:par>
                                <p:cTn id="48" presetID="23" presetClass="entr" presetSubtype="16" fill="hold" grpId="0"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p:cTn id="50" dur="500" fill="hold"/>
                                        <p:tgtEl>
                                          <p:spTgt spid="7"/>
                                        </p:tgtEl>
                                        <p:attrNameLst>
                                          <p:attrName>ppt_w</p:attrName>
                                        </p:attrNameLst>
                                      </p:cBhvr>
                                      <p:tavLst>
                                        <p:tav tm="0">
                                          <p:val>
                                            <p:fltVal val="0"/>
                                          </p:val>
                                        </p:tav>
                                        <p:tav tm="100000">
                                          <p:val>
                                            <p:strVal val="#ppt_w"/>
                                          </p:val>
                                        </p:tav>
                                      </p:tavLst>
                                    </p:anim>
                                    <p:anim calcmode="lin" valueType="num">
                                      <p:cBhvr>
                                        <p:cTn id="51" dur="500" fill="hold"/>
                                        <p:tgtEl>
                                          <p:spTgt spid="7"/>
                                        </p:tgtEl>
                                        <p:attrNameLst>
                                          <p:attrName>ppt_h</p:attrName>
                                        </p:attrNameLst>
                                      </p:cBhvr>
                                      <p:tavLst>
                                        <p:tav tm="0">
                                          <p:val>
                                            <p:fltVal val="0"/>
                                          </p:val>
                                        </p:tav>
                                        <p:tav tm="100000">
                                          <p:val>
                                            <p:strVal val="#ppt_h"/>
                                          </p:val>
                                        </p:tav>
                                      </p:tavLst>
                                    </p:anim>
                                  </p:childTnLst>
                                </p:cTn>
                              </p:par>
                            </p:childTnLst>
                          </p:cTn>
                        </p:par>
                        <p:par>
                          <p:cTn id="52" fill="hold">
                            <p:stCondLst>
                              <p:cond delay="5000"/>
                            </p:stCondLst>
                            <p:childTnLst>
                              <p:par>
                                <p:cTn id="53" presetID="3" presetClass="entr" presetSubtype="1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par>
                          <p:cTn id="56" fill="hold">
                            <p:stCondLst>
                              <p:cond delay="5500"/>
                            </p:stCondLst>
                            <p:childTnLst>
                              <p:par>
                                <p:cTn id="57" presetID="2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childTnLst>
                                </p:cTn>
                              </p:par>
                            </p:childTnLst>
                          </p:cTn>
                        </p:par>
                        <p:par>
                          <p:cTn id="61" fill="hold">
                            <p:stCondLst>
                              <p:cond delay="6000"/>
                            </p:stCondLst>
                            <p:childTnLst>
                              <p:par>
                                <p:cTn id="62" presetID="3" presetClass="entr" presetSubtype="1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blinds(horizontal)">
                                      <p:cBhvr>
                                        <p:cTn id="64" dur="500"/>
                                        <p:tgtEl>
                                          <p:spTgt spid="38"/>
                                        </p:tgtEl>
                                      </p:cBhvr>
                                    </p:animEffect>
                                  </p:childTnLst>
                                </p:cTn>
                              </p:par>
                            </p:childTnLst>
                          </p:cTn>
                        </p:par>
                        <p:par>
                          <p:cTn id="65" fill="hold">
                            <p:stCondLst>
                              <p:cond delay="6500"/>
                            </p:stCondLst>
                            <p:childTnLst>
                              <p:par>
                                <p:cTn id="66" presetID="23" presetClass="entr" presetSubtype="16"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3" presetClass="entr" presetSubtype="10" fill="hold"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blinds(horizontal)">
                                      <p:cBhvr>
                                        <p:cTn id="7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43"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2756</Words>
  <Application>Microsoft Office PowerPoint</Application>
  <PresentationFormat>全屏显示(16:9)</PresentationFormat>
  <Paragraphs>401</Paragraphs>
  <Slides>36</Slides>
  <Notes>35</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第一PPT</dc:description>
  <cp:lastModifiedBy>a</cp:lastModifiedBy>
  <cp:revision>75</cp:revision>
  <dcterms:created xsi:type="dcterms:W3CDTF">2015-01-08T06:32:00Z</dcterms:created>
  <dcterms:modified xsi:type="dcterms:W3CDTF">2019-04-17T09:23:17Z</dcterms:modified>
</cp:coreProperties>
</file>