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189F3-511C-4125-93C8-A5F5A6B516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A507213-3FB0-4CC9-BB9D-D2721C137B6B}">
      <dgm:prSet phldrT="[文本]"/>
      <dgm:spPr/>
      <dgm:t>
        <a:bodyPr/>
        <a:lstStyle/>
        <a:p>
          <a:r>
            <a:rPr lang="zh-CN" altLang="en-US" dirty="0" smtClean="0"/>
            <a:t>系统建立的目的</a:t>
          </a:r>
          <a:endParaRPr lang="zh-CN" altLang="en-US" dirty="0"/>
        </a:p>
      </dgm:t>
    </dgm:pt>
    <dgm:pt modelId="{3C94B33E-C0BC-4BB6-9E17-E8A42453455F}" type="parTrans" cxnId="{2297BE4D-973C-411A-A599-2BE269123264}">
      <dgm:prSet/>
      <dgm:spPr/>
      <dgm:t>
        <a:bodyPr/>
        <a:lstStyle/>
        <a:p>
          <a:endParaRPr lang="zh-CN" altLang="en-US"/>
        </a:p>
      </dgm:t>
    </dgm:pt>
    <dgm:pt modelId="{55255603-205C-4625-BCF3-EBCE353B9B1B}" type="sibTrans" cxnId="{2297BE4D-973C-411A-A599-2BE269123264}">
      <dgm:prSet/>
      <dgm:spPr/>
      <dgm:t>
        <a:bodyPr/>
        <a:lstStyle/>
        <a:p>
          <a:endParaRPr lang="zh-CN" altLang="en-US"/>
        </a:p>
      </dgm:t>
    </dgm:pt>
    <dgm:pt modelId="{7D669F50-656B-4AA1-BA43-99DCE1098EF9}">
      <dgm:prSet phldrT="[文本]"/>
      <dgm:spPr/>
      <dgm:t>
        <a:bodyPr/>
        <a:lstStyle/>
        <a:p>
          <a:r>
            <a:rPr lang="zh-CN" altLang="en-US" dirty="0" smtClean="0"/>
            <a:t>系统概述</a:t>
          </a:r>
          <a:endParaRPr lang="zh-CN" altLang="en-US" dirty="0"/>
        </a:p>
      </dgm:t>
    </dgm:pt>
    <dgm:pt modelId="{091A0689-E9CF-429D-8A5A-E7DC12989401}" type="parTrans" cxnId="{7E222E44-15F6-4EC1-AE42-9603CD140CB4}">
      <dgm:prSet/>
      <dgm:spPr/>
      <dgm:t>
        <a:bodyPr/>
        <a:lstStyle/>
        <a:p>
          <a:endParaRPr lang="zh-CN" altLang="en-US"/>
        </a:p>
      </dgm:t>
    </dgm:pt>
    <dgm:pt modelId="{6A005C62-E497-40CC-88A4-444B9EA87D00}" type="sibTrans" cxnId="{7E222E44-15F6-4EC1-AE42-9603CD140CB4}">
      <dgm:prSet/>
      <dgm:spPr/>
      <dgm:t>
        <a:bodyPr/>
        <a:lstStyle/>
        <a:p>
          <a:endParaRPr lang="zh-CN" altLang="en-US"/>
        </a:p>
      </dgm:t>
    </dgm:pt>
    <dgm:pt modelId="{84A0F9CD-87EA-4F02-A68E-3E8AB41A131B}">
      <dgm:prSet phldrT="[文本]"/>
      <dgm:spPr/>
      <dgm:t>
        <a:bodyPr/>
        <a:lstStyle/>
        <a:p>
          <a:r>
            <a:rPr lang="zh-CN" altLang="en-US" dirty="0" smtClean="0"/>
            <a:t>订单管理</a:t>
          </a:r>
          <a:endParaRPr lang="zh-CN" altLang="en-US" dirty="0"/>
        </a:p>
      </dgm:t>
    </dgm:pt>
    <dgm:pt modelId="{9487FFD3-8B34-4ED5-97EE-397DB46CFB83}" type="parTrans" cxnId="{7FD75EDA-E1C7-43EA-88FC-0279A2003BC6}">
      <dgm:prSet/>
      <dgm:spPr/>
      <dgm:t>
        <a:bodyPr/>
        <a:lstStyle/>
        <a:p>
          <a:endParaRPr lang="zh-CN" altLang="en-US"/>
        </a:p>
      </dgm:t>
    </dgm:pt>
    <dgm:pt modelId="{7F56A87E-E2EC-424B-8E8A-C077A19CA2F0}" type="sibTrans" cxnId="{7FD75EDA-E1C7-43EA-88FC-0279A2003BC6}">
      <dgm:prSet/>
      <dgm:spPr/>
      <dgm:t>
        <a:bodyPr/>
        <a:lstStyle/>
        <a:p>
          <a:endParaRPr lang="zh-CN" altLang="en-US"/>
        </a:p>
      </dgm:t>
    </dgm:pt>
    <dgm:pt modelId="{93E6A705-D952-4616-8243-5F950357234B}">
      <dgm:prSet phldrT="[文本]"/>
      <dgm:spPr/>
      <dgm:t>
        <a:bodyPr/>
        <a:lstStyle/>
        <a:p>
          <a:r>
            <a:rPr lang="zh-CN" altLang="en-US" dirty="0" smtClean="0"/>
            <a:t>员工管理</a:t>
          </a:r>
          <a:endParaRPr lang="zh-CN" altLang="en-US" dirty="0"/>
        </a:p>
      </dgm:t>
    </dgm:pt>
    <dgm:pt modelId="{26EB99E9-AE5F-4F4D-8D3C-C90FE95508F0}" type="parTrans" cxnId="{C9303681-F63A-42EB-96A8-B5F735A6257C}">
      <dgm:prSet/>
      <dgm:spPr/>
      <dgm:t>
        <a:bodyPr/>
        <a:lstStyle/>
        <a:p>
          <a:endParaRPr lang="zh-CN" altLang="en-US"/>
        </a:p>
      </dgm:t>
    </dgm:pt>
    <dgm:pt modelId="{832BD1E9-9034-4B4E-8EA0-BB8D0380FC86}" type="sibTrans" cxnId="{C9303681-F63A-42EB-96A8-B5F735A6257C}">
      <dgm:prSet/>
      <dgm:spPr/>
      <dgm:t>
        <a:bodyPr/>
        <a:lstStyle/>
        <a:p>
          <a:endParaRPr lang="zh-CN" altLang="en-US"/>
        </a:p>
      </dgm:t>
    </dgm:pt>
    <dgm:pt modelId="{CD727A1E-BDBB-4193-90EC-7035FA33B83E}">
      <dgm:prSet phldrT="[文本]"/>
      <dgm:spPr/>
      <dgm:t>
        <a:bodyPr/>
        <a:lstStyle/>
        <a:p>
          <a:r>
            <a:rPr lang="zh-CN" altLang="en-US" dirty="0" smtClean="0"/>
            <a:t>物料管理</a:t>
          </a:r>
          <a:endParaRPr lang="zh-CN" altLang="en-US" dirty="0"/>
        </a:p>
      </dgm:t>
    </dgm:pt>
    <dgm:pt modelId="{CA347890-663B-42E3-9EA1-242C5C0D0128}" type="parTrans" cxnId="{DD754DB1-D344-4883-A910-6D60944A9765}">
      <dgm:prSet/>
      <dgm:spPr/>
      <dgm:t>
        <a:bodyPr/>
        <a:lstStyle/>
        <a:p>
          <a:endParaRPr lang="zh-CN" altLang="en-US"/>
        </a:p>
      </dgm:t>
    </dgm:pt>
    <dgm:pt modelId="{96F5E0A8-0463-44D4-86BF-D8FE16AE7F40}" type="sibTrans" cxnId="{DD754DB1-D344-4883-A910-6D60944A9765}">
      <dgm:prSet/>
      <dgm:spPr/>
      <dgm:t>
        <a:bodyPr/>
        <a:lstStyle/>
        <a:p>
          <a:endParaRPr lang="zh-CN" altLang="en-US"/>
        </a:p>
      </dgm:t>
    </dgm:pt>
    <dgm:pt modelId="{615185E3-E879-4A0A-9993-C048ADE223B9}">
      <dgm:prSet phldrT="[文本]"/>
      <dgm:spPr/>
      <dgm:t>
        <a:bodyPr/>
        <a:lstStyle/>
        <a:p>
          <a:r>
            <a:rPr lang="zh-CN" altLang="en-US" dirty="0" smtClean="0"/>
            <a:t>设备管理</a:t>
          </a:r>
          <a:endParaRPr lang="zh-CN" altLang="en-US" dirty="0"/>
        </a:p>
      </dgm:t>
    </dgm:pt>
    <dgm:pt modelId="{D5FC5855-ECB2-462D-A77F-F30BB63FB9E2}" type="parTrans" cxnId="{DF6B95AC-6E2E-40D2-817E-F9BE0F49CFFE}">
      <dgm:prSet/>
      <dgm:spPr/>
      <dgm:t>
        <a:bodyPr/>
        <a:lstStyle/>
        <a:p>
          <a:endParaRPr lang="zh-CN" altLang="en-US"/>
        </a:p>
      </dgm:t>
    </dgm:pt>
    <dgm:pt modelId="{58BC5A47-0759-45ED-839E-FBD0331F5FC2}" type="sibTrans" cxnId="{DF6B95AC-6E2E-40D2-817E-F9BE0F49CFFE}">
      <dgm:prSet/>
      <dgm:spPr/>
      <dgm:t>
        <a:bodyPr/>
        <a:lstStyle/>
        <a:p>
          <a:endParaRPr lang="zh-CN" altLang="en-US"/>
        </a:p>
      </dgm:t>
    </dgm:pt>
    <dgm:pt modelId="{90E23995-88C2-41C9-87AF-49F7EEBBC8EF}">
      <dgm:prSet phldrT="[文本]"/>
      <dgm:spPr/>
      <dgm:t>
        <a:bodyPr/>
        <a:lstStyle/>
        <a:p>
          <a:r>
            <a:rPr lang="zh-CN" altLang="en-US" dirty="0" smtClean="0"/>
            <a:t>治具管理</a:t>
          </a:r>
          <a:endParaRPr lang="zh-CN" altLang="en-US" dirty="0"/>
        </a:p>
      </dgm:t>
    </dgm:pt>
    <dgm:pt modelId="{A50C901A-305E-4908-A5C7-207EAC8E6397}" type="parTrans" cxnId="{B010D967-1949-4DE8-90B0-351D12E269A1}">
      <dgm:prSet/>
      <dgm:spPr/>
      <dgm:t>
        <a:bodyPr/>
        <a:lstStyle/>
        <a:p>
          <a:endParaRPr lang="zh-CN" altLang="en-US"/>
        </a:p>
      </dgm:t>
    </dgm:pt>
    <dgm:pt modelId="{2BD4E75E-EDF1-4542-94B7-1078718FEBB5}" type="sibTrans" cxnId="{B010D967-1949-4DE8-90B0-351D12E269A1}">
      <dgm:prSet/>
      <dgm:spPr/>
      <dgm:t>
        <a:bodyPr/>
        <a:lstStyle/>
        <a:p>
          <a:endParaRPr lang="zh-CN" altLang="en-US"/>
        </a:p>
      </dgm:t>
    </dgm:pt>
    <dgm:pt modelId="{3A965095-45B5-4364-8675-F52F354F420A}">
      <dgm:prSet phldrT="[文本]"/>
      <dgm:spPr/>
      <dgm:t>
        <a:bodyPr/>
        <a:lstStyle/>
        <a:p>
          <a:r>
            <a:rPr lang="zh-CN" altLang="en-US" dirty="0" smtClean="0"/>
            <a:t>耗材管理</a:t>
          </a:r>
          <a:endParaRPr lang="zh-CN" altLang="en-US" dirty="0"/>
        </a:p>
      </dgm:t>
    </dgm:pt>
    <dgm:pt modelId="{60745787-3F06-4AEB-8F43-95400F18D9BE}" type="parTrans" cxnId="{3032DC23-1287-4BE2-8723-B6B1E21D6E00}">
      <dgm:prSet/>
      <dgm:spPr/>
      <dgm:t>
        <a:bodyPr/>
        <a:lstStyle/>
        <a:p>
          <a:endParaRPr lang="zh-CN" altLang="en-US"/>
        </a:p>
      </dgm:t>
    </dgm:pt>
    <dgm:pt modelId="{9F456988-9C39-4524-B345-E3C6B2A4383B}" type="sibTrans" cxnId="{3032DC23-1287-4BE2-8723-B6B1E21D6E00}">
      <dgm:prSet/>
      <dgm:spPr/>
      <dgm:t>
        <a:bodyPr/>
        <a:lstStyle/>
        <a:p>
          <a:endParaRPr lang="zh-CN" altLang="en-US"/>
        </a:p>
      </dgm:t>
    </dgm:pt>
    <dgm:pt modelId="{4FAF0BEA-F93C-43B8-B1D0-729AD21A0C44}" type="pres">
      <dgm:prSet presAssocID="{9DF189F3-511C-4125-93C8-A5F5A6B516F0}" presName="Name0" presStyleCnt="0">
        <dgm:presLayoutVars>
          <dgm:dir/>
          <dgm:animLvl val="lvl"/>
          <dgm:resizeHandles val="exact"/>
        </dgm:presLayoutVars>
      </dgm:prSet>
      <dgm:spPr/>
    </dgm:pt>
    <dgm:pt modelId="{FBAFB716-A5F6-464E-829C-53EBE29E3DBE}" type="pres">
      <dgm:prSet presAssocID="{EA507213-3FB0-4CC9-BB9D-D2721C137B6B}" presName="linNode" presStyleCnt="0"/>
      <dgm:spPr/>
    </dgm:pt>
    <dgm:pt modelId="{B1BE2512-38BD-42EF-996E-8CE2702F7899}" type="pres">
      <dgm:prSet presAssocID="{EA507213-3FB0-4CC9-BB9D-D2721C137B6B}" presName="parentText" presStyleLbl="node1" presStyleIdx="0" presStyleCnt="8" custScaleX="277079">
        <dgm:presLayoutVars>
          <dgm:chMax val="1"/>
          <dgm:bulletEnabled val="1"/>
        </dgm:presLayoutVars>
      </dgm:prSet>
      <dgm:spPr/>
    </dgm:pt>
    <dgm:pt modelId="{1FB52A4D-9410-4928-8782-EE1C72651E38}" type="pres">
      <dgm:prSet presAssocID="{55255603-205C-4625-BCF3-EBCE353B9B1B}" presName="sp" presStyleCnt="0"/>
      <dgm:spPr/>
    </dgm:pt>
    <dgm:pt modelId="{C8E7ECF1-025A-419A-B90B-C63EE12E2711}" type="pres">
      <dgm:prSet presAssocID="{7D669F50-656B-4AA1-BA43-99DCE1098EF9}" presName="linNode" presStyleCnt="0"/>
      <dgm:spPr/>
    </dgm:pt>
    <dgm:pt modelId="{212BE158-9AC2-4945-8B36-F3F754918F3A}" type="pres">
      <dgm:prSet presAssocID="{7D669F50-656B-4AA1-BA43-99DCE1098EF9}" presName="parentText" presStyleLbl="node1" presStyleIdx="1" presStyleCnt="8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AC560-38D3-401E-94B1-A4807B4355AF}" type="pres">
      <dgm:prSet presAssocID="{6A005C62-E497-40CC-88A4-444B9EA87D00}" presName="sp" presStyleCnt="0"/>
      <dgm:spPr/>
    </dgm:pt>
    <dgm:pt modelId="{C4D82F7A-C0AC-43BF-92F3-CD006B597B2E}" type="pres">
      <dgm:prSet presAssocID="{84A0F9CD-87EA-4F02-A68E-3E8AB41A131B}" presName="linNode" presStyleCnt="0"/>
      <dgm:spPr/>
    </dgm:pt>
    <dgm:pt modelId="{C19BBCA0-D9C0-4957-9045-0CD7D98FDD93}" type="pres">
      <dgm:prSet presAssocID="{84A0F9CD-87EA-4F02-A68E-3E8AB41A131B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5825320E-ADD7-4A8F-8936-5250EC81E70B}" type="pres">
      <dgm:prSet presAssocID="{7F56A87E-E2EC-424B-8E8A-C077A19CA2F0}" presName="sp" presStyleCnt="0"/>
      <dgm:spPr/>
    </dgm:pt>
    <dgm:pt modelId="{8D9FF5D2-7EE2-453D-A013-B41110843A8E}" type="pres">
      <dgm:prSet presAssocID="{93E6A705-D952-4616-8243-5F950357234B}" presName="linNode" presStyleCnt="0"/>
      <dgm:spPr/>
    </dgm:pt>
    <dgm:pt modelId="{5BEEFA8F-6C58-430C-90BF-05537A3CB3AD}" type="pres">
      <dgm:prSet presAssocID="{93E6A705-D952-4616-8243-5F950357234B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0D6B44-7653-4CBD-8A13-22A269F8C592}" type="pres">
      <dgm:prSet presAssocID="{832BD1E9-9034-4B4E-8EA0-BB8D0380FC86}" presName="sp" presStyleCnt="0"/>
      <dgm:spPr/>
    </dgm:pt>
    <dgm:pt modelId="{0D20F626-BA03-426C-BE18-E2DE24E75BF8}" type="pres">
      <dgm:prSet presAssocID="{CD727A1E-BDBB-4193-90EC-7035FA33B83E}" presName="linNode" presStyleCnt="0"/>
      <dgm:spPr/>
    </dgm:pt>
    <dgm:pt modelId="{AC71A60B-53EE-4AF9-B691-7467E9D5E95D}" type="pres">
      <dgm:prSet presAssocID="{CD727A1E-BDBB-4193-90EC-7035FA33B83E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A7A72C4F-4BF8-442E-8E8B-8B1ADCF19CE7}" type="pres">
      <dgm:prSet presAssocID="{96F5E0A8-0463-44D4-86BF-D8FE16AE7F40}" presName="sp" presStyleCnt="0"/>
      <dgm:spPr/>
    </dgm:pt>
    <dgm:pt modelId="{F978C97E-C045-48E7-AC3B-BF769D5767C5}" type="pres">
      <dgm:prSet presAssocID="{615185E3-E879-4A0A-9993-C048ADE223B9}" presName="linNode" presStyleCnt="0"/>
      <dgm:spPr/>
    </dgm:pt>
    <dgm:pt modelId="{7DA44D63-DF24-430D-A29C-E1EB0742F526}" type="pres">
      <dgm:prSet presAssocID="{615185E3-E879-4A0A-9993-C048ADE223B9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F26DEA3F-7240-445A-BA89-DFE0BC80B534}" type="pres">
      <dgm:prSet presAssocID="{58BC5A47-0759-45ED-839E-FBD0331F5FC2}" presName="sp" presStyleCnt="0"/>
      <dgm:spPr/>
    </dgm:pt>
    <dgm:pt modelId="{6636B234-1028-4028-BA80-611AC2855A3F}" type="pres">
      <dgm:prSet presAssocID="{90E23995-88C2-41C9-87AF-49F7EEBBC8EF}" presName="linNode" presStyleCnt="0"/>
      <dgm:spPr/>
    </dgm:pt>
    <dgm:pt modelId="{13E3723B-A417-41B9-8ADB-DCC0AB809119}" type="pres">
      <dgm:prSet presAssocID="{90E23995-88C2-41C9-87AF-49F7EEBBC8EF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37CCA634-73FD-4FCC-8EB1-C465966845F3}" type="pres">
      <dgm:prSet presAssocID="{2BD4E75E-EDF1-4542-94B7-1078718FEBB5}" presName="sp" presStyleCnt="0"/>
      <dgm:spPr/>
    </dgm:pt>
    <dgm:pt modelId="{5C29CA44-DA67-4AD2-919B-FCE8BEC398B7}" type="pres">
      <dgm:prSet presAssocID="{3A965095-45B5-4364-8675-F52F354F420A}" presName="linNode" presStyleCnt="0"/>
      <dgm:spPr/>
    </dgm:pt>
    <dgm:pt modelId="{EDB812A1-5AFB-49B5-B6B2-65EBE60AB8B0}" type="pres">
      <dgm:prSet presAssocID="{3A965095-45B5-4364-8675-F52F354F420A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55F6497B-F44C-424E-BC84-C9EC05AEF9A3}" type="presOf" srcId="{CD727A1E-BDBB-4193-90EC-7035FA33B83E}" destId="{AC71A60B-53EE-4AF9-B691-7467E9D5E95D}" srcOrd="0" destOrd="0" presId="urn:microsoft.com/office/officeart/2005/8/layout/vList5"/>
    <dgm:cxn modelId="{FAD028EA-F811-4F87-B567-EB837A057CCA}" type="presOf" srcId="{9DF189F3-511C-4125-93C8-A5F5A6B516F0}" destId="{4FAF0BEA-F93C-43B8-B1D0-729AD21A0C44}" srcOrd="0" destOrd="0" presId="urn:microsoft.com/office/officeart/2005/8/layout/vList5"/>
    <dgm:cxn modelId="{F3DD6DA4-1EA5-4445-9912-9CD2C862A985}" type="presOf" srcId="{615185E3-E879-4A0A-9993-C048ADE223B9}" destId="{7DA44D63-DF24-430D-A29C-E1EB0742F526}" srcOrd="0" destOrd="0" presId="urn:microsoft.com/office/officeart/2005/8/layout/vList5"/>
    <dgm:cxn modelId="{3032DC23-1287-4BE2-8723-B6B1E21D6E00}" srcId="{9DF189F3-511C-4125-93C8-A5F5A6B516F0}" destId="{3A965095-45B5-4364-8675-F52F354F420A}" srcOrd="7" destOrd="0" parTransId="{60745787-3F06-4AEB-8F43-95400F18D9BE}" sibTransId="{9F456988-9C39-4524-B345-E3C6B2A4383B}"/>
    <dgm:cxn modelId="{504D01B9-18D5-409F-9C12-206E532D1587}" type="presOf" srcId="{93E6A705-D952-4616-8243-5F950357234B}" destId="{5BEEFA8F-6C58-430C-90BF-05537A3CB3AD}" srcOrd="0" destOrd="0" presId="urn:microsoft.com/office/officeart/2005/8/layout/vList5"/>
    <dgm:cxn modelId="{DD754DB1-D344-4883-A910-6D60944A9765}" srcId="{9DF189F3-511C-4125-93C8-A5F5A6B516F0}" destId="{CD727A1E-BDBB-4193-90EC-7035FA33B83E}" srcOrd="4" destOrd="0" parTransId="{CA347890-663B-42E3-9EA1-242C5C0D0128}" sibTransId="{96F5E0A8-0463-44D4-86BF-D8FE16AE7F40}"/>
    <dgm:cxn modelId="{7E222E44-15F6-4EC1-AE42-9603CD140CB4}" srcId="{9DF189F3-511C-4125-93C8-A5F5A6B516F0}" destId="{7D669F50-656B-4AA1-BA43-99DCE1098EF9}" srcOrd="1" destOrd="0" parTransId="{091A0689-E9CF-429D-8A5A-E7DC12989401}" sibTransId="{6A005C62-E497-40CC-88A4-444B9EA87D00}"/>
    <dgm:cxn modelId="{7FD75EDA-E1C7-43EA-88FC-0279A2003BC6}" srcId="{9DF189F3-511C-4125-93C8-A5F5A6B516F0}" destId="{84A0F9CD-87EA-4F02-A68E-3E8AB41A131B}" srcOrd="2" destOrd="0" parTransId="{9487FFD3-8B34-4ED5-97EE-397DB46CFB83}" sibTransId="{7F56A87E-E2EC-424B-8E8A-C077A19CA2F0}"/>
    <dgm:cxn modelId="{7DBE2209-1747-4D95-BDFC-5131242AEBC2}" type="presOf" srcId="{90E23995-88C2-41C9-87AF-49F7EEBBC8EF}" destId="{13E3723B-A417-41B9-8ADB-DCC0AB809119}" srcOrd="0" destOrd="0" presId="urn:microsoft.com/office/officeart/2005/8/layout/vList5"/>
    <dgm:cxn modelId="{960BD75D-010D-4708-B0E0-06277B7E5F32}" type="presOf" srcId="{3A965095-45B5-4364-8675-F52F354F420A}" destId="{EDB812A1-5AFB-49B5-B6B2-65EBE60AB8B0}" srcOrd="0" destOrd="0" presId="urn:microsoft.com/office/officeart/2005/8/layout/vList5"/>
    <dgm:cxn modelId="{DF6B95AC-6E2E-40D2-817E-F9BE0F49CFFE}" srcId="{9DF189F3-511C-4125-93C8-A5F5A6B516F0}" destId="{615185E3-E879-4A0A-9993-C048ADE223B9}" srcOrd="5" destOrd="0" parTransId="{D5FC5855-ECB2-462D-A77F-F30BB63FB9E2}" sibTransId="{58BC5A47-0759-45ED-839E-FBD0331F5FC2}"/>
    <dgm:cxn modelId="{BF3F50AF-A397-4AC7-A8E6-3E77EFED46D8}" type="presOf" srcId="{7D669F50-656B-4AA1-BA43-99DCE1098EF9}" destId="{212BE158-9AC2-4945-8B36-F3F754918F3A}" srcOrd="0" destOrd="0" presId="urn:microsoft.com/office/officeart/2005/8/layout/vList5"/>
    <dgm:cxn modelId="{B010D967-1949-4DE8-90B0-351D12E269A1}" srcId="{9DF189F3-511C-4125-93C8-A5F5A6B516F0}" destId="{90E23995-88C2-41C9-87AF-49F7EEBBC8EF}" srcOrd="6" destOrd="0" parTransId="{A50C901A-305E-4908-A5C7-207EAC8E6397}" sibTransId="{2BD4E75E-EDF1-4542-94B7-1078718FEBB5}"/>
    <dgm:cxn modelId="{C9303681-F63A-42EB-96A8-B5F735A6257C}" srcId="{9DF189F3-511C-4125-93C8-A5F5A6B516F0}" destId="{93E6A705-D952-4616-8243-5F950357234B}" srcOrd="3" destOrd="0" parTransId="{26EB99E9-AE5F-4F4D-8D3C-C90FE95508F0}" sibTransId="{832BD1E9-9034-4B4E-8EA0-BB8D0380FC86}"/>
    <dgm:cxn modelId="{2297BE4D-973C-411A-A599-2BE269123264}" srcId="{9DF189F3-511C-4125-93C8-A5F5A6B516F0}" destId="{EA507213-3FB0-4CC9-BB9D-D2721C137B6B}" srcOrd="0" destOrd="0" parTransId="{3C94B33E-C0BC-4BB6-9E17-E8A42453455F}" sibTransId="{55255603-205C-4625-BCF3-EBCE353B9B1B}"/>
    <dgm:cxn modelId="{82DB1A27-CA5D-46CA-962E-BF6BD5C8C71E}" type="presOf" srcId="{84A0F9CD-87EA-4F02-A68E-3E8AB41A131B}" destId="{C19BBCA0-D9C0-4957-9045-0CD7D98FDD93}" srcOrd="0" destOrd="0" presId="urn:microsoft.com/office/officeart/2005/8/layout/vList5"/>
    <dgm:cxn modelId="{FBA47AE7-5B02-4ECB-A90B-D244ACAA9AF8}" type="presOf" srcId="{EA507213-3FB0-4CC9-BB9D-D2721C137B6B}" destId="{B1BE2512-38BD-42EF-996E-8CE2702F7899}" srcOrd="0" destOrd="0" presId="urn:microsoft.com/office/officeart/2005/8/layout/vList5"/>
    <dgm:cxn modelId="{9DCF8E57-CCB3-43E7-956E-E4F8F827EAA2}" type="presParOf" srcId="{4FAF0BEA-F93C-43B8-B1D0-729AD21A0C44}" destId="{FBAFB716-A5F6-464E-829C-53EBE29E3DBE}" srcOrd="0" destOrd="0" presId="urn:microsoft.com/office/officeart/2005/8/layout/vList5"/>
    <dgm:cxn modelId="{6EE3CD41-EC41-4616-B683-9766FBB2B5CA}" type="presParOf" srcId="{FBAFB716-A5F6-464E-829C-53EBE29E3DBE}" destId="{B1BE2512-38BD-42EF-996E-8CE2702F7899}" srcOrd="0" destOrd="0" presId="urn:microsoft.com/office/officeart/2005/8/layout/vList5"/>
    <dgm:cxn modelId="{B6286A2A-F9C8-481C-97BB-95E456E61ED4}" type="presParOf" srcId="{4FAF0BEA-F93C-43B8-B1D0-729AD21A0C44}" destId="{1FB52A4D-9410-4928-8782-EE1C72651E38}" srcOrd="1" destOrd="0" presId="urn:microsoft.com/office/officeart/2005/8/layout/vList5"/>
    <dgm:cxn modelId="{FF5816B0-AEF9-4C17-A9B1-6B76F915E304}" type="presParOf" srcId="{4FAF0BEA-F93C-43B8-B1D0-729AD21A0C44}" destId="{C8E7ECF1-025A-419A-B90B-C63EE12E2711}" srcOrd="2" destOrd="0" presId="urn:microsoft.com/office/officeart/2005/8/layout/vList5"/>
    <dgm:cxn modelId="{26D2FBD4-F4D4-4552-A2B1-8F148EB98D40}" type="presParOf" srcId="{C8E7ECF1-025A-419A-B90B-C63EE12E2711}" destId="{212BE158-9AC2-4945-8B36-F3F754918F3A}" srcOrd="0" destOrd="0" presId="urn:microsoft.com/office/officeart/2005/8/layout/vList5"/>
    <dgm:cxn modelId="{CE712B2C-13E0-4EA3-9D4A-3ADABCD4E1E8}" type="presParOf" srcId="{4FAF0BEA-F93C-43B8-B1D0-729AD21A0C44}" destId="{705AC560-38D3-401E-94B1-A4807B4355AF}" srcOrd="3" destOrd="0" presId="urn:microsoft.com/office/officeart/2005/8/layout/vList5"/>
    <dgm:cxn modelId="{DAC4F025-5A07-4C7C-B17B-0DC5E8ADB526}" type="presParOf" srcId="{4FAF0BEA-F93C-43B8-B1D0-729AD21A0C44}" destId="{C4D82F7A-C0AC-43BF-92F3-CD006B597B2E}" srcOrd="4" destOrd="0" presId="urn:microsoft.com/office/officeart/2005/8/layout/vList5"/>
    <dgm:cxn modelId="{B8A7AAF1-6732-41F6-8FEA-F39D4493A2EF}" type="presParOf" srcId="{C4D82F7A-C0AC-43BF-92F3-CD006B597B2E}" destId="{C19BBCA0-D9C0-4957-9045-0CD7D98FDD93}" srcOrd="0" destOrd="0" presId="urn:microsoft.com/office/officeart/2005/8/layout/vList5"/>
    <dgm:cxn modelId="{9AE91737-F0DF-465F-9C45-F6245DFD9077}" type="presParOf" srcId="{4FAF0BEA-F93C-43B8-B1D0-729AD21A0C44}" destId="{5825320E-ADD7-4A8F-8936-5250EC81E70B}" srcOrd="5" destOrd="0" presId="urn:microsoft.com/office/officeart/2005/8/layout/vList5"/>
    <dgm:cxn modelId="{AD01E219-447A-4BFC-AE68-2ACF90FF4E9E}" type="presParOf" srcId="{4FAF0BEA-F93C-43B8-B1D0-729AD21A0C44}" destId="{8D9FF5D2-7EE2-453D-A013-B41110843A8E}" srcOrd="6" destOrd="0" presId="urn:microsoft.com/office/officeart/2005/8/layout/vList5"/>
    <dgm:cxn modelId="{4C54EB25-C5A8-42BD-BBB2-87408FE58921}" type="presParOf" srcId="{8D9FF5D2-7EE2-453D-A013-B41110843A8E}" destId="{5BEEFA8F-6C58-430C-90BF-05537A3CB3AD}" srcOrd="0" destOrd="0" presId="urn:microsoft.com/office/officeart/2005/8/layout/vList5"/>
    <dgm:cxn modelId="{01A385AB-A99B-455C-A514-27D31270552C}" type="presParOf" srcId="{4FAF0BEA-F93C-43B8-B1D0-729AD21A0C44}" destId="{E50D6B44-7653-4CBD-8A13-22A269F8C592}" srcOrd="7" destOrd="0" presId="urn:microsoft.com/office/officeart/2005/8/layout/vList5"/>
    <dgm:cxn modelId="{C0DEDD0E-1083-4050-AC88-E88AFC7491F0}" type="presParOf" srcId="{4FAF0BEA-F93C-43B8-B1D0-729AD21A0C44}" destId="{0D20F626-BA03-426C-BE18-E2DE24E75BF8}" srcOrd="8" destOrd="0" presId="urn:microsoft.com/office/officeart/2005/8/layout/vList5"/>
    <dgm:cxn modelId="{14931ABE-D9F3-4A18-B156-5FEC5B291F62}" type="presParOf" srcId="{0D20F626-BA03-426C-BE18-E2DE24E75BF8}" destId="{AC71A60B-53EE-4AF9-B691-7467E9D5E95D}" srcOrd="0" destOrd="0" presId="urn:microsoft.com/office/officeart/2005/8/layout/vList5"/>
    <dgm:cxn modelId="{D45157EC-AC20-4746-831C-C378F1812C25}" type="presParOf" srcId="{4FAF0BEA-F93C-43B8-B1D0-729AD21A0C44}" destId="{A7A72C4F-4BF8-442E-8E8B-8B1ADCF19CE7}" srcOrd="9" destOrd="0" presId="urn:microsoft.com/office/officeart/2005/8/layout/vList5"/>
    <dgm:cxn modelId="{F9B12FC6-C8D2-4051-9DC3-2DF67FFE2380}" type="presParOf" srcId="{4FAF0BEA-F93C-43B8-B1D0-729AD21A0C44}" destId="{F978C97E-C045-48E7-AC3B-BF769D5767C5}" srcOrd="10" destOrd="0" presId="urn:microsoft.com/office/officeart/2005/8/layout/vList5"/>
    <dgm:cxn modelId="{9FB6F29C-2BFE-45AE-8FE7-D58084486BA4}" type="presParOf" srcId="{F978C97E-C045-48E7-AC3B-BF769D5767C5}" destId="{7DA44D63-DF24-430D-A29C-E1EB0742F526}" srcOrd="0" destOrd="0" presId="urn:microsoft.com/office/officeart/2005/8/layout/vList5"/>
    <dgm:cxn modelId="{6F5439D9-0008-4E70-A44B-0E4FD2A4BF7F}" type="presParOf" srcId="{4FAF0BEA-F93C-43B8-B1D0-729AD21A0C44}" destId="{F26DEA3F-7240-445A-BA89-DFE0BC80B534}" srcOrd="11" destOrd="0" presId="urn:microsoft.com/office/officeart/2005/8/layout/vList5"/>
    <dgm:cxn modelId="{05931B08-FCF1-4ABA-93D8-4E41744E8064}" type="presParOf" srcId="{4FAF0BEA-F93C-43B8-B1D0-729AD21A0C44}" destId="{6636B234-1028-4028-BA80-611AC2855A3F}" srcOrd="12" destOrd="0" presId="urn:microsoft.com/office/officeart/2005/8/layout/vList5"/>
    <dgm:cxn modelId="{9DA88E96-BA7D-46C4-A17F-84761A69B611}" type="presParOf" srcId="{6636B234-1028-4028-BA80-611AC2855A3F}" destId="{13E3723B-A417-41B9-8ADB-DCC0AB809119}" srcOrd="0" destOrd="0" presId="urn:microsoft.com/office/officeart/2005/8/layout/vList5"/>
    <dgm:cxn modelId="{93A57A38-941F-4CE4-82AE-DF92F4589CED}" type="presParOf" srcId="{4FAF0BEA-F93C-43B8-B1D0-729AD21A0C44}" destId="{37CCA634-73FD-4FCC-8EB1-C465966845F3}" srcOrd="13" destOrd="0" presId="urn:microsoft.com/office/officeart/2005/8/layout/vList5"/>
    <dgm:cxn modelId="{6B67C81C-6C1A-4F7E-A326-8233757A1322}" type="presParOf" srcId="{4FAF0BEA-F93C-43B8-B1D0-729AD21A0C44}" destId="{5C29CA44-DA67-4AD2-919B-FCE8BEC398B7}" srcOrd="14" destOrd="0" presId="urn:microsoft.com/office/officeart/2005/8/layout/vList5"/>
    <dgm:cxn modelId="{1DF38727-1EA0-43E2-A1B2-D19D71002353}" type="presParOf" srcId="{5C29CA44-DA67-4AD2-919B-FCE8BEC398B7}" destId="{EDB812A1-5AFB-49B5-B6B2-65EBE60AB8B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30CD9-5644-45B2-8762-331637A6E3A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6169BB-A0EA-4743-9FA0-5E7192018345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BA75790A-B77B-49FD-8B51-1429BD644EB1}" type="parTrans" cxnId="{EEB077FB-2452-48C5-836E-F7DEF6E796FE}">
      <dgm:prSet/>
      <dgm:spPr/>
      <dgm:t>
        <a:bodyPr/>
        <a:lstStyle/>
        <a:p>
          <a:endParaRPr lang="zh-CN" altLang="en-US"/>
        </a:p>
      </dgm:t>
    </dgm:pt>
    <dgm:pt modelId="{6A0F3587-41A0-48FC-8F02-86CF364F8CE7}" type="sibTrans" cxnId="{EEB077FB-2452-48C5-836E-F7DEF6E796FE}">
      <dgm:prSet/>
      <dgm:spPr/>
      <dgm:t>
        <a:bodyPr/>
        <a:lstStyle/>
        <a:p>
          <a:endParaRPr lang="zh-CN" altLang="en-US"/>
        </a:p>
      </dgm:t>
    </dgm:pt>
    <dgm:pt modelId="{940A4745-CB09-46F4-B147-3C5F0C171961}">
      <dgm:prSet phldrT="[文本]"/>
      <dgm:spPr/>
      <dgm:t>
        <a:bodyPr/>
        <a:lstStyle/>
        <a:p>
          <a:r>
            <a:rPr lang="zh-CN" altLang="en-US" dirty="0" smtClean="0"/>
            <a:t>出货检测</a:t>
          </a:r>
          <a:r>
            <a:rPr lang="en-US" altLang="zh-CN" dirty="0" smtClean="0"/>
            <a:t>&amp;</a:t>
          </a:r>
          <a:r>
            <a:rPr lang="zh-CN" altLang="en-US" dirty="0" smtClean="0"/>
            <a:t>标气打印</a:t>
          </a:r>
          <a:endParaRPr lang="zh-CN" altLang="en-US" dirty="0"/>
        </a:p>
      </dgm:t>
    </dgm:pt>
    <dgm:pt modelId="{E2B21AD6-5CB5-43DC-9232-3312A3B7646D}" type="parTrans" cxnId="{C8239DE0-5A81-4AD3-AF71-9EC601E0B42E}">
      <dgm:prSet/>
      <dgm:spPr/>
      <dgm:t>
        <a:bodyPr/>
        <a:lstStyle/>
        <a:p>
          <a:endParaRPr lang="zh-CN" altLang="en-US"/>
        </a:p>
      </dgm:t>
    </dgm:pt>
    <dgm:pt modelId="{AAAC73D7-DCEF-4D62-854F-C6B782657479}" type="sibTrans" cxnId="{C8239DE0-5A81-4AD3-AF71-9EC601E0B42E}">
      <dgm:prSet/>
      <dgm:spPr/>
      <dgm:t>
        <a:bodyPr/>
        <a:lstStyle/>
        <a:p>
          <a:endParaRPr lang="zh-CN" altLang="en-US"/>
        </a:p>
      </dgm:t>
    </dgm:pt>
    <dgm:pt modelId="{F443F0CF-C657-4165-A0F5-BBD2A9D643E4}">
      <dgm:prSet phldrT="[文本]"/>
      <dgm:spPr/>
      <dgm:t>
        <a:bodyPr/>
        <a:lstStyle/>
        <a:p>
          <a:r>
            <a:rPr lang="zh-CN" altLang="en-US" dirty="0" smtClean="0"/>
            <a:t>导出出货报告</a:t>
          </a:r>
          <a:endParaRPr lang="zh-CN" altLang="en-US" dirty="0"/>
        </a:p>
      </dgm:t>
    </dgm:pt>
    <dgm:pt modelId="{E61BC873-5EE0-41EE-8959-837ACB4F57B5}" type="parTrans" cxnId="{F45F3BA6-6CCB-49C7-BF4A-EF1E4BFCC784}">
      <dgm:prSet/>
      <dgm:spPr/>
      <dgm:t>
        <a:bodyPr/>
        <a:lstStyle/>
        <a:p>
          <a:endParaRPr lang="zh-CN" altLang="en-US"/>
        </a:p>
      </dgm:t>
    </dgm:pt>
    <dgm:pt modelId="{CABF98D0-FD2B-461C-873A-343997E02044}" type="sibTrans" cxnId="{F45F3BA6-6CCB-49C7-BF4A-EF1E4BFCC784}">
      <dgm:prSet/>
      <dgm:spPr/>
      <dgm:t>
        <a:bodyPr/>
        <a:lstStyle/>
        <a:p>
          <a:endParaRPr lang="zh-CN" altLang="en-US"/>
        </a:p>
      </dgm:t>
    </dgm:pt>
    <dgm:pt modelId="{98B4D4BA-0DFB-47F0-B5E4-2FF15FCBC071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8BCD5F36-17E9-440A-9B0B-AA5FF1177D2A}" type="parTrans" cxnId="{77926A54-35B1-4ACF-8218-41E41A1CB6FC}">
      <dgm:prSet/>
      <dgm:spPr/>
      <dgm:t>
        <a:bodyPr/>
        <a:lstStyle/>
        <a:p>
          <a:endParaRPr lang="zh-CN" altLang="en-US"/>
        </a:p>
      </dgm:t>
    </dgm:pt>
    <dgm:pt modelId="{CAC740B9-E25E-4E8D-A466-2D0F80BCA365}" type="sibTrans" cxnId="{77926A54-35B1-4ACF-8218-41E41A1CB6FC}">
      <dgm:prSet/>
      <dgm:spPr/>
      <dgm:t>
        <a:bodyPr/>
        <a:lstStyle/>
        <a:p>
          <a:endParaRPr lang="zh-CN" altLang="en-US"/>
        </a:p>
      </dgm:t>
    </dgm:pt>
    <dgm:pt modelId="{C07C9E17-B8FF-4040-9701-E2098BB29116}">
      <dgm:prSet phldrT="[文本]"/>
      <dgm:spPr/>
      <dgm:t>
        <a:bodyPr/>
        <a:lstStyle/>
        <a:p>
          <a:r>
            <a:rPr lang="zh-CN" altLang="en-US" dirty="0" smtClean="0"/>
            <a:t>发货</a:t>
          </a:r>
          <a:endParaRPr lang="zh-CN" altLang="en-US" dirty="0"/>
        </a:p>
      </dgm:t>
    </dgm:pt>
    <dgm:pt modelId="{26B1AFB3-7722-450C-8044-B04C95B7E9C9}" type="parTrans" cxnId="{8F043EEE-A63F-4A2F-ABD3-76222AF2568C}">
      <dgm:prSet/>
      <dgm:spPr/>
      <dgm:t>
        <a:bodyPr/>
        <a:lstStyle/>
        <a:p>
          <a:endParaRPr lang="zh-CN" altLang="en-US"/>
        </a:p>
      </dgm:t>
    </dgm:pt>
    <dgm:pt modelId="{4819E0B0-B52A-48C6-8FCF-D1601D1768F0}" type="sibTrans" cxnId="{8F043EEE-A63F-4A2F-ABD3-76222AF2568C}">
      <dgm:prSet/>
      <dgm:spPr/>
      <dgm:t>
        <a:bodyPr/>
        <a:lstStyle/>
        <a:p>
          <a:endParaRPr lang="zh-CN" altLang="en-US"/>
        </a:p>
      </dgm:t>
    </dgm:pt>
    <dgm:pt modelId="{B3D21D52-A543-467E-854D-D1AB5B923708}">
      <dgm:prSet phldrT="[文本]"/>
      <dgm:spPr/>
      <dgm:t>
        <a:bodyPr/>
        <a:lstStyle/>
        <a:p>
          <a:r>
            <a:rPr lang="zh-CN" altLang="en-US" dirty="0" smtClean="0"/>
            <a:t>确认标签</a:t>
          </a:r>
          <a:endParaRPr lang="zh-CN" altLang="en-US" dirty="0"/>
        </a:p>
      </dgm:t>
    </dgm:pt>
    <dgm:pt modelId="{6348E1D3-9C54-48A0-B9AB-F4C82195D818}" type="sibTrans" cxnId="{B443D7AF-1BDA-4A82-A471-D9C88D5F690D}">
      <dgm:prSet/>
      <dgm:spPr/>
      <dgm:t>
        <a:bodyPr/>
        <a:lstStyle/>
        <a:p>
          <a:endParaRPr lang="zh-CN" altLang="en-US"/>
        </a:p>
      </dgm:t>
    </dgm:pt>
    <dgm:pt modelId="{A46F0404-222D-4B5B-93FE-1C55C7BD4692}" type="parTrans" cxnId="{B443D7AF-1BDA-4A82-A471-D9C88D5F690D}">
      <dgm:prSet/>
      <dgm:spPr/>
      <dgm:t>
        <a:bodyPr/>
        <a:lstStyle/>
        <a:p>
          <a:endParaRPr lang="zh-CN" altLang="en-US"/>
        </a:p>
      </dgm:t>
    </dgm:pt>
    <dgm:pt modelId="{C4944A8C-74BC-41E2-8797-F4A0E2654AC5}">
      <dgm:prSet phldrT="[文本]"/>
      <dgm:spPr/>
      <dgm:t>
        <a:bodyPr/>
        <a:lstStyle/>
        <a:p>
          <a:r>
            <a:rPr lang="zh-CN" altLang="en-US" dirty="0" smtClean="0"/>
            <a:t>录入订单信息</a:t>
          </a:r>
          <a:endParaRPr lang="zh-CN" altLang="en-US" dirty="0"/>
        </a:p>
      </dgm:t>
    </dgm:pt>
    <dgm:pt modelId="{F08B3D38-BA2C-4F11-AAF1-4B12655BB194}" type="sibTrans" cxnId="{C7B7EFE0-611C-43FF-ABB1-9BB82CE27932}">
      <dgm:prSet/>
      <dgm:spPr/>
      <dgm:t>
        <a:bodyPr/>
        <a:lstStyle/>
        <a:p>
          <a:endParaRPr lang="zh-CN" altLang="en-US"/>
        </a:p>
      </dgm:t>
    </dgm:pt>
    <dgm:pt modelId="{E975317F-D58C-4693-990B-BDBD1680BF11}" type="parTrans" cxnId="{C7B7EFE0-611C-43FF-ABB1-9BB82CE27932}">
      <dgm:prSet/>
      <dgm:spPr/>
      <dgm:t>
        <a:bodyPr/>
        <a:lstStyle/>
        <a:p>
          <a:endParaRPr lang="zh-CN" altLang="en-US"/>
        </a:p>
      </dgm:t>
    </dgm:pt>
    <dgm:pt modelId="{661ED1F4-8A44-4932-97C5-32BFF6E10AB4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FD60E166-CEBC-45F9-B830-050532D249F7}" type="sibTrans" cxnId="{773613AE-C0F7-4E4B-B774-5C9B71B55F36}">
      <dgm:prSet/>
      <dgm:spPr/>
      <dgm:t>
        <a:bodyPr/>
        <a:lstStyle/>
        <a:p>
          <a:endParaRPr lang="zh-CN" altLang="en-US"/>
        </a:p>
      </dgm:t>
    </dgm:pt>
    <dgm:pt modelId="{A4CEE58E-350E-48B7-B635-BA4E73FAE8DB}" type="parTrans" cxnId="{773613AE-C0F7-4E4B-B774-5C9B71B55F36}">
      <dgm:prSet/>
      <dgm:spPr/>
      <dgm:t>
        <a:bodyPr/>
        <a:lstStyle/>
        <a:p>
          <a:endParaRPr lang="zh-CN" altLang="en-US"/>
        </a:p>
      </dgm:t>
    </dgm:pt>
    <dgm:pt modelId="{65DE35E7-6D09-4CE4-94CE-B0B9038F7E8B}" type="pres">
      <dgm:prSet presAssocID="{36C30CD9-5644-45B2-8762-331637A6E3AC}" presName="linearFlow" presStyleCnt="0">
        <dgm:presLayoutVars>
          <dgm:dir/>
          <dgm:animLvl val="lvl"/>
          <dgm:resizeHandles val="exact"/>
        </dgm:presLayoutVars>
      </dgm:prSet>
      <dgm:spPr/>
    </dgm:pt>
    <dgm:pt modelId="{E9C852B6-55CA-489D-AAC1-8908C0690A99}" type="pres">
      <dgm:prSet presAssocID="{661ED1F4-8A44-4932-97C5-32BFF6E10AB4}" presName="composite" presStyleCnt="0"/>
      <dgm:spPr/>
    </dgm:pt>
    <dgm:pt modelId="{AB11BA47-996E-4313-9D31-7CCFB5709FBE}" type="pres">
      <dgm:prSet presAssocID="{661ED1F4-8A44-4932-97C5-32BFF6E10AB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034F1F-23D3-4E52-AB63-2EB3361A66BC}" type="pres">
      <dgm:prSet presAssocID="{661ED1F4-8A44-4932-97C5-32BFF6E10AB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DB129-CD76-4102-9EE2-CDF44A9A6E07}" type="pres">
      <dgm:prSet presAssocID="{FD60E166-CEBC-45F9-B830-050532D249F7}" presName="sp" presStyleCnt="0"/>
      <dgm:spPr/>
    </dgm:pt>
    <dgm:pt modelId="{64D0301B-39A9-4732-96D3-532310CD52FA}" type="pres">
      <dgm:prSet presAssocID="{B36169BB-A0EA-4743-9FA0-5E7192018345}" presName="composite" presStyleCnt="0"/>
      <dgm:spPr/>
    </dgm:pt>
    <dgm:pt modelId="{9D101258-B615-4218-A497-6C10A401AB2E}" type="pres">
      <dgm:prSet presAssocID="{B36169BB-A0EA-4743-9FA0-5E719201834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C34B940-6B37-49E7-968A-6AAE6557E191}" type="pres">
      <dgm:prSet presAssocID="{B36169BB-A0EA-4743-9FA0-5E719201834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16758-70B3-41CF-A151-E96C708ECCFD}" type="pres">
      <dgm:prSet presAssocID="{6A0F3587-41A0-48FC-8F02-86CF364F8CE7}" presName="sp" presStyleCnt="0"/>
      <dgm:spPr/>
    </dgm:pt>
    <dgm:pt modelId="{B576796E-71B2-4C8C-9DA1-A173597C889D}" type="pres">
      <dgm:prSet presAssocID="{98B4D4BA-0DFB-47F0-B5E4-2FF15FCBC071}" presName="composite" presStyleCnt="0"/>
      <dgm:spPr/>
    </dgm:pt>
    <dgm:pt modelId="{5E1021BB-41B2-4F32-8D92-B400E387045E}" type="pres">
      <dgm:prSet presAssocID="{98B4D4BA-0DFB-47F0-B5E4-2FF15FCBC07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9CB4FAA-CC2E-481C-83D5-6C159268B81D}" type="pres">
      <dgm:prSet presAssocID="{98B4D4BA-0DFB-47F0-B5E4-2FF15FCBC07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B077FB-2452-48C5-836E-F7DEF6E796FE}" srcId="{36C30CD9-5644-45B2-8762-331637A6E3AC}" destId="{B36169BB-A0EA-4743-9FA0-5E7192018345}" srcOrd="1" destOrd="0" parTransId="{BA75790A-B77B-49FD-8B51-1429BD644EB1}" sibTransId="{6A0F3587-41A0-48FC-8F02-86CF364F8CE7}"/>
    <dgm:cxn modelId="{F9BB40CE-3E71-44BB-BB07-B7AC589B99F6}" type="presOf" srcId="{C07C9E17-B8FF-4040-9701-E2098BB29116}" destId="{D9CB4FAA-CC2E-481C-83D5-6C159268B81D}" srcOrd="0" destOrd="0" presId="urn:microsoft.com/office/officeart/2005/8/layout/chevron2"/>
    <dgm:cxn modelId="{179EC5C9-5182-40B2-AC52-DC2120ABA5D1}" type="presOf" srcId="{36C30CD9-5644-45B2-8762-331637A6E3AC}" destId="{65DE35E7-6D09-4CE4-94CE-B0B9038F7E8B}" srcOrd="0" destOrd="0" presId="urn:microsoft.com/office/officeart/2005/8/layout/chevron2"/>
    <dgm:cxn modelId="{717D1F33-95F5-4F28-B997-B6989206856C}" type="presOf" srcId="{C4944A8C-74BC-41E2-8797-F4A0E2654AC5}" destId="{FE034F1F-23D3-4E52-AB63-2EB3361A66BC}" srcOrd="0" destOrd="0" presId="urn:microsoft.com/office/officeart/2005/8/layout/chevron2"/>
    <dgm:cxn modelId="{09105FBF-8C6B-4669-A331-65EB57850C0E}" type="presOf" srcId="{F443F0CF-C657-4165-A0F5-BBD2A9D643E4}" destId="{1C34B940-6B37-49E7-968A-6AAE6557E191}" srcOrd="0" destOrd="1" presId="urn:microsoft.com/office/officeart/2005/8/layout/chevron2"/>
    <dgm:cxn modelId="{40F6FB7F-7B88-4AE0-A305-7AA83B8C7873}" type="presOf" srcId="{98B4D4BA-0DFB-47F0-B5E4-2FF15FCBC071}" destId="{5E1021BB-41B2-4F32-8D92-B400E387045E}" srcOrd="0" destOrd="0" presId="urn:microsoft.com/office/officeart/2005/8/layout/chevron2"/>
    <dgm:cxn modelId="{9ED11F83-4303-485B-AA7C-FEA53AA17D61}" type="presOf" srcId="{B3D21D52-A543-467E-854D-D1AB5B923708}" destId="{FE034F1F-23D3-4E52-AB63-2EB3361A66BC}" srcOrd="0" destOrd="1" presId="urn:microsoft.com/office/officeart/2005/8/layout/chevron2"/>
    <dgm:cxn modelId="{773613AE-C0F7-4E4B-B774-5C9B71B55F36}" srcId="{36C30CD9-5644-45B2-8762-331637A6E3AC}" destId="{661ED1F4-8A44-4932-97C5-32BFF6E10AB4}" srcOrd="0" destOrd="0" parTransId="{A4CEE58E-350E-48B7-B635-BA4E73FAE8DB}" sibTransId="{FD60E166-CEBC-45F9-B830-050532D249F7}"/>
    <dgm:cxn modelId="{C7B7EFE0-611C-43FF-ABB1-9BB82CE27932}" srcId="{661ED1F4-8A44-4932-97C5-32BFF6E10AB4}" destId="{C4944A8C-74BC-41E2-8797-F4A0E2654AC5}" srcOrd="0" destOrd="0" parTransId="{E975317F-D58C-4693-990B-BDBD1680BF11}" sibTransId="{F08B3D38-BA2C-4F11-AAF1-4B12655BB194}"/>
    <dgm:cxn modelId="{023990E4-CEAF-4EAE-8EDE-AB2E3BD5BD48}" type="presOf" srcId="{940A4745-CB09-46F4-B147-3C5F0C171961}" destId="{1C34B940-6B37-49E7-968A-6AAE6557E191}" srcOrd="0" destOrd="0" presId="urn:microsoft.com/office/officeart/2005/8/layout/chevron2"/>
    <dgm:cxn modelId="{77926A54-35B1-4ACF-8218-41E41A1CB6FC}" srcId="{36C30CD9-5644-45B2-8762-331637A6E3AC}" destId="{98B4D4BA-0DFB-47F0-B5E4-2FF15FCBC071}" srcOrd="2" destOrd="0" parTransId="{8BCD5F36-17E9-440A-9B0B-AA5FF1177D2A}" sibTransId="{CAC740B9-E25E-4E8D-A466-2D0F80BCA365}"/>
    <dgm:cxn modelId="{8F043EEE-A63F-4A2F-ABD3-76222AF2568C}" srcId="{98B4D4BA-0DFB-47F0-B5E4-2FF15FCBC071}" destId="{C07C9E17-B8FF-4040-9701-E2098BB29116}" srcOrd="0" destOrd="0" parTransId="{26B1AFB3-7722-450C-8044-B04C95B7E9C9}" sibTransId="{4819E0B0-B52A-48C6-8FCF-D1601D1768F0}"/>
    <dgm:cxn modelId="{F45F3BA6-6CCB-49C7-BF4A-EF1E4BFCC784}" srcId="{B36169BB-A0EA-4743-9FA0-5E7192018345}" destId="{F443F0CF-C657-4165-A0F5-BBD2A9D643E4}" srcOrd="1" destOrd="0" parTransId="{E61BC873-5EE0-41EE-8959-837ACB4F57B5}" sibTransId="{CABF98D0-FD2B-461C-873A-343997E02044}"/>
    <dgm:cxn modelId="{C8239DE0-5A81-4AD3-AF71-9EC601E0B42E}" srcId="{B36169BB-A0EA-4743-9FA0-5E7192018345}" destId="{940A4745-CB09-46F4-B147-3C5F0C171961}" srcOrd="0" destOrd="0" parTransId="{E2B21AD6-5CB5-43DC-9232-3312A3B7646D}" sibTransId="{AAAC73D7-DCEF-4D62-854F-C6B782657479}"/>
    <dgm:cxn modelId="{B443D7AF-1BDA-4A82-A471-D9C88D5F690D}" srcId="{661ED1F4-8A44-4932-97C5-32BFF6E10AB4}" destId="{B3D21D52-A543-467E-854D-D1AB5B923708}" srcOrd="1" destOrd="0" parTransId="{A46F0404-222D-4B5B-93FE-1C55C7BD4692}" sibTransId="{6348E1D3-9C54-48A0-B9AB-F4C82195D818}"/>
    <dgm:cxn modelId="{E77905EB-85FF-45A7-B6C2-88717F9110AB}" type="presOf" srcId="{661ED1F4-8A44-4932-97C5-32BFF6E10AB4}" destId="{AB11BA47-996E-4313-9D31-7CCFB5709FBE}" srcOrd="0" destOrd="0" presId="urn:microsoft.com/office/officeart/2005/8/layout/chevron2"/>
    <dgm:cxn modelId="{20894EEE-3ACE-47E9-B5D2-6E4EA07C96DF}" type="presOf" srcId="{B36169BB-A0EA-4743-9FA0-5E7192018345}" destId="{9D101258-B615-4218-A497-6C10A401AB2E}" srcOrd="0" destOrd="0" presId="urn:microsoft.com/office/officeart/2005/8/layout/chevron2"/>
    <dgm:cxn modelId="{D5D04945-B5C8-402A-80D3-34586ACF586F}" type="presParOf" srcId="{65DE35E7-6D09-4CE4-94CE-B0B9038F7E8B}" destId="{E9C852B6-55CA-489D-AAC1-8908C0690A99}" srcOrd="0" destOrd="0" presId="urn:microsoft.com/office/officeart/2005/8/layout/chevron2"/>
    <dgm:cxn modelId="{15C4211A-1896-41CC-A2E9-BDE8641D9E0F}" type="presParOf" srcId="{E9C852B6-55CA-489D-AAC1-8908C0690A99}" destId="{AB11BA47-996E-4313-9D31-7CCFB5709FBE}" srcOrd="0" destOrd="0" presId="urn:microsoft.com/office/officeart/2005/8/layout/chevron2"/>
    <dgm:cxn modelId="{D082E180-0C82-44C5-AB2A-AFFCD6121676}" type="presParOf" srcId="{E9C852B6-55CA-489D-AAC1-8908C0690A99}" destId="{FE034F1F-23D3-4E52-AB63-2EB3361A66BC}" srcOrd="1" destOrd="0" presId="urn:microsoft.com/office/officeart/2005/8/layout/chevron2"/>
    <dgm:cxn modelId="{75298DCA-94E8-4E9B-AFD2-BB809A5D7A2C}" type="presParOf" srcId="{65DE35E7-6D09-4CE4-94CE-B0B9038F7E8B}" destId="{F43DB129-CD76-4102-9EE2-CDF44A9A6E07}" srcOrd="1" destOrd="0" presId="urn:microsoft.com/office/officeart/2005/8/layout/chevron2"/>
    <dgm:cxn modelId="{463D9BF6-1D8E-40B9-A77F-F7CF5AB9EB89}" type="presParOf" srcId="{65DE35E7-6D09-4CE4-94CE-B0B9038F7E8B}" destId="{64D0301B-39A9-4732-96D3-532310CD52FA}" srcOrd="2" destOrd="0" presId="urn:microsoft.com/office/officeart/2005/8/layout/chevron2"/>
    <dgm:cxn modelId="{8EE99337-9571-46BA-A98D-D749023384F4}" type="presParOf" srcId="{64D0301B-39A9-4732-96D3-532310CD52FA}" destId="{9D101258-B615-4218-A497-6C10A401AB2E}" srcOrd="0" destOrd="0" presId="urn:microsoft.com/office/officeart/2005/8/layout/chevron2"/>
    <dgm:cxn modelId="{066B88EB-ABD7-40D1-B28B-016F8BC068D7}" type="presParOf" srcId="{64D0301B-39A9-4732-96D3-532310CD52FA}" destId="{1C34B940-6B37-49E7-968A-6AAE6557E191}" srcOrd="1" destOrd="0" presId="urn:microsoft.com/office/officeart/2005/8/layout/chevron2"/>
    <dgm:cxn modelId="{DEF26146-5DCB-41F5-B099-59B2EACC0A09}" type="presParOf" srcId="{65DE35E7-6D09-4CE4-94CE-B0B9038F7E8B}" destId="{E9716758-70B3-41CF-A151-E96C708ECCFD}" srcOrd="3" destOrd="0" presId="urn:microsoft.com/office/officeart/2005/8/layout/chevron2"/>
    <dgm:cxn modelId="{404E0AB5-75E2-460F-BDFB-046F16AA0C07}" type="presParOf" srcId="{65DE35E7-6D09-4CE4-94CE-B0B9038F7E8B}" destId="{B576796E-71B2-4C8C-9DA1-A173597C889D}" srcOrd="4" destOrd="0" presId="urn:microsoft.com/office/officeart/2005/8/layout/chevron2"/>
    <dgm:cxn modelId="{8F8FF780-EA6A-4AAF-849D-00FF49FE029F}" type="presParOf" srcId="{B576796E-71B2-4C8C-9DA1-A173597C889D}" destId="{5E1021BB-41B2-4F32-8D92-B400E387045E}" srcOrd="0" destOrd="0" presId="urn:microsoft.com/office/officeart/2005/8/layout/chevron2"/>
    <dgm:cxn modelId="{95561647-59FE-42EC-BB9A-4470972CD918}" type="presParOf" srcId="{B576796E-71B2-4C8C-9DA1-A173597C889D}" destId="{D9CB4FAA-CC2E-481C-83D5-6C159268B8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6F55BA-0872-4E43-847F-C0B9D2AA3B1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857CE7-D62D-4482-A93F-349A133FE8FB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65443FE7-CE9C-40C1-AAD5-E74397BDAD73}" type="parTrans" cxnId="{AAC15D79-A245-4B17-B92E-10904FC1CDDD}">
      <dgm:prSet/>
      <dgm:spPr/>
      <dgm:t>
        <a:bodyPr/>
        <a:lstStyle/>
        <a:p>
          <a:endParaRPr lang="zh-CN" altLang="en-US"/>
        </a:p>
      </dgm:t>
    </dgm:pt>
    <dgm:pt modelId="{09042CF8-A0D2-443F-BB7F-8234A6AE8B7E}" type="sibTrans" cxnId="{AAC15D79-A245-4B17-B92E-10904FC1CDDD}">
      <dgm:prSet/>
      <dgm:spPr/>
      <dgm:t>
        <a:bodyPr/>
        <a:lstStyle/>
        <a:p>
          <a:endParaRPr lang="zh-CN" altLang="en-US"/>
        </a:p>
      </dgm:t>
    </dgm:pt>
    <dgm:pt modelId="{830E7C1D-BDE2-418F-81E3-5751E88014F7}">
      <dgm:prSet phldrT="[文本]"/>
      <dgm:spPr/>
      <dgm:t>
        <a:bodyPr/>
        <a:lstStyle/>
        <a:p>
          <a:r>
            <a:rPr lang="zh-CN" altLang="en-US" dirty="0" smtClean="0"/>
            <a:t>治具新增</a:t>
          </a:r>
          <a:endParaRPr lang="zh-CN" altLang="en-US" dirty="0"/>
        </a:p>
      </dgm:t>
    </dgm:pt>
    <dgm:pt modelId="{7FE51FBB-EB5B-4DBC-9792-F83EDA0A6EC1}" type="parTrans" cxnId="{6C5697B8-B6F3-4D3F-889A-C5091C4A782C}">
      <dgm:prSet/>
      <dgm:spPr/>
      <dgm:t>
        <a:bodyPr/>
        <a:lstStyle/>
        <a:p>
          <a:endParaRPr lang="zh-CN" altLang="en-US"/>
        </a:p>
      </dgm:t>
    </dgm:pt>
    <dgm:pt modelId="{2A436D78-68F5-4D2B-A502-12DDEB888A5D}" type="sibTrans" cxnId="{6C5697B8-B6F3-4D3F-889A-C5091C4A782C}">
      <dgm:prSet/>
      <dgm:spPr/>
      <dgm:t>
        <a:bodyPr/>
        <a:lstStyle/>
        <a:p>
          <a:endParaRPr lang="zh-CN" altLang="en-US"/>
        </a:p>
      </dgm:t>
    </dgm:pt>
    <dgm:pt modelId="{311A7485-24C4-4B51-997D-B322F9B25981}">
      <dgm:prSet phldrT="[文本]"/>
      <dgm:spPr/>
      <dgm:t>
        <a:bodyPr/>
        <a:lstStyle/>
        <a:p>
          <a:r>
            <a:rPr lang="zh-CN" altLang="en-US" dirty="0" smtClean="0"/>
            <a:t>治具入库</a:t>
          </a:r>
          <a:endParaRPr lang="zh-CN" altLang="en-US" dirty="0"/>
        </a:p>
      </dgm:t>
    </dgm:pt>
    <dgm:pt modelId="{1CC5B6DA-9C8D-42D9-B376-0BE7653AFD4D}" type="parTrans" cxnId="{25754C97-668E-4744-82C3-B8DE8DCAC421}">
      <dgm:prSet/>
      <dgm:spPr/>
      <dgm:t>
        <a:bodyPr/>
        <a:lstStyle/>
        <a:p>
          <a:endParaRPr lang="zh-CN" altLang="en-US"/>
        </a:p>
      </dgm:t>
    </dgm:pt>
    <dgm:pt modelId="{822FDB33-18E2-43E3-81D8-F4E9B99FF982}" type="sibTrans" cxnId="{25754C97-668E-4744-82C3-B8DE8DCAC421}">
      <dgm:prSet/>
      <dgm:spPr/>
      <dgm:t>
        <a:bodyPr/>
        <a:lstStyle/>
        <a:p>
          <a:endParaRPr lang="zh-CN" altLang="en-US"/>
        </a:p>
      </dgm:t>
    </dgm:pt>
    <dgm:pt modelId="{8C37957A-B997-408B-809A-729F61A703E2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C45B3AF4-085B-4978-849E-69C43E9EDF69}" type="parTrans" cxnId="{2A672D2D-1B2F-4EF4-A9BB-2D9A1C0BE330}">
      <dgm:prSet/>
      <dgm:spPr/>
      <dgm:t>
        <a:bodyPr/>
        <a:lstStyle/>
        <a:p>
          <a:endParaRPr lang="zh-CN" altLang="en-US"/>
        </a:p>
      </dgm:t>
    </dgm:pt>
    <dgm:pt modelId="{273DB7C8-BB3C-4C70-A7C6-584B3A2F2B0B}" type="sibTrans" cxnId="{2A672D2D-1B2F-4EF4-A9BB-2D9A1C0BE330}">
      <dgm:prSet/>
      <dgm:spPr/>
      <dgm:t>
        <a:bodyPr/>
        <a:lstStyle/>
        <a:p>
          <a:endParaRPr lang="zh-CN" altLang="en-US"/>
        </a:p>
      </dgm:t>
    </dgm:pt>
    <dgm:pt modelId="{0C151E43-1E68-4A1C-BCC6-C7942EC0DF76}">
      <dgm:prSet phldrT="[文本]"/>
      <dgm:spPr/>
      <dgm:t>
        <a:bodyPr/>
        <a:lstStyle/>
        <a:p>
          <a:r>
            <a:rPr lang="zh-CN" altLang="en-US" dirty="0" smtClean="0"/>
            <a:t>治具领用</a:t>
          </a:r>
          <a:endParaRPr lang="zh-CN" altLang="en-US" dirty="0"/>
        </a:p>
      </dgm:t>
    </dgm:pt>
    <dgm:pt modelId="{DE9489FB-96B5-4E5B-8B67-F4913C6E720B}" type="parTrans" cxnId="{B88B3816-44C3-42E6-8280-F8617489B1DB}">
      <dgm:prSet/>
      <dgm:spPr/>
      <dgm:t>
        <a:bodyPr/>
        <a:lstStyle/>
        <a:p>
          <a:endParaRPr lang="zh-CN" altLang="en-US"/>
        </a:p>
      </dgm:t>
    </dgm:pt>
    <dgm:pt modelId="{E9BC8A14-F3CD-4808-B1E3-4743C1077D0C}" type="sibTrans" cxnId="{B88B3816-44C3-42E6-8280-F8617489B1DB}">
      <dgm:prSet/>
      <dgm:spPr/>
      <dgm:t>
        <a:bodyPr/>
        <a:lstStyle/>
        <a:p>
          <a:endParaRPr lang="zh-CN" altLang="en-US"/>
        </a:p>
      </dgm:t>
    </dgm:pt>
    <dgm:pt modelId="{2D04FC39-4C7C-4145-90DC-1BC621EFF962}">
      <dgm:prSet phldrT="[文本]"/>
      <dgm:spPr/>
      <dgm:t>
        <a:bodyPr/>
        <a:lstStyle/>
        <a:p>
          <a:r>
            <a:rPr lang="zh-CN" altLang="en-US" dirty="0" smtClean="0"/>
            <a:t>治具维护</a:t>
          </a:r>
          <a:endParaRPr lang="zh-CN" altLang="en-US" dirty="0"/>
        </a:p>
      </dgm:t>
    </dgm:pt>
    <dgm:pt modelId="{4859EC30-F78B-40A2-AAC9-76D76EFD3F07}" type="parTrans" cxnId="{B69C1285-9A43-4F2A-B90B-D8CE997D04C6}">
      <dgm:prSet/>
      <dgm:spPr/>
      <dgm:t>
        <a:bodyPr/>
        <a:lstStyle/>
        <a:p>
          <a:endParaRPr lang="zh-CN" altLang="en-US"/>
        </a:p>
      </dgm:t>
    </dgm:pt>
    <dgm:pt modelId="{2612BABC-EFA8-4E6A-AA51-0073CA2528A8}" type="sibTrans" cxnId="{B69C1285-9A43-4F2A-B90B-D8CE997D04C6}">
      <dgm:prSet/>
      <dgm:spPr/>
      <dgm:t>
        <a:bodyPr/>
        <a:lstStyle/>
        <a:p>
          <a:endParaRPr lang="zh-CN" altLang="en-US"/>
        </a:p>
      </dgm:t>
    </dgm:pt>
    <dgm:pt modelId="{0370AD3F-2853-4F89-A8CA-D3429F54A75C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2BB1B5D-9300-484C-9D2D-8EE96C5D136B}" type="parTrans" cxnId="{E6D8AF8B-67B7-4D7D-9260-095FD71F692F}">
      <dgm:prSet/>
      <dgm:spPr/>
      <dgm:t>
        <a:bodyPr/>
        <a:lstStyle/>
        <a:p>
          <a:endParaRPr lang="zh-CN" altLang="en-US"/>
        </a:p>
      </dgm:t>
    </dgm:pt>
    <dgm:pt modelId="{24B73FEB-7C57-4BF3-95F2-1471E7868188}" type="sibTrans" cxnId="{E6D8AF8B-67B7-4D7D-9260-095FD71F692F}">
      <dgm:prSet/>
      <dgm:spPr/>
      <dgm:t>
        <a:bodyPr/>
        <a:lstStyle/>
        <a:p>
          <a:endParaRPr lang="zh-CN" altLang="en-US"/>
        </a:p>
      </dgm:t>
    </dgm:pt>
    <dgm:pt modelId="{CAF91F09-001A-446C-BFC8-E949AA8387DF}">
      <dgm:prSet phldrT="[文本]"/>
      <dgm:spPr/>
      <dgm:t>
        <a:bodyPr/>
        <a:lstStyle/>
        <a:p>
          <a:r>
            <a:rPr lang="zh-CN" altLang="en-US" dirty="0" smtClean="0"/>
            <a:t>治具报废</a:t>
          </a:r>
          <a:endParaRPr lang="zh-CN" altLang="en-US" dirty="0"/>
        </a:p>
      </dgm:t>
    </dgm:pt>
    <dgm:pt modelId="{1C84CA6D-F027-4C29-A602-F4DA6E148BAD}" type="parTrans" cxnId="{6BDC5C94-61AD-4EFA-8FA7-560E50747DB2}">
      <dgm:prSet/>
      <dgm:spPr/>
      <dgm:t>
        <a:bodyPr/>
        <a:lstStyle/>
        <a:p>
          <a:endParaRPr lang="zh-CN" altLang="en-US"/>
        </a:p>
      </dgm:t>
    </dgm:pt>
    <dgm:pt modelId="{69FE582D-83B8-4207-9E1D-EEF1073AE7F1}" type="sibTrans" cxnId="{6BDC5C94-61AD-4EFA-8FA7-560E50747DB2}">
      <dgm:prSet/>
      <dgm:spPr/>
      <dgm:t>
        <a:bodyPr/>
        <a:lstStyle/>
        <a:p>
          <a:endParaRPr lang="zh-CN" altLang="en-US"/>
        </a:p>
      </dgm:t>
    </dgm:pt>
    <dgm:pt modelId="{D7E50FA2-0F77-41E4-A1B2-5FAD42F23330}" type="pres">
      <dgm:prSet presAssocID="{0F6F55BA-0872-4E43-847F-C0B9D2AA3B1B}" presName="linearFlow" presStyleCnt="0">
        <dgm:presLayoutVars>
          <dgm:dir/>
          <dgm:animLvl val="lvl"/>
          <dgm:resizeHandles val="exact"/>
        </dgm:presLayoutVars>
      </dgm:prSet>
      <dgm:spPr/>
    </dgm:pt>
    <dgm:pt modelId="{3F2192A9-9AB1-420E-AF35-EE4FCB65D356}" type="pres">
      <dgm:prSet presAssocID="{E2857CE7-D62D-4482-A93F-349A133FE8FB}" presName="composite" presStyleCnt="0"/>
      <dgm:spPr/>
    </dgm:pt>
    <dgm:pt modelId="{A0A0B00A-4D4F-4E62-B419-5DCD27C9EC4B}" type="pres">
      <dgm:prSet presAssocID="{E2857CE7-D62D-4482-A93F-349A133FE8F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4FF6FEF-C724-4562-A6FA-D1C5D3DE3CA5}" type="pres">
      <dgm:prSet presAssocID="{E2857CE7-D62D-4482-A93F-349A133FE8FB}" presName="descendantText" presStyleLbl="alignAcc1" presStyleIdx="0" presStyleCnt="3">
        <dgm:presLayoutVars>
          <dgm:bulletEnabled val="1"/>
        </dgm:presLayoutVars>
      </dgm:prSet>
      <dgm:spPr/>
    </dgm:pt>
    <dgm:pt modelId="{30C1FBA9-8D4A-4EF6-AB3B-FCE3C2792F6E}" type="pres">
      <dgm:prSet presAssocID="{09042CF8-A0D2-443F-BB7F-8234A6AE8B7E}" presName="sp" presStyleCnt="0"/>
      <dgm:spPr/>
    </dgm:pt>
    <dgm:pt modelId="{5EB08D5B-E6D7-4A53-B1AE-52989ECC221D}" type="pres">
      <dgm:prSet presAssocID="{8C37957A-B997-408B-809A-729F61A703E2}" presName="composite" presStyleCnt="0"/>
      <dgm:spPr/>
    </dgm:pt>
    <dgm:pt modelId="{659300DB-C99C-485D-8325-87DB211143FD}" type="pres">
      <dgm:prSet presAssocID="{8C37957A-B997-408B-809A-729F61A703E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A5B1887-EE72-46B8-B425-A5AEEDC35596}" type="pres">
      <dgm:prSet presAssocID="{8C37957A-B997-408B-809A-729F61A703E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DA6A02-0704-42E8-806D-459EB47585B6}" type="pres">
      <dgm:prSet presAssocID="{273DB7C8-BB3C-4C70-A7C6-584B3A2F2B0B}" presName="sp" presStyleCnt="0"/>
      <dgm:spPr/>
    </dgm:pt>
    <dgm:pt modelId="{1EA254AD-CC70-4EC2-ABBE-3EB268DFD4BC}" type="pres">
      <dgm:prSet presAssocID="{0370AD3F-2853-4F89-A8CA-D3429F54A75C}" presName="composite" presStyleCnt="0"/>
      <dgm:spPr/>
    </dgm:pt>
    <dgm:pt modelId="{3FB3C3BE-1856-4050-828D-17C4FCAEED13}" type="pres">
      <dgm:prSet presAssocID="{0370AD3F-2853-4F89-A8CA-D3429F54A75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82F12E7-CC8F-44C9-9181-EE0F1E2B4A40}" type="pres">
      <dgm:prSet presAssocID="{0370AD3F-2853-4F89-A8CA-D3429F54A75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30B7F4-B6E3-4928-A0B7-1C2107DFAF77}" type="presOf" srcId="{830E7C1D-BDE2-418F-81E3-5751E88014F7}" destId="{24FF6FEF-C724-4562-A6FA-D1C5D3DE3CA5}" srcOrd="0" destOrd="0" presId="urn:microsoft.com/office/officeart/2005/8/layout/chevron2"/>
    <dgm:cxn modelId="{25754C97-668E-4744-82C3-B8DE8DCAC421}" srcId="{E2857CE7-D62D-4482-A93F-349A133FE8FB}" destId="{311A7485-24C4-4B51-997D-B322F9B25981}" srcOrd="1" destOrd="0" parTransId="{1CC5B6DA-9C8D-42D9-B376-0BE7653AFD4D}" sibTransId="{822FDB33-18E2-43E3-81D8-F4E9B99FF982}"/>
    <dgm:cxn modelId="{B88B3816-44C3-42E6-8280-F8617489B1DB}" srcId="{8C37957A-B997-408B-809A-729F61A703E2}" destId="{0C151E43-1E68-4A1C-BCC6-C7942EC0DF76}" srcOrd="0" destOrd="0" parTransId="{DE9489FB-96B5-4E5B-8B67-F4913C6E720B}" sibTransId="{E9BC8A14-F3CD-4808-B1E3-4743C1077D0C}"/>
    <dgm:cxn modelId="{B69C1285-9A43-4F2A-B90B-D8CE997D04C6}" srcId="{8C37957A-B997-408B-809A-729F61A703E2}" destId="{2D04FC39-4C7C-4145-90DC-1BC621EFF962}" srcOrd="1" destOrd="0" parTransId="{4859EC30-F78B-40A2-AAC9-76D76EFD3F07}" sibTransId="{2612BABC-EFA8-4E6A-AA51-0073CA2528A8}"/>
    <dgm:cxn modelId="{CE5E4E3D-A789-45D7-9C19-B7993333268C}" type="presOf" srcId="{2D04FC39-4C7C-4145-90DC-1BC621EFF962}" destId="{3A5B1887-EE72-46B8-B425-A5AEEDC35596}" srcOrd="0" destOrd="1" presId="urn:microsoft.com/office/officeart/2005/8/layout/chevron2"/>
    <dgm:cxn modelId="{6C5697B8-B6F3-4D3F-889A-C5091C4A782C}" srcId="{E2857CE7-D62D-4482-A93F-349A133FE8FB}" destId="{830E7C1D-BDE2-418F-81E3-5751E88014F7}" srcOrd="0" destOrd="0" parTransId="{7FE51FBB-EB5B-4DBC-9792-F83EDA0A6EC1}" sibTransId="{2A436D78-68F5-4D2B-A502-12DDEB888A5D}"/>
    <dgm:cxn modelId="{0BD496DE-9693-45CE-A47E-59DABEC50B91}" type="presOf" srcId="{311A7485-24C4-4B51-997D-B322F9B25981}" destId="{24FF6FEF-C724-4562-A6FA-D1C5D3DE3CA5}" srcOrd="0" destOrd="1" presId="urn:microsoft.com/office/officeart/2005/8/layout/chevron2"/>
    <dgm:cxn modelId="{6067419D-BF33-4A61-B0C4-68086BE6B7A6}" type="presOf" srcId="{0F6F55BA-0872-4E43-847F-C0B9D2AA3B1B}" destId="{D7E50FA2-0F77-41E4-A1B2-5FAD42F23330}" srcOrd="0" destOrd="0" presId="urn:microsoft.com/office/officeart/2005/8/layout/chevron2"/>
    <dgm:cxn modelId="{6BDC5C94-61AD-4EFA-8FA7-560E50747DB2}" srcId="{0370AD3F-2853-4F89-A8CA-D3429F54A75C}" destId="{CAF91F09-001A-446C-BFC8-E949AA8387DF}" srcOrd="0" destOrd="0" parTransId="{1C84CA6D-F027-4C29-A602-F4DA6E148BAD}" sibTransId="{69FE582D-83B8-4207-9E1D-EEF1073AE7F1}"/>
    <dgm:cxn modelId="{7EBBA807-F266-4A9F-A8E5-96507177DB79}" type="presOf" srcId="{0C151E43-1E68-4A1C-BCC6-C7942EC0DF76}" destId="{3A5B1887-EE72-46B8-B425-A5AEEDC35596}" srcOrd="0" destOrd="0" presId="urn:microsoft.com/office/officeart/2005/8/layout/chevron2"/>
    <dgm:cxn modelId="{79FA0A29-4E79-490F-94E8-0676AB19BBC8}" type="presOf" srcId="{CAF91F09-001A-446C-BFC8-E949AA8387DF}" destId="{882F12E7-CC8F-44C9-9181-EE0F1E2B4A40}" srcOrd="0" destOrd="0" presId="urn:microsoft.com/office/officeart/2005/8/layout/chevron2"/>
    <dgm:cxn modelId="{E611B7E7-DAF1-4E7D-A2C4-B7B9D357B971}" type="presOf" srcId="{8C37957A-B997-408B-809A-729F61A703E2}" destId="{659300DB-C99C-485D-8325-87DB211143FD}" srcOrd="0" destOrd="0" presId="urn:microsoft.com/office/officeart/2005/8/layout/chevron2"/>
    <dgm:cxn modelId="{E6D8AF8B-67B7-4D7D-9260-095FD71F692F}" srcId="{0F6F55BA-0872-4E43-847F-C0B9D2AA3B1B}" destId="{0370AD3F-2853-4F89-A8CA-D3429F54A75C}" srcOrd="2" destOrd="0" parTransId="{A2BB1B5D-9300-484C-9D2D-8EE96C5D136B}" sibTransId="{24B73FEB-7C57-4BF3-95F2-1471E7868188}"/>
    <dgm:cxn modelId="{2A672D2D-1B2F-4EF4-A9BB-2D9A1C0BE330}" srcId="{0F6F55BA-0872-4E43-847F-C0B9D2AA3B1B}" destId="{8C37957A-B997-408B-809A-729F61A703E2}" srcOrd="1" destOrd="0" parTransId="{C45B3AF4-085B-4978-849E-69C43E9EDF69}" sibTransId="{273DB7C8-BB3C-4C70-A7C6-584B3A2F2B0B}"/>
    <dgm:cxn modelId="{AAC15D79-A245-4B17-B92E-10904FC1CDDD}" srcId="{0F6F55BA-0872-4E43-847F-C0B9D2AA3B1B}" destId="{E2857CE7-D62D-4482-A93F-349A133FE8FB}" srcOrd="0" destOrd="0" parTransId="{65443FE7-CE9C-40C1-AAD5-E74397BDAD73}" sibTransId="{09042CF8-A0D2-443F-BB7F-8234A6AE8B7E}"/>
    <dgm:cxn modelId="{BC2E4BA6-D64B-4633-A1E3-47FFB105E6B3}" type="presOf" srcId="{E2857CE7-D62D-4482-A93F-349A133FE8FB}" destId="{A0A0B00A-4D4F-4E62-B419-5DCD27C9EC4B}" srcOrd="0" destOrd="0" presId="urn:microsoft.com/office/officeart/2005/8/layout/chevron2"/>
    <dgm:cxn modelId="{C23A7C68-53C8-41E0-99A1-EDF4F83E8072}" type="presOf" srcId="{0370AD3F-2853-4F89-A8CA-D3429F54A75C}" destId="{3FB3C3BE-1856-4050-828D-17C4FCAEED13}" srcOrd="0" destOrd="0" presId="urn:microsoft.com/office/officeart/2005/8/layout/chevron2"/>
    <dgm:cxn modelId="{11E0B950-3263-41A5-A479-C3DD821E6805}" type="presParOf" srcId="{D7E50FA2-0F77-41E4-A1B2-5FAD42F23330}" destId="{3F2192A9-9AB1-420E-AF35-EE4FCB65D356}" srcOrd="0" destOrd="0" presId="urn:microsoft.com/office/officeart/2005/8/layout/chevron2"/>
    <dgm:cxn modelId="{318101AB-DBE1-4597-82B7-250C821D7ED3}" type="presParOf" srcId="{3F2192A9-9AB1-420E-AF35-EE4FCB65D356}" destId="{A0A0B00A-4D4F-4E62-B419-5DCD27C9EC4B}" srcOrd="0" destOrd="0" presId="urn:microsoft.com/office/officeart/2005/8/layout/chevron2"/>
    <dgm:cxn modelId="{51DEEC59-3D87-4F52-AD42-6DE390E76C1A}" type="presParOf" srcId="{3F2192A9-9AB1-420E-AF35-EE4FCB65D356}" destId="{24FF6FEF-C724-4562-A6FA-D1C5D3DE3CA5}" srcOrd="1" destOrd="0" presId="urn:microsoft.com/office/officeart/2005/8/layout/chevron2"/>
    <dgm:cxn modelId="{1253CCB1-CA05-4D5C-88FC-747A7033C461}" type="presParOf" srcId="{D7E50FA2-0F77-41E4-A1B2-5FAD42F23330}" destId="{30C1FBA9-8D4A-4EF6-AB3B-FCE3C2792F6E}" srcOrd="1" destOrd="0" presId="urn:microsoft.com/office/officeart/2005/8/layout/chevron2"/>
    <dgm:cxn modelId="{603F359C-17BE-46E3-AE06-FF81A8E45F02}" type="presParOf" srcId="{D7E50FA2-0F77-41E4-A1B2-5FAD42F23330}" destId="{5EB08D5B-E6D7-4A53-B1AE-52989ECC221D}" srcOrd="2" destOrd="0" presId="urn:microsoft.com/office/officeart/2005/8/layout/chevron2"/>
    <dgm:cxn modelId="{F784D40C-5262-4E6C-9360-07E612FDB721}" type="presParOf" srcId="{5EB08D5B-E6D7-4A53-B1AE-52989ECC221D}" destId="{659300DB-C99C-485D-8325-87DB211143FD}" srcOrd="0" destOrd="0" presId="urn:microsoft.com/office/officeart/2005/8/layout/chevron2"/>
    <dgm:cxn modelId="{3E33B70E-01FE-44AC-9808-04D2D6128BDC}" type="presParOf" srcId="{5EB08D5B-E6D7-4A53-B1AE-52989ECC221D}" destId="{3A5B1887-EE72-46B8-B425-A5AEEDC35596}" srcOrd="1" destOrd="0" presId="urn:microsoft.com/office/officeart/2005/8/layout/chevron2"/>
    <dgm:cxn modelId="{2ED29759-A432-4A2B-9395-E32A15BED20B}" type="presParOf" srcId="{D7E50FA2-0F77-41E4-A1B2-5FAD42F23330}" destId="{4BDA6A02-0704-42E8-806D-459EB47585B6}" srcOrd="3" destOrd="0" presId="urn:microsoft.com/office/officeart/2005/8/layout/chevron2"/>
    <dgm:cxn modelId="{0A3EBBC9-50EC-4455-BA27-4EF72B0756FD}" type="presParOf" srcId="{D7E50FA2-0F77-41E4-A1B2-5FAD42F23330}" destId="{1EA254AD-CC70-4EC2-ABBE-3EB268DFD4BC}" srcOrd="4" destOrd="0" presId="urn:microsoft.com/office/officeart/2005/8/layout/chevron2"/>
    <dgm:cxn modelId="{A9FBCBF4-7F21-45CF-8BB6-8CD9B5571045}" type="presParOf" srcId="{1EA254AD-CC70-4EC2-ABBE-3EB268DFD4BC}" destId="{3FB3C3BE-1856-4050-828D-17C4FCAEED13}" srcOrd="0" destOrd="0" presId="urn:microsoft.com/office/officeart/2005/8/layout/chevron2"/>
    <dgm:cxn modelId="{33E9BF02-C7A4-43C7-A96C-37F2E380359C}" type="presParOf" srcId="{1EA254AD-CC70-4EC2-ABBE-3EB268DFD4BC}" destId="{882F12E7-CC8F-44C9-9181-EE0F1E2B4A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9755F3-9BBB-4245-8440-3C646A60434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0AB07E-3939-41EA-97DF-FE137C93D8E5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9154DDF8-A5CB-48F9-9805-D936A7F9B035}" type="parTrans" cxnId="{3AF88EC0-E759-409B-A677-2DE2D3310B10}">
      <dgm:prSet/>
      <dgm:spPr/>
      <dgm:t>
        <a:bodyPr/>
        <a:lstStyle/>
        <a:p>
          <a:endParaRPr lang="zh-CN" altLang="en-US"/>
        </a:p>
      </dgm:t>
    </dgm:pt>
    <dgm:pt modelId="{AA57C7B3-92A0-4A47-87B1-7E2A0978F546}" type="sibTrans" cxnId="{3AF88EC0-E759-409B-A677-2DE2D3310B10}">
      <dgm:prSet/>
      <dgm:spPr/>
      <dgm:t>
        <a:bodyPr/>
        <a:lstStyle/>
        <a:p>
          <a:endParaRPr lang="zh-CN" altLang="en-US"/>
        </a:p>
      </dgm:t>
    </dgm:pt>
    <dgm:pt modelId="{B7B86B94-8DC2-4EEE-9AB6-F239C865CCBE}">
      <dgm:prSet phldrT="[文本]"/>
      <dgm:spPr/>
      <dgm:t>
        <a:bodyPr/>
        <a:lstStyle/>
        <a:p>
          <a:r>
            <a:rPr lang="zh-CN" altLang="en-US" dirty="0" smtClean="0"/>
            <a:t>新进设备</a:t>
          </a:r>
          <a:endParaRPr lang="zh-CN" altLang="en-US" dirty="0"/>
        </a:p>
      </dgm:t>
    </dgm:pt>
    <dgm:pt modelId="{DAB1CFBF-FF47-4FEC-A6BD-D22991360A78}" type="parTrans" cxnId="{5421CFD6-7AA4-4404-B030-0CB64670AF5D}">
      <dgm:prSet/>
      <dgm:spPr/>
      <dgm:t>
        <a:bodyPr/>
        <a:lstStyle/>
        <a:p>
          <a:endParaRPr lang="zh-CN" altLang="en-US"/>
        </a:p>
      </dgm:t>
    </dgm:pt>
    <dgm:pt modelId="{705829C5-2BD6-4FF8-AA3E-BAF8CCEB03DF}" type="sibTrans" cxnId="{5421CFD6-7AA4-4404-B030-0CB64670AF5D}">
      <dgm:prSet/>
      <dgm:spPr/>
      <dgm:t>
        <a:bodyPr/>
        <a:lstStyle/>
        <a:p>
          <a:endParaRPr lang="zh-CN" altLang="en-US"/>
        </a:p>
      </dgm:t>
    </dgm:pt>
    <dgm:pt modelId="{47E2C7EE-56A9-422C-923D-77119EDA395F}">
      <dgm:prSet phldrT="[文本]"/>
      <dgm:spPr/>
      <dgm:t>
        <a:bodyPr/>
        <a:lstStyle/>
        <a:p>
          <a:r>
            <a:rPr lang="zh-CN" altLang="en-US" dirty="0" smtClean="0"/>
            <a:t>设备维修</a:t>
          </a:r>
          <a:endParaRPr lang="zh-CN" altLang="en-US" dirty="0"/>
        </a:p>
      </dgm:t>
    </dgm:pt>
    <dgm:pt modelId="{FB9A1E77-E9EA-4DC0-B691-FCE726112B87}" type="parTrans" cxnId="{C81C962C-8FE9-4DFA-A408-DEEF96E6FD33}">
      <dgm:prSet/>
      <dgm:spPr/>
      <dgm:t>
        <a:bodyPr/>
        <a:lstStyle/>
        <a:p>
          <a:endParaRPr lang="zh-CN" altLang="en-US"/>
        </a:p>
      </dgm:t>
    </dgm:pt>
    <dgm:pt modelId="{5D077AB1-24AE-4862-9425-B8F5C182B618}" type="sibTrans" cxnId="{C81C962C-8FE9-4DFA-A408-DEEF96E6FD33}">
      <dgm:prSet/>
      <dgm:spPr/>
      <dgm:t>
        <a:bodyPr/>
        <a:lstStyle/>
        <a:p>
          <a:endParaRPr lang="zh-CN" altLang="en-US"/>
        </a:p>
      </dgm:t>
    </dgm:pt>
    <dgm:pt modelId="{A560A607-50D8-4C6A-88A6-46D1CA1577BE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84AA2F1C-1A5A-4E9E-A388-E57242535034}" type="parTrans" cxnId="{F6E7EF8D-83DF-4B2B-8D1A-E34CD17743CD}">
      <dgm:prSet/>
      <dgm:spPr/>
      <dgm:t>
        <a:bodyPr/>
        <a:lstStyle/>
        <a:p>
          <a:endParaRPr lang="zh-CN" altLang="en-US"/>
        </a:p>
      </dgm:t>
    </dgm:pt>
    <dgm:pt modelId="{5203530D-F5DC-4E37-8C25-EC452AC27C41}" type="sibTrans" cxnId="{F6E7EF8D-83DF-4B2B-8D1A-E34CD17743CD}">
      <dgm:prSet/>
      <dgm:spPr/>
      <dgm:t>
        <a:bodyPr/>
        <a:lstStyle/>
        <a:p>
          <a:endParaRPr lang="zh-CN" altLang="en-US"/>
        </a:p>
      </dgm:t>
    </dgm:pt>
    <dgm:pt modelId="{2E1F007A-63C0-486A-A153-6D177AB8CFAF}">
      <dgm:prSet phldrT="[文本]"/>
      <dgm:spPr/>
      <dgm:t>
        <a:bodyPr/>
        <a:lstStyle/>
        <a:p>
          <a:r>
            <a:rPr lang="zh-CN" altLang="en-US" dirty="0" smtClean="0"/>
            <a:t>设备保养</a:t>
          </a:r>
          <a:endParaRPr lang="zh-CN" altLang="en-US" dirty="0"/>
        </a:p>
      </dgm:t>
    </dgm:pt>
    <dgm:pt modelId="{ED82AA6D-C7E8-49AE-A221-4646738AFEBF}" type="parTrans" cxnId="{DA595095-B0E7-4563-BDCB-BCA250610DEC}">
      <dgm:prSet/>
      <dgm:spPr/>
      <dgm:t>
        <a:bodyPr/>
        <a:lstStyle/>
        <a:p>
          <a:endParaRPr lang="zh-CN" altLang="en-US"/>
        </a:p>
      </dgm:t>
    </dgm:pt>
    <dgm:pt modelId="{50CD705F-7798-4DB5-B149-5FB1EB46E642}" type="sibTrans" cxnId="{DA595095-B0E7-4563-BDCB-BCA250610DEC}">
      <dgm:prSet/>
      <dgm:spPr/>
      <dgm:t>
        <a:bodyPr/>
        <a:lstStyle/>
        <a:p>
          <a:endParaRPr lang="zh-CN" altLang="en-US"/>
        </a:p>
      </dgm:t>
    </dgm:pt>
    <dgm:pt modelId="{8C8E3114-84E8-4746-A50E-F036CE0DFDAD}">
      <dgm:prSet phldrT="[文本]"/>
      <dgm:spPr/>
      <dgm:t>
        <a:bodyPr/>
        <a:lstStyle/>
        <a:p>
          <a:r>
            <a:rPr lang="zh-CN" altLang="en-US" dirty="0" smtClean="0"/>
            <a:t>设备报废</a:t>
          </a:r>
          <a:endParaRPr lang="zh-CN" altLang="en-US" dirty="0"/>
        </a:p>
      </dgm:t>
    </dgm:pt>
    <dgm:pt modelId="{06133B93-CF0B-4A77-928B-107DAF6AAEE8}" type="parTrans" cxnId="{3EC2D792-661B-440B-A1E5-6FA164F39035}">
      <dgm:prSet/>
      <dgm:spPr/>
      <dgm:t>
        <a:bodyPr/>
        <a:lstStyle/>
        <a:p>
          <a:endParaRPr lang="zh-CN" altLang="en-US"/>
        </a:p>
      </dgm:t>
    </dgm:pt>
    <dgm:pt modelId="{89E2201E-672A-4D3A-812A-7EED73C46CA6}" type="sibTrans" cxnId="{3EC2D792-661B-440B-A1E5-6FA164F39035}">
      <dgm:prSet/>
      <dgm:spPr/>
      <dgm:t>
        <a:bodyPr/>
        <a:lstStyle/>
        <a:p>
          <a:endParaRPr lang="zh-CN" altLang="en-US"/>
        </a:p>
      </dgm:t>
    </dgm:pt>
    <dgm:pt modelId="{F3693B31-CE2E-4693-B7EF-5A45663CA6C0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836DD757-6AE4-401E-B961-79035E0C0B8E}" type="parTrans" cxnId="{6B006182-0194-4EED-B6F9-222FA0A592F3}">
      <dgm:prSet/>
      <dgm:spPr/>
      <dgm:t>
        <a:bodyPr/>
        <a:lstStyle/>
        <a:p>
          <a:endParaRPr lang="zh-CN" altLang="en-US"/>
        </a:p>
      </dgm:t>
    </dgm:pt>
    <dgm:pt modelId="{30FD5614-670B-42FA-95DB-974D648257F3}" type="sibTrans" cxnId="{6B006182-0194-4EED-B6F9-222FA0A592F3}">
      <dgm:prSet/>
      <dgm:spPr/>
      <dgm:t>
        <a:bodyPr/>
        <a:lstStyle/>
        <a:p>
          <a:endParaRPr lang="zh-CN" altLang="en-US"/>
        </a:p>
      </dgm:t>
    </dgm:pt>
    <dgm:pt modelId="{9382A857-DECB-4A8A-A237-8CFD97DA021F}" type="pres">
      <dgm:prSet presAssocID="{839755F3-9BBB-4245-8440-3C646A60434F}" presName="linearFlow" presStyleCnt="0">
        <dgm:presLayoutVars>
          <dgm:dir/>
          <dgm:animLvl val="lvl"/>
          <dgm:resizeHandles val="exact"/>
        </dgm:presLayoutVars>
      </dgm:prSet>
      <dgm:spPr/>
    </dgm:pt>
    <dgm:pt modelId="{267C4CDD-485F-41CC-A787-05294528A7C0}" type="pres">
      <dgm:prSet presAssocID="{2A0AB07E-3939-41EA-97DF-FE137C93D8E5}" presName="composite" presStyleCnt="0"/>
      <dgm:spPr/>
    </dgm:pt>
    <dgm:pt modelId="{CEBFE615-9E34-4BFF-A33F-82FA5B6A0173}" type="pres">
      <dgm:prSet presAssocID="{2A0AB07E-3939-41EA-97DF-FE137C93D8E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510A7CD-0A46-4F32-9C30-70A0E049B385}" type="pres">
      <dgm:prSet presAssocID="{2A0AB07E-3939-41EA-97DF-FE137C93D8E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D34479-A0AA-400A-91DF-A95238927395}" type="pres">
      <dgm:prSet presAssocID="{AA57C7B3-92A0-4A47-87B1-7E2A0978F546}" presName="sp" presStyleCnt="0"/>
      <dgm:spPr/>
    </dgm:pt>
    <dgm:pt modelId="{93C32B0D-B68C-498F-80FB-635F2779AD51}" type="pres">
      <dgm:prSet presAssocID="{A560A607-50D8-4C6A-88A6-46D1CA1577BE}" presName="composite" presStyleCnt="0"/>
      <dgm:spPr/>
    </dgm:pt>
    <dgm:pt modelId="{83137C41-F5F6-43E7-844D-C0FF559C0605}" type="pres">
      <dgm:prSet presAssocID="{A560A607-50D8-4C6A-88A6-46D1CA1577B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040736E-6428-41E1-8EE0-6B1F0B33E4EB}" type="pres">
      <dgm:prSet presAssocID="{A560A607-50D8-4C6A-88A6-46D1CA1577B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42A05D-7CB0-4126-91A6-9AE877336C58}" type="pres">
      <dgm:prSet presAssocID="{5203530D-F5DC-4E37-8C25-EC452AC27C41}" presName="sp" presStyleCnt="0"/>
      <dgm:spPr/>
    </dgm:pt>
    <dgm:pt modelId="{A2631F76-6954-44CF-88AD-7CEEDDA2FFAB}" type="pres">
      <dgm:prSet presAssocID="{F3693B31-CE2E-4693-B7EF-5A45663CA6C0}" presName="composite" presStyleCnt="0"/>
      <dgm:spPr/>
    </dgm:pt>
    <dgm:pt modelId="{7AC2FB7D-5845-4C34-9E1D-0FCB5D9EC8E5}" type="pres">
      <dgm:prSet presAssocID="{F3693B31-CE2E-4693-B7EF-5A45663CA6C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2CE9287-D37F-4483-A8A9-EC1CEDAEE031}" type="pres">
      <dgm:prSet presAssocID="{F3693B31-CE2E-4693-B7EF-5A45663CA6C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10CF39-53F8-4813-AC9E-AC6D49EBC9D6}" type="presOf" srcId="{B7B86B94-8DC2-4EEE-9AB6-F239C865CCBE}" destId="{C510A7CD-0A46-4F32-9C30-70A0E049B385}" srcOrd="0" destOrd="0" presId="urn:microsoft.com/office/officeart/2005/8/layout/chevron2"/>
    <dgm:cxn modelId="{A70516F3-A9E5-4F9C-9886-A6BE0ABF28BE}" type="presOf" srcId="{839755F3-9BBB-4245-8440-3C646A60434F}" destId="{9382A857-DECB-4A8A-A237-8CFD97DA021F}" srcOrd="0" destOrd="0" presId="urn:microsoft.com/office/officeart/2005/8/layout/chevron2"/>
    <dgm:cxn modelId="{5421CFD6-7AA4-4404-B030-0CB64670AF5D}" srcId="{2A0AB07E-3939-41EA-97DF-FE137C93D8E5}" destId="{B7B86B94-8DC2-4EEE-9AB6-F239C865CCBE}" srcOrd="0" destOrd="0" parTransId="{DAB1CFBF-FF47-4FEC-A6BD-D22991360A78}" sibTransId="{705829C5-2BD6-4FF8-AA3E-BAF8CCEB03DF}"/>
    <dgm:cxn modelId="{C1814515-3948-4A36-B87F-A2FBD83DF33F}" type="presOf" srcId="{47E2C7EE-56A9-422C-923D-77119EDA395F}" destId="{C510A7CD-0A46-4F32-9C30-70A0E049B385}" srcOrd="0" destOrd="1" presId="urn:microsoft.com/office/officeart/2005/8/layout/chevron2"/>
    <dgm:cxn modelId="{8B853AFD-5C9E-461C-B532-B5595AB52B92}" type="presOf" srcId="{F3693B31-CE2E-4693-B7EF-5A45663CA6C0}" destId="{7AC2FB7D-5845-4C34-9E1D-0FCB5D9EC8E5}" srcOrd="0" destOrd="0" presId="urn:microsoft.com/office/officeart/2005/8/layout/chevron2"/>
    <dgm:cxn modelId="{DA595095-B0E7-4563-BDCB-BCA250610DEC}" srcId="{A560A607-50D8-4C6A-88A6-46D1CA1577BE}" destId="{2E1F007A-63C0-486A-A153-6D177AB8CFAF}" srcOrd="0" destOrd="0" parTransId="{ED82AA6D-C7E8-49AE-A221-4646738AFEBF}" sibTransId="{50CD705F-7798-4DB5-B149-5FB1EB46E642}"/>
    <dgm:cxn modelId="{C881C7DC-93C3-4DAC-8634-E50777574D27}" type="presOf" srcId="{2E1F007A-63C0-486A-A153-6D177AB8CFAF}" destId="{1040736E-6428-41E1-8EE0-6B1F0B33E4EB}" srcOrd="0" destOrd="0" presId="urn:microsoft.com/office/officeart/2005/8/layout/chevron2"/>
    <dgm:cxn modelId="{F6E7EF8D-83DF-4B2B-8D1A-E34CD17743CD}" srcId="{839755F3-9BBB-4245-8440-3C646A60434F}" destId="{A560A607-50D8-4C6A-88A6-46D1CA1577BE}" srcOrd="1" destOrd="0" parTransId="{84AA2F1C-1A5A-4E9E-A388-E57242535034}" sibTransId="{5203530D-F5DC-4E37-8C25-EC452AC27C41}"/>
    <dgm:cxn modelId="{6B006182-0194-4EED-B6F9-222FA0A592F3}" srcId="{839755F3-9BBB-4245-8440-3C646A60434F}" destId="{F3693B31-CE2E-4693-B7EF-5A45663CA6C0}" srcOrd="2" destOrd="0" parTransId="{836DD757-6AE4-401E-B961-79035E0C0B8E}" sibTransId="{30FD5614-670B-42FA-95DB-974D648257F3}"/>
    <dgm:cxn modelId="{5B9F1F5A-E7CF-4595-9D9A-6C477CFD5F51}" type="presOf" srcId="{8C8E3114-84E8-4746-A50E-F036CE0DFDAD}" destId="{1040736E-6428-41E1-8EE0-6B1F0B33E4EB}" srcOrd="0" destOrd="1" presId="urn:microsoft.com/office/officeart/2005/8/layout/chevron2"/>
    <dgm:cxn modelId="{C81C962C-8FE9-4DFA-A408-DEEF96E6FD33}" srcId="{2A0AB07E-3939-41EA-97DF-FE137C93D8E5}" destId="{47E2C7EE-56A9-422C-923D-77119EDA395F}" srcOrd="1" destOrd="0" parTransId="{FB9A1E77-E9EA-4DC0-B691-FCE726112B87}" sibTransId="{5D077AB1-24AE-4862-9425-B8F5C182B618}"/>
    <dgm:cxn modelId="{44B92EF3-4718-4EBF-874F-6D10B54E125C}" type="presOf" srcId="{A560A607-50D8-4C6A-88A6-46D1CA1577BE}" destId="{83137C41-F5F6-43E7-844D-C0FF559C0605}" srcOrd="0" destOrd="0" presId="urn:microsoft.com/office/officeart/2005/8/layout/chevron2"/>
    <dgm:cxn modelId="{8D56028C-109C-45A2-B038-43E658C0426B}" type="presOf" srcId="{2A0AB07E-3939-41EA-97DF-FE137C93D8E5}" destId="{CEBFE615-9E34-4BFF-A33F-82FA5B6A0173}" srcOrd="0" destOrd="0" presId="urn:microsoft.com/office/officeart/2005/8/layout/chevron2"/>
    <dgm:cxn modelId="{3AF88EC0-E759-409B-A677-2DE2D3310B10}" srcId="{839755F3-9BBB-4245-8440-3C646A60434F}" destId="{2A0AB07E-3939-41EA-97DF-FE137C93D8E5}" srcOrd="0" destOrd="0" parTransId="{9154DDF8-A5CB-48F9-9805-D936A7F9B035}" sibTransId="{AA57C7B3-92A0-4A47-87B1-7E2A0978F546}"/>
    <dgm:cxn modelId="{3EC2D792-661B-440B-A1E5-6FA164F39035}" srcId="{A560A607-50D8-4C6A-88A6-46D1CA1577BE}" destId="{8C8E3114-84E8-4746-A50E-F036CE0DFDAD}" srcOrd="1" destOrd="0" parTransId="{06133B93-CF0B-4A77-928B-107DAF6AAEE8}" sibTransId="{89E2201E-672A-4D3A-812A-7EED73C46CA6}"/>
    <dgm:cxn modelId="{D7C3A89D-5F2C-46E4-81B6-20AF1D05C9C5}" type="presParOf" srcId="{9382A857-DECB-4A8A-A237-8CFD97DA021F}" destId="{267C4CDD-485F-41CC-A787-05294528A7C0}" srcOrd="0" destOrd="0" presId="urn:microsoft.com/office/officeart/2005/8/layout/chevron2"/>
    <dgm:cxn modelId="{FFA60776-F231-457C-92BB-25F1FCCE89B9}" type="presParOf" srcId="{267C4CDD-485F-41CC-A787-05294528A7C0}" destId="{CEBFE615-9E34-4BFF-A33F-82FA5B6A0173}" srcOrd="0" destOrd="0" presId="urn:microsoft.com/office/officeart/2005/8/layout/chevron2"/>
    <dgm:cxn modelId="{13D201DA-8B67-4842-AC41-D6EA298DA24A}" type="presParOf" srcId="{267C4CDD-485F-41CC-A787-05294528A7C0}" destId="{C510A7CD-0A46-4F32-9C30-70A0E049B385}" srcOrd="1" destOrd="0" presId="urn:microsoft.com/office/officeart/2005/8/layout/chevron2"/>
    <dgm:cxn modelId="{6E462F93-769F-4211-B78D-F5E8993E7936}" type="presParOf" srcId="{9382A857-DECB-4A8A-A237-8CFD97DA021F}" destId="{61D34479-A0AA-400A-91DF-A95238927395}" srcOrd="1" destOrd="0" presId="urn:microsoft.com/office/officeart/2005/8/layout/chevron2"/>
    <dgm:cxn modelId="{88269B16-697E-4E36-9F6F-A8E4A549657B}" type="presParOf" srcId="{9382A857-DECB-4A8A-A237-8CFD97DA021F}" destId="{93C32B0D-B68C-498F-80FB-635F2779AD51}" srcOrd="2" destOrd="0" presId="urn:microsoft.com/office/officeart/2005/8/layout/chevron2"/>
    <dgm:cxn modelId="{51A0518A-7481-4F50-AEAC-D5AA27EA05A8}" type="presParOf" srcId="{93C32B0D-B68C-498F-80FB-635F2779AD51}" destId="{83137C41-F5F6-43E7-844D-C0FF559C0605}" srcOrd="0" destOrd="0" presId="urn:microsoft.com/office/officeart/2005/8/layout/chevron2"/>
    <dgm:cxn modelId="{4C019A2D-4509-47E0-8D8B-6E12E8CC30E8}" type="presParOf" srcId="{93C32B0D-B68C-498F-80FB-635F2779AD51}" destId="{1040736E-6428-41E1-8EE0-6B1F0B33E4EB}" srcOrd="1" destOrd="0" presId="urn:microsoft.com/office/officeart/2005/8/layout/chevron2"/>
    <dgm:cxn modelId="{3FCA12A8-60E7-400B-800D-0E70CAF84DC4}" type="presParOf" srcId="{9382A857-DECB-4A8A-A237-8CFD97DA021F}" destId="{0A42A05D-7CB0-4126-91A6-9AE877336C58}" srcOrd="3" destOrd="0" presId="urn:microsoft.com/office/officeart/2005/8/layout/chevron2"/>
    <dgm:cxn modelId="{37725482-CA47-4CF6-9432-2DEEB3BCF575}" type="presParOf" srcId="{9382A857-DECB-4A8A-A237-8CFD97DA021F}" destId="{A2631F76-6954-44CF-88AD-7CEEDDA2FFAB}" srcOrd="4" destOrd="0" presId="urn:microsoft.com/office/officeart/2005/8/layout/chevron2"/>
    <dgm:cxn modelId="{725D937B-EC2B-440A-8C22-A30F3B40EBBC}" type="presParOf" srcId="{A2631F76-6954-44CF-88AD-7CEEDDA2FFAB}" destId="{7AC2FB7D-5845-4C34-9E1D-0FCB5D9EC8E5}" srcOrd="0" destOrd="0" presId="urn:microsoft.com/office/officeart/2005/8/layout/chevron2"/>
    <dgm:cxn modelId="{D0D4AE2C-30F9-4AB6-9155-4876E0A92EB0}" type="presParOf" srcId="{A2631F76-6954-44CF-88AD-7CEEDDA2FFAB}" destId="{92CE9287-D37F-4483-A8A9-EC1CEDAEE0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C9E8CC-3430-4BF2-8BCD-1B759D56BB9B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39D0EE52-E186-4C2E-84AB-2C93BD09F532}">
      <dgm:prSet phldrT="[文本]"/>
      <dgm:spPr/>
      <dgm:t>
        <a:bodyPr/>
        <a:lstStyle/>
        <a:p>
          <a:r>
            <a:rPr lang="zh-CN" altLang="en-US" dirty="0" smtClean="0"/>
            <a:t>产品追溯</a:t>
          </a:r>
          <a:endParaRPr lang="zh-CN" altLang="en-US" dirty="0"/>
        </a:p>
      </dgm:t>
    </dgm:pt>
    <dgm:pt modelId="{AFA5E2F3-EA84-4FCC-845F-E113CC867754}" type="parTrans" cxnId="{2ED96185-B606-4C02-AA35-72DB1092032D}">
      <dgm:prSet/>
      <dgm:spPr/>
      <dgm:t>
        <a:bodyPr/>
        <a:lstStyle/>
        <a:p>
          <a:endParaRPr lang="zh-CN" altLang="en-US"/>
        </a:p>
      </dgm:t>
    </dgm:pt>
    <dgm:pt modelId="{44C699FE-5D0B-4CC5-AB3D-EB2F6657DD3C}" type="sibTrans" cxnId="{2ED96185-B606-4C02-AA35-72DB1092032D}">
      <dgm:prSet/>
      <dgm:spPr/>
      <dgm:t>
        <a:bodyPr/>
        <a:lstStyle/>
        <a:p>
          <a:endParaRPr lang="zh-CN" altLang="en-US"/>
        </a:p>
      </dgm:t>
    </dgm:pt>
    <dgm:pt modelId="{5E4B1C86-9F91-4B17-BD86-82DB4E2AC0D3}">
      <dgm:prSet phldrT="[文本]"/>
      <dgm:spPr/>
      <dgm:t>
        <a:bodyPr/>
        <a:lstStyle/>
        <a:p>
          <a:r>
            <a:rPr lang="zh-CN" altLang="en-US" dirty="0" smtClean="0"/>
            <a:t>便于管理</a:t>
          </a:r>
          <a:endParaRPr lang="zh-CN" altLang="en-US" dirty="0"/>
        </a:p>
      </dgm:t>
    </dgm:pt>
    <dgm:pt modelId="{755EB4EA-E63E-4078-BCAE-7F9E8BAAA248}" type="parTrans" cxnId="{3BC3E385-CEF2-4794-A764-AD866C128993}">
      <dgm:prSet/>
      <dgm:spPr/>
      <dgm:t>
        <a:bodyPr/>
        <a:lstStyle/>
        <a:p>
          <a:endParaRPr lang="zh-CN" altLang="en-US"/>
        </a:p>
      </dgm:t>
    </dgm:pt>
    <dgm:pt modelId="{9D161418-2DE0-4759-8C39-16DFA537D8D3}" type="sibTrans" cxnId="{3BC3E385-CEF2-4794-A764-AD866C128993}">
      <dgm:prSet/>
      <dgm:spPr/>
      <dgm:t>
        <a:bodyPr/>
        <a:lstStyle/>
        <a:p>
          <a:endParaRPr lang="zh-CN" altLang="en-US"/>
        </a:p>
      </dgm:t>
    </dgm:pt>
    <dgm:pt modelId="{C82A3333-C4EF-4ED9-B723-8E8B01ABB6E8}">
      <dgm:prSet phldrT="[文本]"/>
      <dgm:spPr/>
      <dgm:t>
        <a:bodyPr/>
        <a:lstStyle/>
        <a:p>
          <a:r>
            <a:rPr lang="zh-CN" altLang="en-US" dirty="0" smtClean="0"/>
            <a:t>数据收集</a:t>
          </a:r>
          <a:endParaRPr lang="zh-CN" altLang="en-US" dirty="0"/>
        </a:p>
      </dgm:t>
    </dgm:pt>
    <dgm:pt modelId="{132EEB86-CC4C-491F-B96A-EF74B0F5EF00}" type="parTrans" cxnId="{54007C57-8BB4-4861-88E7-D0102138E724}">
      <dgm:prSet/>
      <dgm:spPr/>
      <dgm:t>
        <a:bodyPr/>
        <a:lstStyle/>
        <a:p>
          <a:endParaRPr lang="zh-CN" altLang="en-US"/>
        </a:p>
      </dgm:t>
    </dgm:pt>
    <dgm:pt modelId="{C5A20E01-AEAE-4A38-B61A-97E7C57592C3}" type="sibTrans" cxnId="{54007C57-8BB4-4861-88E7-D0102138E724}">
      <dgm:prSet/>
      <dgm:spPr/>
      <dgm:t>
        <a:bodyPr/>
        <a:lstStyle/>
        <a:p>
          <a:endParaRPr lang="zh-CN" altLang="en-US"/>
        </a:p>
      </dgm:t>
    </dgm:pt>
    <dgm:pt modelId="{A17A02FB-7FDF-4729-AC4C-7D904DE6B785}" type="pres">
      <dgm:prSet presAssocID="{F6C9E8CC-3430-4BF2-8BCD-1B759D56BB9B}" presName="composite" presStyleCnt="0">
        <dgm:presLayoutVars>
          <dgm:chMax val="5"/>
          <dgm:dir/>
          <dgm:resizeHandles val="exact"/>
        </dgm:presLayoutVars>
      </dgm:prSet>
      <dgm:spPr/>
    </dgm:pt>
    <dgm:pt modelId="{DC2659FE-4807-4641-A159-2FB6B909007E}" type="pres">
      <dgm:prSet presAssocID="{39D0EE52-E186-4C2E-84AB-2C93BD09F532}" presName="circle1" presStyleLbl="lnNode1" presStyleIdx="0" presStyleCnt="3"/>
      <dgm:spPr/>
    </dgm:pt>
    <dgm:pt modelId="{F9637A2A-5700-4714-B558-50489650B276}" type="pres">
      <dgm:prSet presAssocID="{39D0EE52-E186-4C2E-84AB-2C93BD09F532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017F15-7109-4EB8-91B5-63B8A81DF51A}" type="pres">
      <dgm:prSet presAssocID="{39D0EE52-E186-4C2E-84AB-2C93BD09F532}" presName="line1" presStyleLbl="callout" presStyleIdx="0" presStyleCnt="6"/>
      <dgm:spPr/>
    </dgm:pt>
    <dgm:pt modelId="{D6EC8153-D407-4368-92B0-892F5920B522}" type="pres">
      <dgm:prSet presAssocID="{39D0EE52-E186-4C2E-84AB-2C93BD09F532}" presName="d1" presStyleLbl="callout" presStyleIdx="1" presStyleCnt="6"/>
      <dgm:spPr/>
    </dgm:pt>
    <dgm:pt modelId="{8D2AB870-4505-491C-8111-0EF4E06B02C3}" type="pres">
      <dgm:prSet presAssocID="{5E4B1C86-9F91-4B17-BD86-82DB4E2AC0D3}" presName="circle2" presStyleLbl="lnNode1" presStyleIdx="1" presStyleCnt="3"/>
      <dgm:spPr/>
    </dgm:pt>
    <dgm:pt modelId="{D2C0F5FE-472C-45A7-8135-ECA1562F274E}" type="pres">
      <dgm:prSet presAssocID="{5E4B1C86-9F91-4B17-BD86-82DB4E2AC0D3}" presName="text2" presStyleLbl="revTx" presStyleIdx="1" presStyleCnt="3">
        <dgm:presLayoutVars>
          <dgm:bulletEnabled val="1"/>
        </dgm:presLayoutVars>
      </dgm:prSet>
      <dgm:spPr/>
    </dgm:pt>
    <dgm:pt modelId="{4F263466-5042-4A5E-9AAF-2BD803298B33}" type="pres">
      <dgm:prSet presAssocID="{5E4B1C86-9F91-4B17-BD86-82DB4E2AC0D3}" presName="line2" presStyleLbl="callout" presStyleIdx="2" presStyleCnt="6"/>
      <dgm:spPr/>
    </dgm:pt>
    <dgm:pt modelId="{D30470B2-BD6C-4E45-A270-579FAB8FDF11}" type="pres">
      <dgm:prSet presAssocID="{5E4B1C86-9F91-4B17-BD86-82DB4E2AC0D3}" presName="d2" presStyleLbl="callout" presStyleIdx="3" presStyleCnt="6"/>
      <dgm:spPr/>
    </dgm:pt>
    <dgm:pt modelId="{748959E4-BD84-49C9-AB58-234ABBC51451}" type="pres">
      <dgm:prSet presAssocID="{C82A3333-C4EF-4ED9-B723-8E8B01ABB6E8}" presName="circle3" presStyleLbl="lnNode1" presStyleIdx="2" presStyleCnt="3"/>
      <dgm:spPr/>
    </dgm:pt>
    <dgm:pt modelId="{1BC02F11-F362-4F71-B8EF-3BBB1FEB1592}" type="pres">
      <dgm:prSet presAssocID="{C82A3333-C4EF-4ED9-B723-8E8B01ABB6E8}" presName="text3" presStyleLbl="revTx" presStyleIdx="2" presStyleCnt="3">
        <dgm:presLayoutVars>
          <dgm:bulletEnabled val="1"/>
        </dgm:presLayoutVars>
      </dgm:prSet>
      <dgm:spPr/>
    </dgm:pt>
    <dgm:pt modelId="{E63AAE5D-26AE-42C9-9A20-A354993D18C3}" type="pres">
      <dgm:prSet presAssocID="{C82A3333-C4EF-4ED9-B723-8E8B01ABB6E8}" presName="line3" presStyleLbl="callout" presStyleIdx="4" presStyleCnt="6"/>
      <dgm:spPr/>
    </dgm:pt>
    <dgm:pt modelId="{B3C1CA3B-D9E4-4712-AA6C-645411167625}" type="pres">
      <dgm:prSet presAssocID="{C82A3333-C4EF-4ED9-B723-8E8B01ABB6E8}" presName="d3" presStyleLbl="callout" presStyleIdx="5" presStyleCnt="6"/>
      <dgm:spPr/>
    </dgm:pt>
  </dgm:ptLst>
  <dgm:cxnLst>
    <dgm:cxn modelId="{3BC3E385-CEF2-4794-A764-AD866C128993}" srcId="{F6C9E8CC-3430-4BF2-8BCD-1B759D56BB9B}" destId="{5E4B1C86-9F91-4B17-BD86-82DB4E2AC0D3}" srcOrd="1" destOrd="0" parTransId="{755EB4EA-E63E-4078-BCAE-7F9E8BAAA248}" sibTransId="{9D161418-2DE0-4759-8C39-16DFA537D8D3}"/>
    <dgm:cxn modelId="{1DB6B3EF-A4E1-498B-B3A6-2AC8CFB83612}" type="presOf" srcId="{F6C9E8CC-3430-4BF2-8BCD-1B759D56BB9B}" destId="{A17A02FB-7FDF-4729-AC4C-7D904DE6B785}" srcOrd="0" destOrd="0" presId="urn:microsoft.com/office/officeart/2005/8/layout/target1"/>
    <dgm:cxn modelId="{54007C57-8BB4-4861-88E7-D0102138E724}" srcId="{F6C9E8CC-3430-4BF2-8BCD-1B759D56BB9B}" destId="{C82A3333-C4EF-4ED9-B723-8E8B01ABB6E8}" srcOrd="2" destOrd="0" parTransId="{132EEB86-CC4C-491F-B96A-EF74B0F5EF00}" sibTransId="{C5A20E01-AEAE-4A38-B61A-97E7C57592C3}"/>
    <dgm:cxn modelId="{2ED96185-B606-4C02-AA35-72DB1092032D}" srcId="{F6C9E8CC-3430-4BF2-8BCD-1B759D56BB9B}" destId="{39D0EE52-E186-4C2E-84AB-2C93BD09F532}" srcOrd="0" destOrd="0" parTransId="{AFA5E2F3-EA84-4FCC-845F-E113CC867754}" sibTransId="{44C699FE-5D0B-4CC5-AB3D-EB2F6657DD3C}"/>
    <dgm:cxn modelId="{C47486A9-36EC-40D8-B281-BFA9B6467137}" type="presOf" srcId="{39D0EE52-E186-4C2E-84AB-2C93BD09F532}" destId="{F9637A2A-5700-4714-B558-50489650B276}" srcOrd="0" destOrd="0" presId="urn:microsoft.com/office/officeart/2005/8/layout/target1"/>
    <dgm:cxn modelId="{D63869ED-5159-4004-B162-8CBE3631FB97}" type="presOf" srcId="{C82A3333-C4EF-4ED9-B723-8E8B01ABB6E8}" destId="{1BC02F11-F362-4F71-B8EF-3BBB1FEB1592}" srcOrd="0" destOrd="0" presId="urn:microsoft.com/office/officeart/2005/8/layout/target1"/>
    <dgm:cxn modelId="{B8736081-8F9F-425A-8D39-2AFBEA901184}" type="presOf" srcId="{5E4B1C86-9F91-4B17-BD86-82DB4E2AC0D3}" destId="{D2C0F5FE-472C-45A7-8135-ECA1562F274E}" srcOrd="0" destOrd="0" presId="urn:microsoft.com/office/officeart/2005/8/layout/target1"/>
    <dgm:cxn modelId="{7F5BB0A5-CB37-4DCD-A993-57863539CCB6}" type="presParOf" srcId="{A17A02FB-7FDF-4729-AC4C-7D904DE6B785}" destId="{DC2659FE-4807-4641-A159-2FB6B909007E}" srcOrd="0" destOrd="0" presId="urn:microsoft.com/office/officeart/2005/8/layout/target1"/>
    <dgm:cxn modelId="{3A1795B6-0416-44BB-8507-CF06A01E6C17}" type="presParOf" srcId="{A17A02FB-7FDF-4729-AC4C-7D904DE6B785}" destId="{F9637A2A-5700-4714-B558-50489650B276}" srcOrd="1" destOrd="0" presId="urn:microsoft.com/office/officeart/2005/8/layout/target1"/>
    <dgm:cxn modelId="{BA698884-1692-45D9-9B1A-85A5481C5D56}" type="presParOf" srcId="{A17A02FB-7FDF-4729-AC4C-7D904DE6B785}" destId="{C8017F15-7109-4EB8-91B5-63B8A81DF51A}" srcOrd="2" destOrd="0" presId="urn:microsoft.com/office/officeart/2005/8/layout/target1"/>
    <dgm:cxn modelId="{43F2EFFB-FABE-4C71-A543-F32AE31AD491}" type="presParOf" srcId="{A17A02FB-7FDF-4729-AC4C-7D904DE6B785}" destId="{D6EC8153-D407-4368-92B0-892F5920B522}" srcOrd="3" destOrd="0" presId="urn:microsoft.com/office/officeart/2005/8/layout/target1"/>
    <dgm:cxn modelId="{D9A7C270-7A49-4316-A78E-0184A02E41CD}" type="presParOf" srcId="{A17A02FB-7FDF-4729-AC4C-7D904DE6B785}" destId="{8D2AB870-4505-491C-8111-0EF4E06B02C3}" srcOrd="4" destOrd="0" presId="urn:microsoft.com/office/officeart/2005/8/layout/target1"/>
    <dgm:cxn modelId="{A9A3E564-DB2F-4FB3-8DF9-76D6C565CDE6}" type="presParOf" srcId="{A17A02FB-7FDF-4729-AC4C-7D904DE6B785}" destId="{D2C0F5FE-472C-45A7-8135-ECA1562F274E}" srcOrd="5" destOrd="0" presId="urn:microsoft.com/office/officeart/2005/8/layout/target1"/>
    <dgm:cxn modelId="{56A2F70C-9BC3-4BB5-9F8F-912314FEE06F}" type="presParOf" srcId="{A17A02FB-7FDF-4729-AC4C-7D904DE6B785}" destId="{4F263466-5042-4A5E-9AAF-2BD803298B33}" srcOrd="6" destOrd="0" presId="urn:microsoft.com/office/officeart/2005/8/layout/target1"/>
    <dgm:cxn modelId="{2AA878C2-B926-4638-9D38-EE1145A517C7}" type="presParOf" srcId="{A17A02FB-7FDF-4729-AC4C-7D904DE6B785}" destId="{D30470B2-BD6C-4E45-A270-579FAB8FDF11}" srcOrd="7" destOrd="0" presId="urn:microsoft.com/office/officeart/2005/8/layout/target1"/>
    <dgm:cxn modelId="{E799549E-00BD-4154-BC25-77A82A71D18C}" type="presParOf" srcId="{A17A02FB-7FDF-4729-AC4C-7D904DE6B785}" destId="{748959E4-BD84-49C9-AB58-234ABBC51451}" srcOrd="8" destOrd="0" presId="urn:microsoft.com/office/officeart/2005/8/layout/target1"/>
    <dgm:cxn modelId="{84BCCB70-B8FD-4F62-8D02-04F3CB74C901}" type="presParOf" srcId="{A17A02FB-7FDF-4729-AC4C-7D904DE6B785}" destId="{1BC02F11-F362-4F71-B8EF-3BBB1FEB1592}" srcOrd="9" destOrd="0" presId="urn:microsoft.com/office/officeart/2005/8/layout/target1"/>
    <dgm:cxn modelId="{1E7F3C89-86A7-4960-9617-9AC0789B8F67}" type="presParOf" srcId="{A17A02FB-7FDF-4729-AC4C-7D904DE6B785}" destId="{E63AAE5D-26AE-42C9-9A20-A354993D18C3}" srcOrd="10" destOrd="0" presId="urn:microsoft.com/office/officeart/2005/8/layout/target1"/>
    <dgm:cxn modelId="{64653F27-9020-43DB-8FEC-10303402C99F}" type="presParOf" srcId="{A17A02FB-7FDF-4729-AC4C-7D904DE6B785}" destId="{B3C1CA3B-D9E4-4712-AA6C-645411167625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BE2512-38BD-42EF-996E-8CE2702F7899}">
      <dsp:nvSpPr>
        <dsp:cNvPr id="0" name=""/>
        <dsp:cNvSpPr/>
      </dsp:nvSpPr>
      <dsp:spPr>
        <a:xfrm>
          <a:off x="4015" y="174"/>
          <a:ext cx="8208897" cy="52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系统建立的目的</a:t>
          </a:r>
          <a:endParaRPr lang="zh-CN" altLang="en-US" sz="2500" kern="1200" dirty="0"/>
        </a:p>
      </dsp:txBody>
      <dsp:txXfrm>
        <a:off x="4015" y="174"/>
        <a:ext cx="8208897" cy="525639"/>
      </dsp:txXfrm>
    </dsp:sp>
    <dsp:sp modelId="{212BE158-9AC2-4945-8B36-F3F754918F3A}">
      <dsp:nvSpPr>
        <dsp:cNvPr id="0" name=""/>
        <dsp:cNvSpPr/>
      </dsp:nvSpPr>
      <dsp:spPr>
        <a:xfrm>
          <a:off x="4015" y="552095"/>
          <a:ext cx="8221569" cy="52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系统概述</a:t>
          </a:r>
          <a:endParaRPr lang="zh-CN" altLang="en-US" sz="2500" kern="1200" dirty="0"/>
        </a:p>
      </dsp:txBody>
      <dsp:txXfrm>
        <a:off x="4015" y="552095"/>
        <a:ext cx="8221569" cy="525639"/>
      </dsp:txXfrm>
    </dsp:sp>
    <dsp:sp modelId="{C19BBCA0-D9C0-4957-9045-0CD7D98FDD93}">
      <dsp:nvSpPr>
        <dsp:cNvPr id="0" name=""/>
        <dsp:cNvSpPr/>
      </dsp:nvSpPr>
      <dsp:spPr>
        <a:xfrm>
          <a:off x="4015" y="1104016"/>
          <a:ext cx="2962656" cy="52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订单管理</a:t>
          </a:r>
          <a:endParaRPr lang="zh-CN" altLang="en-US" sz="2500" kern="1200" dirty="0"/>
        </a:p>
      </dsp:txBody>
      <dsp:txXfrm>
        <a:off x="4015" y="1104016"/>
        <a:ext cx="2962656" cy="525639"/>
      </dsp:txXfrm>
    </dsp:sp>
    <dsp:sp modelId="{5BEEFA8F-6C58-430C-90BF-05537A3CB3AD}">
      <dsp:nvSpPr>
        <dsp:cNvPr id="0" name=""/>
        <dsp:cNvSpPr/>
      </dsp:nvSpPr>
      <dsp:spPr>
        <a:xfrm>
          <a:off x="4015" y="1655938"/>
          <a:ext cx="2962656" cy="52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员工管理</a:t>
          </a:r>
          <a:endParaRPr lang="zh-CN" altLang="en-US" sz="2500" kern="1200" dirty="0"/>
        </a:p>
      </dsp:txBody>
      <dsp:txXfrm>
        <a:off x="4015" y="1655938"/>
        <a:ext cx="2962656" cy="525639"/>
      </dsp:txXfrm>
    </dsp:sp>
    <dsp:sp modelId="{AC71A60B-53EE-4AF9-B691-7467E9D5E95D}">
      <dsp:nvSpPr>
        <dsp:cNvPr id="0" name=""/>
        <dsp:cNvSpPr/>
      </dsp:nvSpPr>
      <dsp:spPr>
        <a:xfrm>
          <a:off x="4015" y="2207859"/>
          <a:ext cx="2962656" cy="52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物料管理</a:t>
          </a:r>
          <a:endParaRPr lang="zh-CN" altLang="en-US" sz="2500" kern="1200" dirty="0"/>
        </a:p>
      </dsp:txBody>
      <dsp:txXfrm>
        <a:off x="4015" y="2207859"/>
        <a:ext cx="2962656" cy="525639"/>
      </dsp:txXfrm>
    </dsp:sp>
    <dsp:sp modelId="{7DA44D63-DF24-430D-A29C-E1EB0742F526}">
      <dsp:nvSpPr>
        <dsp:cNvPr id="0" name=""/>
        <dsp:cNvSpPr/>
      </dsp:nvSpPr>
      <dsp:spPr>
        <a:xfrm>
          <a:off x="4015" y="2759780"/>
          <a:ext cx="2962656" cy="52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设备管理</a:t>
          </a:r>
          <a:endParaRPr lang="zh-CN" altLang="en-US" sz="2500" kern="1200" dirty="0"/>
        </a:p>
      </dsp:txBody>
      <dsp:txXfrm>
        <a:off x="4015" y="2759780"/>
        <a:ext cx="2962656" cy="525639"/>
      </dsp:txXfrm>
    </dsp:sp>
    <dsp:sp modelId="{13E3723B-A417-41B9-8ADB-DCC0AB809119}">
      <dsp:nvSpPr>
        <dsp:cNvPr id="0" name=""/>
        <dsp:cNvSpPr/>
      </dsp:nvSpPr>
      <dsp:spPr>
        <a:xfrm>
          <a:off x="4015" y="3311702"/>
          <a:ext cx="2962656" cy="52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治具管理</a:t>
          </a:r>
          <a:endParaRPr lang="zh-CN" altLang="en-US" sz="2500" kern="1200" dirty="0"/>
        </a:p>
      </dsp:txBody>
      <dsp:txXfrm>
        <a:off x="4015" y="3311702"/>
        <a:ext cx="2962656" cy="525639"/>
      </dsp:txXfrm>
    </dsp:sp>
    <dsp:sp modelId="{EDB812A1-5AFB-49B5-B6B2-65EBE60AB8B0}">
      <dsp:nvSpPr>
        <dsp:cNvPr id="0" name=""/>
        <dsp:cNvSpPr/>
      </dsp:nvSpPr>
      <dsp:spPr>
        <a:xfrm>
          <a:off x="4015" y="3863623"/>
          <a:ext cx="2962656" cy="52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耗材管理</a:t>
          </a:r>
          <a:endParaRPr lang="zh-CN" altLang="en-US" sz="2500" kern="1200" dirty="0"/>
        </a:p>
      </dsp:txBody>
      <dsp:txXfrm>
        <a:off x="4015" y="3863623"/>
        <a:ext cx="2962656" cy="52563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11BA47-996E-4313-9D31-7CCFB5709FBE}">
      <dsp:nvSpPr>
        <dsp:cNvPr id="0" name=""/>
        <dsp:cNvSpPr/>
      </dsp:nvSpPr>
      <dsp:spPr>
        <a:xfrm rot="5400000">
          <a:off x="-238868" y="239242"/>
          <a:ext cx="1592456" cy="111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1</a:t>
          </a:r>
          <a:endParaRPr lang="zh-CN" altLang="en-US" sz="3100" kern="1200" dirty="0"/>
        </a:p>
      </dsp:txBody>
      <dsp:txXfrm rot="5400000">
        <a:off x="-238868" y="239242"/>
        <a:ext cx="1592456" cy="1114719"/>
      </dsp:txXfrm>
    </dsp:sp>
    <dsp:sp modelId="{FE034F1F-23D3-4E52-AB63-2EB3361A66BC}">
      <dsp:nvSpPr>
        <dsp:cNvPr id="0" name=""/>
        <dsp:cNvSpPr/>
      </dsp:nvSpPr>
      <dsp:spPr>
        <a:xfrm rot="5400000">
          <a:off x="4154611" y="-3039517"/>
          <a:ext cx="1035096" cy="711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录入订单信息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确认标签</a:t>
          </a:r>
          <a:endParaRPr lang="zh-CN" altLang="en-US" sz="2700" kern="1200" dirty="0"/>
        </a:p>
      </dsp:txBody>
      <dsp:txXfrm rot="5400000">
        <a:off x="4154611" y="-3039517"/>
        <a:ext cx="1035096" cy="7114880"/>
      </dsp:txXfrm>
    </dsp:sp>
    <dsp:sp modelId="{9D101258-B615-4218-A497-6C10A401AB2E}">
      <dsp:nvSpPr>
        <dsp:cNvPr id="0" name=""/>
        <dsp:cNvSpPr/>
      </dsp:nvSpPr>
      <dsp:spPr>
        <a:xfrm rot="5400000">
          <a:off x="-238868" y="1637358"/>
          <a:ext cx="1592456" cy="111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2</a:t>
          </a:r>
          <a:endParaRPr lang="zh-CN" altLang="en-US" sz="3100" kern="1200" dirty="0"/>
        </a:p>
      </dsp:txBody>
      <dsp:txXfrm rot="5400000">
        <a:off x="-238868" y="1637358"/>
        <a:ext cx="1592456" cy="1114719"/>
      </dsp:txXfrm>
    </dsp:sp>
    <dsp:sp modelId="{1C34B940-6B37-49E7-968A-6AAE6557E191}">
      <dsp:nvSpPr>
        <dsp:cNvPr id="0" name=""/>
        <dsp:cNvSpPr/>
      </dsp:nvSpPr>
      <dsp:spPr>
        <a:xfrm rot="5400000">
          <a:off x="4154611" y="-1641401"/>
          <a:ext cx="1035096" cy="711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出货检测</a:t>
          </a:r>
          <a:r>
            <a:rPr lang="en-US" altLang="zh-CN" sz="2700" kern="1200" dirty="0" smtClean="0"/>
            <a:t>&amp;</a:t>
          </a:r>
          <a:r>
            <a:rPr lang="zh-CN" altLang="en-US" sz="2700" kern="1200" dirty="0" smtClean="0"/>
            <a:t>标气打印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导出出货报告</a:t>
          </a:r>
          <a:endParaRPr lang="zh-CN" altLang="en-US" sz="2700" kern="1200" dirty="0"/>
        </a:p>
      </dsp:txBody>
      <dsp:txXfrm rot="5400000">
        <a:off x="4154611" y="-1641401"/>
        <a:ext cx="1035096" cy="7114880"/>
      </dsp:txXfrm>
    </dsp:sp>
    <dsp:sp modelId="{5E1021BB-41B2-4F32-8D92-B400E387045E}">
      <dsp:nvSpPr>
        <dsp:cNvPr id="0" name=""/>
        <dsp:cNvSpPr/>
      </dsp:nvSpPr>
      <dsp:spPr>
        <a:xfrm rot="5400000">
          <a:off x="-238868" y="3035474"/>
          <a:ext cx="1592456" cy="111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</a:t>
          </a:r>
          <a:endParaRPr lang="zh-CN" altLang="en-US" sz="3100" kern="1200" dirty="0"/>
        </a:p>
      </dsp:txBody>
      <dsp:txXfrm rot="5400000">
        <a:off x="-238868" y="3035474"/>
        <a:ext cx="1592456" cy="1114719"/>
      </dsp:txXfrm>
    </dsp:sp>
    <dsp:sp modelId="{D9CB4FAA-CC2E-481C-83D5-6C159268B81D}">
      <dsp:nvSpPr>
        <dsp:cNvPr id="0" name=""/>
        <dsp:cNvSpPr/>
      </dsp:nvSpPr>
      <dsp:spPr>
        <a:xfrm rot="5400000">
          <a:off x="4154611" y="-243285"/>
          <a:ext cx="1035096" cy="711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发货</a:t>
          </a:r>
          <a:endParaRPr lang="zh-CN" altLang="en-US" sz="2700" kern="1200" dirty="0"/>
        </a:p>
      </dsp:txBody>
      <dsp:txXfrm rot="5400000">
        <a:off x="4154611" y="-243285"/>
        <a:ext cx="1035096" cy="71148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A0B00A-4D4F-4E62-B419-5DCD27C9EC4B}">
      <dsp:nvSpPr>
        <dsp:cNvPr id="0" name=""/>
        <dsp:cNvSpPr/>
      </dsp:nvSpPr>
      <dsp:spPr>
        <a:xfrm rot="5400000">
          <a:off x="-238868" y="239242"/>
          <a:ext cx="1592456" cy="111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1</a:t>
          </a:r>
          <a:endParaRPr lang="zh-CN" altLang="en-US" sz="3100" kern="1200" dirty="0"/>
        </a:p>
      </dsp:txBody>
      <dsp:txXfrm rot="5400000">
        <a:off x="-238868" y="239242"/>
        <a:ext cx="1592456" cy="1114719"/>
      </dsp:txXfrm>
    </dsp:sp>
    <dsp:sp modelId="{24FF6FEF-C724-4562-A6FA-D1C5D3DE3CA5}">
      <dsp:nvSpPr>
        <dsp:cNvPr id="0" name=""/>
        <dsp:cNvSpPr/>
      </dsp:nvSpPr>
      <dsp:spPr>
        <a:xfrm rot="5400000">
          <a:off x="4154611" y="-3039517"/>
          <a:ext cx="1035096" cy="711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治具新增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治具入库</a:t>
          </a:r>
          <a:endParaRPr lang="zh-CN" altLang="en-US" sz="2700" kern="1200" dirty="0"/>
        </a:p>
      </dsp:txBody>
      <dsp:txXfrm rot="5400000">
        <a:off x="4154611" y="-3039517"/>
        <a:ext cx="1035096" cy="7114880"/>
      </dsp:txXfrm>
    </dsp:sp>
    <dsp:sp modelId="{659300DB-C99C-485D-8325-87DB211143FD}">
      <dsp:nvSpPr>
        <dsp:cNvPr id="0" name=""/>
        <dsp:cNvSpPr/>
      </dsp:nvSpPr>
      <dsp:spPr>
        <a:xfrm rot="5400000">
          <a:off x="-238868" y="1637358"/>
          <a:ext cx="1592456" cy="111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2</a:t>
          </a:r>
          <a:endParaRPr lang="zh-CN" altLang="en-US" sz="3100" kern="1200" dirty="0"/>
        </a:p>
      </dsp:txBody>
      <dsp:txXfrm rot="5400000">
        <a:off x="-238868" y="1637358"/>
        <a:ext cx="1592456" cy="1114719"/>
      </dsp:txXfrm>
    </dsp:sp>
    <dsp:sp modelId="{3A5B1887-EE72-46B8-B425-A5AEEDC35596}">
      <dsp:nvSpPr>
        <dsp:cNvPr id="0" name=""/>
        <dsp:cNvSpPr/>
      </dsp:nvSpPr>
      <dsp:spPr>
        <a:xfrm rot="5400000">
          <a:off x="4154611" y="-1641401"/>
          <a:ext cx="1035096" cy="711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治具领用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治具维护</a:t>
          </a:r>
          <a:endParaRPr lang="zh-CN" altLang="en-US" sz="2700" kern="1200" dirty="0"/>
        </a:p>
      </dsp:txBody>
      <dsp:txXfrm rot="5400000">
        <a:off x="4154611" y="-1641401"/>
        <a:ext cx="1035096" cy="7114880"/>
      </dsp:txXfrm>
    </dsp:sp>
    <dsp:sp modelId="{3FB3C3BE-1856-4050-828D-17C4FCAEED13}">
      <dsp:nvSpPr>
        <dsp:cNvPr id="0" name=""/>
        <dsp:cNvSpPr/>
      </dsp:nvSpPr>
      <dsp:spPr>
        <a:xfrm rot="5400000">
          <a:off x="-238868" y="3035474"/>
          <a:ext cx="1592456" cy="111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</a:t>
          </a:r>
          <a:endParaRPr lang="zh-CN" altLang="en-US" sz="3100" kern="1200" dirty="0"/>
        </a:p>
      </dsp:txBody>
      <dsp:txXfrm rot="5400000">
        <a:off x="-238868" y="3035474"/>
        <a:ext cx="1592456" cy="1114719"/>
      </dsp:txXfrm>
    </dsp:sp>
    <dsp:sp modelId="{882F12E7-CC8F-44C9-9181-EE0F1E2B4A40}">
      <dsp:nvSpPr>
        <dsp:cNvPr id="0" name=""/>
        <dsp:cNvSpPr/>
      </dsp:nvSpPr>
      <dsp:spPr>
        <a:xfrm rot="5400000">
          <a:off x="4154611" y="-243285"/>
          <a:ext cx="1035096" cy="711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治具报废</a:t>
          </a:r>
          <a:endParaRPr lang="zh-CN" altLang="en-US" sz="2700" kern="1200" dirty="0"/>
        </a:p>
      </dsp:txBody>
      <dsp:txXfrm rot="5400000">
        <a:off x="4154611" y="-243285"/>
        <a:ext cx="1035096" cy="71148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BFE615-9E34-4BFF-A33F-82FA5B6A0173}">
      <dsp:nvSpPr>
        <dsp:cNvPr id="0" name=""/>
        <dsp:cNvSpPr/>
      </dsp:nvSpPr>
      <dsp:spPr>
        <a:xfrm rot="5400000">
          <a:off x="-238868" y="239242"/>
          <a:ext cx="1592456" cy="111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1</a:t>
          </a:r>
          <a:endParaRPr lang="zh-CN" altLang="en-US" sz="3100" kern="1200" dirty="0"/>
        </a:p>
      </dsp:txBody>
      <dsp:txXfrm rot="5400000">
        <a:off x="-238868" y="239242"/>
        <a:ext cx="1592456" cy="1114719"/>
      </dsp:txXfrm>
    </dsp:sp>
    <dsp:sp modelId="{C510A7CD-0A46-4F32-9C30-70A0E049B385}">
      <dsp:nvSpPr>
        <dsp:cNvPr id="0" name=""/>
        <dsp:cNvSpPr/>
      </dsp:nvSpPr>
      <dsp:spPr>
        <a:xfrm rot="5400000">
          <a:off x="4154611" y="-3039517"/>
          <a:ext cx="1035096" cy="711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新进设备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设备维修</a:t>
          </a:r>
          <a:endParaRPr lang="zh-CN" altLang="en-US" sz="2700" kern="1200" dirty="0"/>
        </a:p>
      </dsp:txBody>
      <dsp:txXfrm rot="5400000">
        <a:off x="4154611" y="-3039517"/>
        <a:ext cx="1035096" cy="7114880"/>
      </dsp:txXfrm>
    </dsp:sp>
    <dsp:sp modelId="{83137C41-F5F6-43E7-844D-C0FF559C0605}">
      <dsp:nvSpPr>
        <dsp:cNvPr id="0" name=""/>
        <dsp:cNvSpPr/>
      </dsp:nvSpPr>
      <dsp:spPr>
        <a:xfrm rot="5400000">
          <a:off x="-238868" y="1637358"/>
          <a:ext cx="1592456" cy="111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2</a:t>
          </a:r>
          <a:endParaRPr lang="zh-CN" altLang="en-US" sz="3100" kern="1200" dirty="0"/>
        </a:p>
      </dsp:txBody>
      <dsp:txXfrm rot="5400000">
        <a:off x="-238868" y="1637358"/>
        <a:ext cx="1592456" cy="1114719"/>
      </dsp:txXfrm>
    </dsp:sp>
    <dsp:sp modelId="{1040736E-6428-41E1-8EE0-6B1F0B33E4EB}">
      <dsp:nvSpPr>
        <dsp:cNvPr id="0" name=""/>
        <dsp:cNvSpPr/>
      </dsp:nvSpPr>
      <dsp:spPr>
        <a:xfrm rot="5400000">
          <a:off x="4154611" y="-1641401"/>
          <a:ext cx="1035096" cy="711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设备保养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设备报废</a:t>
          </a:r>
          <a:endParaRPr lang="zh-CN" altLang="en-US" sz="2700" kern="1200" dirty="0"/>
        </a:p>
      </dsp:txBody>
      <dsp:txXfrm rot="5400000">
        <a:off x="4154611" y="-1641401"/>
        <a:ext cx="1035096" cy="7114880"/>
      </dsp:txXfrm>
    </dsp:sp>
    <dsp:sp modelId="{7AC2FB7D-5845-4C34-9E1D-0FCB5D9EC8E5}">
      <dsp:nvSpPr>
        <dsp:cNvPr id="0" name=""/>
        <dsp:cNvSpPr/>
      </dsp:nvSpPr>
      <dsp:spPr>
        <a:xfrm rot="5400000">
          <a:off x="-238868" y="3035474"/>
          <a:ext cx="1592456" cy="111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</a:t>
          </a:r>
          <a:endParaRPr lang="zh-CN" altLang="en-US" sz="3100" kern="1200" dirty="0"/>
        </a:p>
      </dsp:txBody>
      <dsp:txXfrm rot="5400000">
        <a:off x="-238868" y="3035474"/>
        <a:ext cx="1592456" cy="1114719"/>
      </dsp:txXfrm>
    </dsp:sp>
    <dsp:sp modelId="{92CE9287-D37F-4483-A8A9-EC1CEDAEE031}">
      <dsp:nvSpPr>
        <dsp:cNvPr id="0" name=""/>
        <dsp:cNvSpPr/>
      </dsp:nvSpPr>
      <dsp:spPr>
        <a:xfrm rot="5400000">
          <a:off x="4154611" y="-243285"/>
          <a:ext cx="1035096" cy="711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8959E4-BD84-49C9-AB58-234ABBC51451}">
      <dsp:nvSpPr>
        <dsp:cNvPr id="0" name=""/>
        <dsp:cNvSpPr/>
      </dsp:nvSpPr>
      <dsp:spPr>
        <a:xfrm>
          <a:off x="1371401" y="1097359"/>
          <a:ext cx="3292077" cy="3292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AB870-4505-491C-8111-0EF4E06B02C3}">
      <dsp:nvSpPr>
        <dsp:cNvPr id="0" name=""/>
        <dsp:cNvSpPr/>
      </dsp:nvSpPr>
      <dsp:spPr>
        <a:xfrm>
          <a:off x="2029817" y="1755774"/>
          <a:ext cx="1975246" cy="1975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659FE-4807-4641-A159-2FB6B909007E}">
      <dsp:nvSpPr>
        <dsp:cNvPr id="0" name=""/>
        <dsp:cNvSpPr/>
      </dsp:nvSpPr>
      <dsp:spPr>
        <a:xfrm>
          <a:off x="2688232" y="2414190"/>
          <a:ext cx="658415" cy="6584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37A2A-5700-4714-B558-50489650B276}">
      <dsp:nvSpPr>
        <dsp:cNvPr id="0" name=""/>
        <dsp:cNvSpPr/>
      </dsp:nvSpPr>
      <dsp:spPr>
        <a:xfrm>
          <a:off x="5212159" y="0"/>
          <a:ext cx="1646038" cy="96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36830" bIns="3683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产品追溯</a:t>
          </a:r>
          <a:endParaRPr lang="zh-CN" altLang="en-US" sz="2900" kern="1200" dirty="0"/>
        </a:p>
      </dsp:txBody>
      <dsp:txXfrm>
        <a:off x="5212159" y="0"/>
        <a:ext cx="1646038" cy="960189"/>
      </dsp:txXfrm>
    </dsp:sp>
    <dsp:sp modelId="{C8017F15-7109-4EB8-91B5-63B8A81DF51A}">
      <dsp:nvSpPr>
        <dsp:cNvPr id="0" name=""/>
        <dsp:cNvSpPr/>
      </dsp:nvSpPr>
      <dsp:spPr>
        <a:xfrm>
          <a:off x="4800649" y="480094"/>
          <a:ext cx="411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C8153-D407-4368-92B0-892F5920B522}">
      <dsp:nvSpPr>
        <dsp:cNvPr id="0" name=""/>
        <dsp:cNvSpPr/>
      </dsp:nvSpPr>
      <dsp:spPr>
        <a:xfrm rot="5400000">
          <a:off x="2776844" y="721239"/>
          <a:ext cx="2262754" cy="178156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0F5FE-472C-45A7-8135-ECA1562F274E}">
      <dsp:nvSpPr>
        <dsp:cNvPr id="0" name=""/>
        <dsp:cNvSpPr/>
      </dsp:nvSpPr>
      <dsp:spPr>
        <a:xfrm>
          <a:off x="5212159" y="960189"/>
          <a:ext cx="1646038" cy="96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36830" bIns="3683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便于管理</a:t>
          </a:r>
          <a:endParaRPr lang="zh-CN" altLang="en-US" sz="2900" kern="1200" dirty="0"/>
        </a:p>
      </dsp:txBody>
      <dsp:txXfrm>
        <a:off x="5212159" y="960189"/>
        <a:ext cx="1646038" cy="960189"/>
      </dsp:txXfrm>
    </dsp:sp>
    <dsp:sp modelId="{4F263466-5042-4A5E-9AAF-2BD803298B33}">
      <dsp:nvSpPr>
        <dsp:cNvPr id="0" name=""/>
        <dsp:cNvSpPr/>
      </dsp:nvSpPr>
      <dsp:spPr>
        <a:xfrm>
          <a:off x="4800649" y="1440284"/>
          <a:ext cx="411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470B2-BD6C-4E45-A270-579FAB8FDF11}">
      <dsp:nvSpPr>
        <dsp:cNvPr id="0" name=""/>
        <dsp:cNvSpPr/>
      </dsp:nvSpPr>
      <dsp:spPr>
        <a:xfrm rot="5400000">
          <a:off x="3262535" y="1666449"/>
          <a:ext cx="1763236" cy="130969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02F11-F362-4F71-B8EF-3BBB1FEB1592}">
      <dsp:nvSpPr>
        <dsp:cNvPr id="0" name=""/>
        <dsp:cNvSpPr/>
      </dsp:nvSpPr>
      <dsp:spPr>
        <a:xfrm>
          <a:off x="5212159" y="1920378"/>
          <a:ext cx="1646038" cy="96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36830" bIns="3683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数据收集</a:t>
          </a:r>
          <a:endParaRPr lang="zh-CN" altLang="en-US" sz="2900" kern="1200" dirty="0"/>
        </a:p>
      </dsp:txBody>
      <dsp:txXfrm>
        <a:off x="5212159" y="1920378"/>
        <a:ext cx="1646038" cy="960189"/>
      </dsp:txXfrm>
    </dsp:sp>
    <dsp:sp modelId="{E63AAE5D-26AE-42C9-9A20-A354993D18C3}">
      <dsp:nvSpPr>
        <dsp:cNvPr id="0" name=""/>
        <dsp:cNvSpPr/>
      </dsp:nvSpPr>
      <dsp:spPr>
        <a:xfrm>
          <a:off x="4800649" y="2400473"/>
          <a:ext cx="411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1CA3B-D9E4-4712-AA6C-645411167625}">
      <dsp:nvSpPr>
        <dsp:cNvPr id="0" name=""/>
        <dsp:cNvSpPr/>
      </dsp:nvSpPr>
      <dsp:spPr>
        <a:xfrm rot="5400000">
          <a:off x="3748830" y="2610891"/>
          <a:ext cx="1259768" cy="83783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10/9/2014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8000" dirty="0" err="1" smtClean="0"/>
              <a:t>Ao</a:t>
            </a:r>
            <a:r>
              <a:rPr lang="en-US" altLang="zh-CN" sz="8000" dirty="0" smtClean="0"/>
              <a:t>-MCP</a:t>
            </a:r>
            <a:r>
              <a:rPr lang="zh-CN" altLang="en-US" sz="8000" dirty="0" smtClean="0"/>
              <a:t>系统讲解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149080"/>
            <a:ext cx="7854696" cy="1752600"/>
          </a:xfrm>
        </p:spPr>
        <p:txBody>
          <a:bodyPr/>
          <a:lstStyle/>
          <a:p>
            <a:r>
              <a:rPr lang="zh-CN" altLang="en-US" dirty="0" smtClean="0"/>
              <a:t>讲解：张明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2014-9-10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8000" dirty="0" smtClean="0"/>
              <a:t>课程纲目</a:t>
            </a:r>
            <a:endParaRPr lang="zh-CN" altLang="en-US" sz="8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治具管理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</TotalTime>
  <Words>91</Words>
  <Application>Microsoft Office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Flow</vt:lpstr>
      <vt:lpstr>Ao-MCP系统讲解</vt:lpstr>
      <vt:lpstr>课程纲目</vt:lpstr>
      <vt:lpstr>订单管理—流程</vt:lpstr>
      <vt:lpstr>治具管理</vt:lpstr>
      <vt:lpstr>设备管理</vt:lpstr>
      <vt:lpstr>目的</vt:lpstr>
    </vt:vector>
  </TitlesOfParts>
  <Company>yjfuwu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Ao-MCP系统讲解</dc:title>
  <dc:creator>003833</dc:creator>
  <cp:lastModifiedBy>003833</cp:lastModifiedBy>
  <cp:revision>3</cp:revision>
  <dcterms:created xsi:type="dcterms:W3CDTF">2014-10-09T06:29:42Z</dcterms:created>
  <dcterms:modified xsi:type="dcterms:W3CDTF">2014-10-09T06:53:31Z</dcterms:modified>
</cp:coreProperties>
</file>