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9" r:id="rId2"/>
    <p:sldId id="384" r:id="rId3"/>
    <p:sldId id="395" r:id="rId4"/>
    <p:sldId id="396" r:id="rId5"/>
    <p:sldId id="402" r:id="rId6"/>
    <p:sldId id="403" r:id="rId7"/>
    <p:sldId id="404" r:id="rId8"/>
    <p:sldId id="405" r:id="rId9"/>
    <p:sldId id="406" r:id="rId10"/>
    <p:sldId id="408" r:id="rId11"/>
    <p:sldId id="409" r:id="rId12"/>
    <p:sldId id="410" r:id="rId13"/>
    <p:sldId id="412" r:id="rId14"/>
    <p:sldId id="411" r:id="rId15"/>
    <p:sldId id="413" r:id="rId16"/>
    <p:sldId id="397" r:id="rId17"/>
    <p:sldId id="400" r:id="rId18"/>
    <p:sldId id="383" r:id="rId19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5B5"/>
    <a:srgbClr val="8F77AD"/>
    <a:srgbClr val="9797FF"/>
    <a:srgbClr val="ECF2FA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2" autoAdjust="0"/>
    <p:restoredTop sz="93490" autoAdjust="0"/>
  </p:normalViewPr>
  <p:slideViewPr>
    <p:cSldViewPr>
      <p:cViewPr varScale="1">
        <p:scale>
          <a:sx n="106" d="100"/>
          <a:sy n="106" d="100"/>
        </p:scale>
        <p:origin x="-145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5A7E1F-5BD0-4A3F-B46A-5F3279407925}" type="datetimeFigureOut">
              <a:rPr lang="zh-CN" altLang="en-US"/>
              <a:pPr>
                <a:defRPr/>
              </a:pPr>
              <a:t>2015/7/20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78D384-E2A7-4F8A-BD3E-03DCE396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76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09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477773" y="6608764"/>
            <a:ext cx="42822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>
                <a:defRPr/>
              </a:pPr>
              <a:t>‹#›</a:t>
            </a:fld>
            <a:endParaRPr lang="zh-CN" altLang="en-US" sz="1200" b="1" smtClean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8214913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itchFamily="2" charset="-122"/>
                <a:ea typeface="华文中宋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itchFamily="2" charset="-122"/>
                <a:ea typeface="华文中宋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itchFamily="2" charset="-122"/>
                <a:ea typeface="华文中宋" pitchFamily="2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63649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12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14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5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987161" y="2286001"/>
            <a:ext cx="7878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BDOC Router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4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708672" y="4581128"/>
            <a:ext cx="4056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潘宇轩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928670"/>
            <a:ext cx="8915400" cy="5500726"/>
          </a:xfrm>
        </p:spPr>
        <p:txBody>
          <a:bodyPr/>
          <a:lstStyle/>
          <a:p>
            <a:r>
              <a:rPr lang="zh-CN" altLang="en-US" dirty="0" smtClean="0"/>
              <a:t>删除服务（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http://{host:port}/slider/v1/containers/delete 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Body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实现方式：采用</a:t>
            </a:r>
            <a:r>
              <a:rPr lang="en-US" altLang="zh-CN" dirty="0" err="1" smtClean="0"/>
              <a:t>SliderClient</a:t>
            </a:r>
            <a:r>
              <a:rPr lang="zh-CN" altLang="en-US" dirty="0" smtClean="0"/>
              <a:t>的接口，调用</a:t>
            </a:r>
            <a:r>
              <a:rPr lang="en-US" dirty="0" err="1" smtClean="0"/>
              <a:t>actionDestroy</a:t>
            </a:r>
            <a:r>
              <a:rPr lang="en-US" dirty="0" smtClean="0"/>
              <a:t>()</a:t>
            </a:r>
            <a:r>
              <a:rPr lang="zh-CN" altLang="en-US" dirty="0" smtClean="0"/>
              <a:t>方法来删除服务。没有停止的服务无法删除。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1232" y="3071810"/>
          <a:ext cx="34290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</a:tblGrid>
              <a:tr h="1214446">
                <a:tc>
                  <a:txBody>
                    <a:bodyPr/>
                    <a:lstStyle/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webContainerName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":"tomcat1",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webContainerType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":"tomcat7",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proxyUser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accessId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"accessId1",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accessKey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"accessKey1"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000108"/>
            <a:ext cx="8915400" cy="5500726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应用注册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http://{host:port}/slider/v1/containers/{containerName}/apps 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Body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containerName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中寻找该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1232" y="3571876"/>
          <a:ext cx="3429024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</a:tblGrid>
              <a:tr h="1214446">
                <a:tc>
                  <a:txBody>
                    <a:bodyPr/>
                    <a:lstStyle/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"endpoint": "myapp.bdoc.com"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proxyUser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accessId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"accessId1",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accessKey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"accessKey1"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785794"/>
            <a:ext cx="8915400" cy="5929354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传入参数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名称，生成一条路由表信息，如下：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key</a:t>
            </a:r>
            <a:r>
              <a:rPr lang="zh-CN" altLang="en-US" sz="1400" dirty="0" smtClean="0"/>
              <a:t>：</a:t>
            </a:r>
            <a:r>
              <a:rPr lang="en-US" sz="1400" dirty="0" smtClean="0"/>
              <a:t> </a:t>
            </a:r>
            <a:r>
              <a:rPr lang="en-US" sz="1400" dirty="0" err="1" smtClean="0"/>
              <a:t>myapp.bdoc.com@domo</a:t>
            </a:r>
            <a:r>
              <a:rPr lang="en-US" sz="1400" dirty="0" smtClean="0"/>
              <a:t>-tomcat</a:t>
            </a:r>
          </a:p>
          <a:p>
            <a:pPr>
              <a:buNone/>
            </a:pPr>
            <a:r>
              <a:rPr lang="en-US" altLang="zh-CN" sz="1400" dirty="0" smtClean="0"/>
              <a:t>value</a:t>
            </a:r>
            <a:r>
              <a:rPr lang="zh-CN" altLang="en-US" sz="1400" dirty="0" smtClean="0"/>
              <a:t>：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Endpoint {</a:t>
            </a:r>
            <a:br>
              <a:rPr lang="en-US" sz="1400" dirty="0" smtClean="0"/>
            </a:br>
            <a:r>
              <a:rPr lang="en-US" sz="1400" dirty="0" smtClean="0"/>
              <a:t> "</a:t>
            </a:r>
            <a:r>
              <a:rPr lang="en-US" sz="1400" dirty="0" err="1" smtClean="0"/>
              <a:t>api</a:t>
            </a:r>
            <a:r>
              <a:rPr lang="en-US" sz="1400" dirty="0" smtClean="0"/>
              <a:t>" : "server-</a:t>
            </a:r>
            <a:r>
              <a:rPr lang="en-US" sz="1400" dirty="0" err="1" smtClean="0"/>
              <a:t>xml.http.port</a:t>
            </a:r>
            <a:r>
              <a:rPr lang="en-US" sz="1400" dirty="0" smtClean="0"/>
              <a:t>",</a:t>
            </a:r>
            <a:br>
              <a:rPr lang="en-US" sz="1400" dirty="0" smtClean="0"/>
            </a:br>
            <a:r>
              <a:rPr lang="en-US" sz="1400" dirty="0" smtClean="0"/>
              <a:t> "</a:t>
            </a:r>
            <a:r>
              <a:rPr lang="en-US" sz="1400" dirty="0" err="1" smtClean="0"/>
              <a:t>addressType</a:t>
            </a:r>
            <a:r>
              <a:rPr lang="en-US" sz="1400" dirty="0" smtClean="0"/>
              <a:t>" : "host/port",</a:t>
            </a:r>
            <a:br>
              <a:rPr lang="en-US" sz="1400" dirty="0" smtClean="0"/>
            </a:br>
            <a:r>
              <a:rPr lang="en-US" sz="1400" dirty="0" smtClean="0"/>
              <a:t> "</a:t>
            </a:r>
            <a:r>
              <a:rPr lang="en-US" sz="1400" dirty="0" err="1" smtClean="0"/>
              <a:t>protocolType</a:t>
            </a:r>
            <a:r>
              <a:rPr lang="en-US" sz="1400" dirty="0" smtClean="0"/>
              <a:t>" : "</a:t>
            </a:r>
            <a:r>
              <a:rPr lang="en-US" sz="1400" dirty="0" err="1" smtClean="0"/>
              <a:t>tcp</a:t>
            </a:r>
            <a:r>
              <a:rPr lang="en-US" sz="1400" dirty="0" smtClean="0"/>
              <a:t>",</a:t>
            </a:r>
            <a:br>
              <a:rPr lang="en-US" sz="1400" dirty="0" smtClean="0"/>
            </a:br>
            <a:r>
              <a:rPr lang="en-US" sz="1400" dirty="0" smtClean="0"/>
              <a:t> "addresses" : [ {</a:t>
            </a:r>
            <a:br>
              <a:rPr lang="en-US" sz="1400" dirty="0" smtClean="0"/>
            </a:br>
            <a:r>
              <a:rPr lang="en-US" sz="1400" dirty="0" smtClean="0"/>
              <a:t> "port" : "35504",</a:t>
            </a:r>
            <a:br>
              <a:rPr lang="en-US" sz="1400" dirty="0" smtClean="0"/>
            </a:br>
            <a:r>
              <a:rPr lang="en-US" sz="1400" dirty="0" smtClean="0"/>
              <a:t> "host" : "bdi219" } ]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 marL="457200" indent="-45720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配置，加入一条路由信息，同时持久化该条路由。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000108"/>
            <a:ext cx="8915400" cy="5500726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应用上传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http://{host:port}/slider/v1/containers/{containerName}/apps/{appName}/load 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Body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1232" y="3786190"/>
          <a:ext cx="5500726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726"/>
              </a:tblGrid>
              <a:tr h="1571636">
                <a:tc>
                  <a:txBody>
                    <a:bodyPr/>
                    <a:lstStyle/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appHdfsPath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"hdfs://sgdard1:1111/user/bdoc/admin/apps/web/myapp/appname.war",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proxyUser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accessId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"accessId1",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accessKey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"accessKey1"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785794"/>
            <a:ext cx="8915400" cy="585791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根据</a:t>
            </a:r>
            <a:r>
              <a:rPr lang="en-US" dirty="0" err="1" smtClean="0"/>
              <a:t>containerName</a:t>
            </a:r>
            <a:r>
              <a:rPr lang="zh-CN" altLang="en-US" dirty="0" smtClean="0"/>
              <a:t>和</a:t>
            </a:r>
            <a:r>
              <a:rPr lang="en-US" altLang="en-US" dirty="0" err="1" smtClean="0"/>
              <a:t>appHdfsPath</a:t>
            </a:r>
            <a:r>
              <a:rPr lang="zh-CN" altLang="en-US" dirty="0" smtClean="0"/>
              <a:t>参数，生成一条</a:t>
            </a:r>
            <a:r>
              <a:rPr lang="en-US" altLang="zh-CN" dirty="0" smtClean="0"/>
              <a:t>slider agent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服务对应的</a:t>
            </a:r>
            <a:r>
              <a:rPr lang="en-US" altLang="zh-CN" dirty="0" err="1" smtClean="0"/>
              <a:t>SliderAppMaster</a:t>
            </a:r>
            <a:r>
              <a:rPr lang="zh-CN" altLang="en-US" dirty="0" smtClean="0"/>
              <a:t>，调用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将命令传给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服务所在的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slider agent</a:t>
            </a:r>
          </a:p>
          <a:p>
            <a:pPr>
              <a:buNone/>
            </a:pPr>
            <a:r>
              <a:rPr lang="en-US" altLang="zh-CN" dirty="0" smtClean="0"/>
              <a:t>3. slider agent</a:t>
            </a:r>
            <a:r>
              <a:rPr lang="zh-CN" altLang="en-US" dirty="0" smtClean="0"/>
              <a:t>执行实际的命令，从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上将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包下载到本地。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（注：以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为例，它的实际安装路径为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集群中某一台</a:t>
            </a:r>
            <a:r>
              <a:rPr lang="en-US" altLang="zh-CN" dirty="0" smtClean="0"/>
              <a:t>NM</a:t>
            </a:r>
            <a:r>
              <a:rPr lang="zh-CN" altLang="en-US" dirty="0" smtClean="0"/>
              <a:t>所在机器的本地路径，该路径对外透明，因此通过</a:t>
            </a:r>
            <a:r>
              <a:rPr lang="en-US" altLang="zh-CN" dirty="0" smtClean="0"/>
              <a:t>slider agent</a:t>
            </a:r>
            <a:r>
              <a:rPr lang="zh-CN" altLang="en-US" dirty="0" smtClean="0"/>
              <a:t>的方式来执行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包的下载）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105934"/>
            <a:ext cx="8915400" cy="4680520"/>
          </a:xfrm>
        </p:spPr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访问上传的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反向代理访问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暂行方案：通过程序修改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的配置文件，达到反向代理的目的，配置文件如下：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未来方案：使用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lu</a:t>
            </a:r>
            <a:r>
              <a:rPr lang="en-US" altLang="zh-CN" dirty="0" err="1" smtClean="0"/>
              <a:t>a</a:t>
            </a:r>
            <a:r>
              <a:rPr lang="en-US" dirty="0" smtClean="0"/>
              <a:t> module</a:t>
            </a:r>
            <a:r>
              <a:rPr lang="zh-CN" altLang="en-US" dirty="0" smtClean="0"/>
              <a:t>动态从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中获取路由信息不用每次都修改配置文件并重启。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472" y="3214686"/>
          <a:ext cx="4214842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</a:tblGrid>
              <a:tr h="1857388">
                <a:tc>
                  <a:txBody>
                    <a:bodyPr/>
                    <a:lstStyle/>
                    <a:p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tcp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{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upstream 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proxy_name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{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server  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xx.xx.xx.xx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//proxy-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ip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server {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listen  xxx    //proxy-port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baseline="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proxy_pass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{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host:port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   //real hosted server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}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24504" y="3214686"/>
          <a:ext cx="3857652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</a:tblGrid>
              <a:tr h="1857388">
                <a:tc>
                  <a:txBody>
                    <a:bodyPr/>
                    <a:lstStyle/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该方案缺点：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每次注册时都往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nginx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配置文件中添加一条记录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添加完记录后需要重启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当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service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过多时，会频繁重启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nginx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00108"/>
            <a:ext cx="8958294" cy="4730868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smtClean="0"/>
              <a:t>service</a:t>
            </a:r>
            <a:r>
              <a:rPr lang="zh-CN" altLang="en-US" dirty="0" smtClean="0"/>
              <a:t>并注册到</a:t>
            </a:r>
            <a:r>
              <a:rPr lang="en-US" dirty="0" smtClean="0"/>
              <a:t>slider router</a:t>
            </a:r>
            <a:r>
              <a:rPr lang="zh-CN" altLang="en-US" dirty="0" smtClean="0"/>
              <a:t>后，可能会因为集群运行异常导致</a:t>
            </a:r>
            <a:r>
              <a:rPr lang="en-US" dirty="0" smtClean="0"/>
              <a:t>service</a:t>
            </a:r>
            <a:r>
              <a:rPr lang="zh-CN" altLang="en-US" dirty="0" smtClean="0"/>
              <a:t>及</a:t>
            </a:r>
            <a:r>
              <a:rPr lang="en-US" dirty="0" smtClean="0"/>
              <a:t>component</a:t>
            </a:r>
            <a:r>
              <a:rPr lang="zh-CN" altLang="en-US" dirty="0" smtClean="0"/>
              <a:t>停止运行，因此需要添加</a:t>
            </a:r>
            <a:r>
              <a:rPr lang="en-US" dirty="0" err="1" smtClean="0"/>
              <a:t>zk</a:t>
            </a:r>
            <a:r>
              <a:rPr lang="en-US" dirty="0" smtClean="0"/>
              <a:t> watcher</a:t>
            </a:r>
            <a:r>
              <a:rPr lang="zh-CN" altLang="en-US" dirty="0" smtClean="0"/>
              <a:t>监听</a:t>
            </a:r>
            <a:r>
              <a:rPr lang="en-US" dirty="0" smtClean="0"/>
              <a:t>service</a:t>
            </a:r>
            <a:r>
              <a:rPr lang="zh-CN" altLang="en-US" dirty="0" smtClean="0"/>
              <a:t>或者</a:t>
            </a:r>
            <a:r>
              <a:rPr lang="en-US" dirty="0" smtClean="0"/>
              <a:t>component</a:t>
            </a:r>
            <a:r>
              <a:rPr lang="zh-CN" altLang="en-US" dirty="0" smtClean="0"/>
              <a:t>的运行状况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yarn</a:t>
            </a:r>
            <a:r>
              <a:rPr lang="zh-CN" altLang="en-US" dirty="0" smtClean="0"/>
              <a:t>有</a:t>
            </a:r>
            <a:r>
              <a:rPr lang="en-US" dirty="0" smtClean="0"/>
              <a:t>component</a:t>
            </a:r>
            <a:r>
              <a:rPr lang="zh-CN" altLang="en-US" dirty="0" smtClean="0"/>
              <a:t>的重启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err="1" smtClean="0"/>
              <a:t>AppRunningMonitor</a:t>
            </a:r>
            <a:r>
              <a:rPr lang="zh-CN" altLang="en-US" dirty="0" smtClean="0"/>
              <a:t>中，添加线程，执行添加</a:t>
            </a:r>
            <a:r>
              <a:rPr lang="en-US" dirty="0" smtClean="0"/>
              <a:t>watcher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142984"/>
            <a:ext cx="8915400" cy="4680520"/>
          </a:xfrm>
        </p:spPr>
        <p:txBody>
          <a:bodyPr/>
          <a:lstStyle/>
          <a:p>
            <a:r>
              <a:rPr lang="zh-CN" altLang="en-US" dirty="0" smtClean="0"/>
              <a:t>当前只提供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接口，基于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服务还未开发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不支持动态添加删除。</a:t>
            </a:r>
            <a:endParaRPr lang="en-US" altLang="zh-CN" dirty="0" smtClean="0"/>
          </a:p>
          <a:p>
            <a:r>
              <a:rPr lang="zh-CN" altLang="en-US" dirty="0" smtClean="0"/>
              <a:t>路由表持久化需要优化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3002757" y="2924175"/>
            <a:ext cx="4056989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架构方案</a:t>
            </a:r>
            <a:endParaRPr lang="en-US" altLang="zh-CN" dirty="0" smtClean="0"/>
          </a:p>
          <a:p>
            <a:r>
              <a:rPr lang="zh-CN" altLang="en-US" dirty="0" smtClean="0"/>
              <a:t>使用流程</a:t>
            </a:r>
            <a:endParaRPr lang="en-US" altLang="zh-CN" dirty="0" smtClean="0"/>
          </a:p>
          <a:p>
            <a:r>
              <a:rPr lang="zh-CN" altLang="en-US" dirty="0" smtClean="0"/>
              <a:t>具体实现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 smtClean="0"/>
              <a:t>与展望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1345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BDOC </a:t>
            </a:r>
            <a:r>
              <a:rPr lang="zh-CN" altLang="en-US" dirty="0" smtClean="0"/>
              <a:t>应用托管（</a:t>
            </a:r>
            <a:r>
              <a:rPr lang="en-US" altLang="zh-CN" dirty="0" smtClean="0"/>
              <a:t>web container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on Yarn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不暴露端口（</a:t>
            </a:r>
            <a:r>
              <a:rPr lang="en-US" altLang="zh-CN" dirty="0" smtClean="0"/>
              <a:t>www.bdoc.com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host:port</a:t>
            </a:r>
            <a:r>
              <a:rPr lang="zh-CN" altLang="en-US" dirty="0" smtClean="0">
                <a:sym typeface="Wingdings" pitchFamily="2" charset="2"/>
              </a:rPr>
              <a:t>，对用户透明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对外提服务供创建、停止、删除等接口（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95653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5480" y="1142984"/>
            <a:ext cx="56959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2406" y="585789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注：当前只提供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接口，基于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服务还未开发。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071546"/>
            <a:ext cx="8915400" cy="5230934"/>
          </a:xfrm>
        </p:spPr>
        <p:txBody>
          <a:bodyPr/>
          <a:lstStyle/>
          <a:p>
            <a:r>
              <a:rPr lang="zh-CN" altLang="en-US" dirty="0" smtClean="0"/>
              <a:t>使用之前，需要管理员执行</a:t>
            </a:r>
            <a:r>
              <a:rPr lang="en-US" altLang="zh-CN" dirty="0" smtClean="0"/>
              <a:t>slider install-package</a:t>
            </a:r>
            <a:r>
              <a:rPr lang="zh-CN" altLang="en-US" dirty="0" smtClean="0"/>
              <a:t>命令，手动安装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服务，例如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等，并在</a:t>
            </a:r>
            <a:r>
              <a:rPr lang="en-US" altLang="zh-CN" dirty="0" smtClean="0"/>
              <a:t>container-type.xml</a:t>
            </a:r>
            <a:r>
              <a:rPr lang="zh-CN" altLang="en-US" dirty="0" smtClean="0"/>
              <a:t>中配置安装的服务类型和参数，配置如下：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目前仅支持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，该文件支持动态加载，修改无需重启</a:t>
            </a:r>
            <a:r>
              <a:rPr lang="en-US" altLang="zh-CN" dirty="0" err="1" smtClean="0"/>
              <a:t>RouterNode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9596" y="3571876"/>
          <a:ext cx="7143800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0"/>
              </a:tblGrid>
              <a:tr h="2928958">
                <a:tc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&lt;?xml version="1.0"?&gt;</a:t>
                      </a:r>
                    </a:p>
                    <a:p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&lt;container-types&gt;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&lt;type name="tomcat7"&gt;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&lt;path&gt;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    .slider/package/TOMCAT/slider-tomcat-app-package-tomcat7.zip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&lt;/path&gt;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appConfigJsonClass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    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com.cmss.slider.webapp.beans.TomcatAppConfigJson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&lt;/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appConfigJsonClass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resourcesJsonClass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    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com.cmss.slider.webapp.beans.TomcatResourcesJson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&lt;/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resourcesJsonClass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&lt;/type&gt;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&lt;/container-types&gt;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785926"/>
            <a:ext cx="90582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142984"/>
            <a:ext cx="9072626" cy="500066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安装的服务类型列表</a:t>
            </a:r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http://{host:port}/</a:t>
            </a:r>
            <a:r>
              <a:rPr lang="en-US" dirty="0" smtClean="0"/>
              <a:t>slider/v1/containers/types</a:t>
            </a:r>
          </a:p>
          <a:p>
            <a:pPr>
              <a:buNone/>
            </a:pPr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解析管理员配置的</a:t>
            </a:r>
            <a:r>
              <a:rPr lang="en-US" altLang="zh-CN" dirty="0" smtClean="0"/>
              <a:t>container-type.xml</a:t>
            </a:r>
            <a:r>
              <a:rPr lang="zh-CN" altLang="en-US" dirty="0" smtClean="0"/>
              <a:t>文件，获取其中的所有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类型，返回类型列表。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785794"/>
            <a:ext cx="8915400" cy="5857916"/>
          </a:xfrm>
        </p:spPr>
        <p:txBody>
          <a:bodyPr/>
          <a:lstStyle/>
          <a:p>
            <a:r>
              <a:rPr lang="zh-CN" altLang="en-US" dirty="0" smtClean="0"/>
              <a:t>创建服务（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容器）</a:t>
            </a:r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</a:t>
            </a:r>
            <a:r>
              <a:rPr lang="en-US" dirty="0" smtClean="0"/>
              <a:t>host:port}/slider/v1/containers/create</a:t>
            </a:r>
          </a:p>
          <a:p>
            <a:pPr>
              <a:buNone/>
            </a:pPr>
            <a:r>
              <a:rPr lang="en-US" altLang="zh-CN" dirty="0" smtClean="0"/>
              <a:t>Body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实现方式：根据传入的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命令生成对应的</a:t>
            </a:r>
            <a:r>
              <a:rPr lang="en-US" altLang="zh-CN" dirty="0" err="1" smtClean="0"/>
              <a:t>app_config.json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resources.json</a:t>
            </a:r>
            <a:r>
              <a:rPr lang="zh-CN" altLang="en-US" dirty="0" smtClean="0"/>
              <a:t>配置文件，调用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  slider create –template </a:t>
            </a:r>
            <a:r>
              <a:rPr lang="en-US" altLang="zh-CN" sz="1400" dirty="0" err="1" smtClean="0"/>
              <a:t>app_config.json</a:t>
            </a:r>
            <a:r>
              <a:rPr lang="en-US" altLang="zh-CN" sz="1400" dirty="0" smtClean="0"/>
              <a:t> –resource </a:t>
            </a:r>
            <a:r>
              <a:rPr lang="en-US" altLang="zh-CN" sz="1400" dirty="0" err="1" smtClean="0"/>
              <a:t>resources.json</a:t>
            </a:r>
            <a:endParaRPr lang="en-US" altLang="zh-CN" sz="1400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1232" y="2857496"/>
          <a:ext cx="3429024" cy="199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</a:tblGrid>
              <a:tr h="1991678">
                <a:tc>
                  <a:txBody>
                    <a:bodyPr/>
                    <a:lstStyle/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webContainerName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":"tomcat1",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webContainerType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":"tomcat7",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"resources":80,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connectionTimeOut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":3000，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bdocQueueName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"queue1",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proxyUser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accessId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"accessId1",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accessKey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"accessKey1"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928670"/>
            <a:ext cx="8915400" cy="5500726"/>
          </a:xfrm>
        </p:spPr>
        <p:txBody>
          <a:bodyPr/>
          <a:lstStyle/>
          <a:p>
            <a:r>
              <a:rPr lang="zh-CN" altLang="en-US" dirty="0" smtClean="0"/>
              <a:t>停止服务（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通过访问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http://{host:port}/slider/v1/containers/stop/{containerName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Body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实现方式：采用</a:t>
            </a:r>
            <a:r>
              <a:rPr lang="en-US" altLang="zh-CN" dirty="0" err="1" smtClean="0"/>
              <a:t>SliderClient</a:t>
            </a:r>
            <a:r>
              <a:rPr lang="zh-CN" altLang="en-US" dirty="0" smtClean="0"/>
              <a:t>的接口，调用</a:t>
            </a:r>
            <a:r>
              <a:rPr lang="en-US" dirty="0" err="1" smtClean="0"/>
              <a:t>actionFreeze</a:t>
            </a:r>
            <a:r>
              <a:rPr lang="en-US" dirty="0" smtClean="0"/>
              <a:t>()</a:t>
            </a:r>
            <a:r>
              <a:rPr lang="zh-CN" altLang="en-US" dirty="0" smtClean="0"/>
              <a:t>方法来停止正在运行的服务。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09860" y="3500438"/>
          <a:ext cx="3429024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</a:tblGrid>
              <a:tr h="1214446">
                <a:tc>
                  <a:txBody>
                    <a:bodyPr/>
                    <a:lstStyle/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proxyUser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bdoc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accessId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"accessId1",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    "</a:t>
                      </a:r>
                      <a:r>
                        <a:rPr lang="en-US" altLang="en-US" sz="1200" b="0" kern="1200" dirty="0" err="1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accessKey</a:t>
                      </a:r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": "accessKey1"</a:t>
                      </a:r>
                    </a:p>
                    <a:p>
                      <a:pPr fontAlgn="base"/>
                      <a:r>
                        <a:rPr lang="en-US" altLang="en-US" sz="1200" b="0" kern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}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787</Words>
  <Application>Microsoft Office PowerPoint</Application>
  <PresentationFormat>A4 纸张(210x297 毫米)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提纲</vt:lpstr>
      <vt:lpstr>背景</vt:lpstr>
      <vt:lpstr>架构方案</vt:lpstr>
      <vt:lpstr>使用流程</vt:lpstr>
      <vt:lpstr>使用流程</vt:lpstr>
      <vt:lpstr>具体实现</vt:lpstr>
      <vt:lpstr>具体实现</vt:lpstr>
      <vt:lpstr>具体实现</vt:lpstr>
      <vt:lpstr>具体实现</vt:lpstr>
      <vt:lpstr>具体实现</vt:lpstr>
      <vt:lpstr>具体实现</vt:lpstr>
      <vt:lpstr>具体实现</vt:lpstr>
      <vt:lpstr>具体实现</vt:lpstr>
      <vt:lpstr>具体实现</vt:lpstr>
      <vt:lpstr>具体实现</vt:lpstr>
      <vt:lpstr>存在的问题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黄璐</dc:creator>
  <cp:lastModifiedBy>admin</cp:lastModifiedBy>
  <cp:revision>566</cp:revision>
  <dcterms:created xsi:type="dcterms:W3CDTF">2014-01-27T08:04:57Z</dcterms:created>
  <dcterms:modified xsi:type="dcterms:W3CDTF">2015-07-20T09:43:09Z</dcterms:modified>
</cp:coreProperties>
</file>