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9" r:id="rId2"/>
    <p:sldId id="384" r:id="rId3"/>
    <p:sldId id="395" r:id="rId4"/>
    <p:sldId id="397" r:id="rId5"/>
    <p:sldId id="399" r:id="rId6"/>
    <p:sldId id="396" r:id="rId7"/>
    <p:sldId id="404" r:id="rId8"/>
    <p:sldId id="398" r:id="rId9"/>
    <p:sldId id="405" r:id="rId10"/>
    <p:sldId id="406" r:id="rId11"/>
    <p:sldId id="407" r:id="rId12"/>
    <p:sldId id="400" r:id="rId13"/>
    <p:sldId id="402" r:id="rId14"/>
    <p:sldId id="403" r:id="rId15"/>
    <p:sldId id="383" r:id="rId16"/>
  </p:sldIdLst>
  <p:sldSz cx="9906000" cy="6858000" type="A4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85B5"/>
    <a:srgbClr val="8F77AD"/>
    <a:srgbClr val="9797FF"/>
    <a:srgbClr val="ECF2FA"/>
    <a:srgbClr val="3333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490" autoAdjust="0"/>
  </p:normalViewPr>
  <p:slideViewPr>
    <p:cSldViewPr>
      <p:cViewPr>
        <p:scale>
          <a:sx n="80" d="100"/>
          <a:sy n="80" d="100"/>
        </p:scale>
        <p:origin x="-2292" y="-65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35A7E1F-5BD0-4A3F-B46A-5F3279407925}" type="datetimeFigureOut">
              <a:rPr lang="zh-CN" altLang="en-US"/>
              <a:pPr>
                <a:defRPr/>
              </a:pPr>
              <a:t>2015/8/3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E78D384-E2A7-4F8A-BD3E-03DCE3962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76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8D384-E2A7-4F8A-BD3E-03DCE396270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8D384-E2A7-4F8A-BD3E-03DCE396270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8D384-E2A7-4F8A-BD3E-03DCE396270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8D384-E2A7-4F8A-BD3E-03DCE3962701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2098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 descr="ppt模板-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9477773" y="6608764"/>
            <a:ext cx="428228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>
              <a:defRPr/>
            </a:pPr>
            <a:fld id="{80CB8C70-3851-4CC6-BAC8-F8ACF1324B07}" type="slidenum">
              <a:rPr lang="zh-CN" altLang="en-US" sz="1200" b="1" smtClean="0">
                <a:solidFill>
                  <a:srgbClr val="9BBB59"/>
                </a:solidFill>
                <a:latin typeface="微软雅黑" pitchFamily="34" charset="-122"/>
                <a:ea typeface="微软雅黑" pitchFamily="34" charset="-122"/>
              </a:rPr>
              <a:pPr algn="r">
                <a:defRPr/>
              </a:pPr>
              <a:t>‹#›</a:t>
            </a:fld>
            <a:endParaRPr lang="zh-CN" altLang="en-US" sz="1200" b="1" smtClean="0">
              <a:solidFill>
                <a:srgbClr val="9BBB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4471" y="116632"/>
            <a:ext cx="8214913" cy="4949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95300" y="1412776"/>
            <a:ext cx="8915400" cy="468052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latin typeface="华文中宋" pitchFamily="2" charset="-122"/>
                <a:ea typeface="华文中宋" pitchFamily="2" charset="-122"/>
              </a:defRPr>
            </a:lvl1pPr>
            <a:lvl2pPr>
              <a:lnSpc>
                <a:spcPct val="150000"/>
              </a:lnSpc>
              <a:defRPr sz="2000">
                <a:latin typeface="华文中宋" pitchFamily="2" charset="-122"/>
                <a:ea typeface="华文中宋" pitchFamily="2" charset="-122"/>
              </a:defRPr>
            </a:lvl2pPr>
            <a:lvl3pPr>
              <a:lnSpc>
                <a:spcPct val="150000"/>
              </a:lnSpc>
              <a:defRPr sz="1700">
                <a:latin typeface="华文中宋" pitchFamily="2" charset="-122"/>
                <a:ea typeface="华文中宋" pitchFamily="2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  <p:extLst>
      <p:ext uri="{BB962C8B-B14F-4D97-AF65-F5344CB8AC3E}">
        <p14:creationId xmlns="" xmlns:p14="http://schemas.microsoft.com/office/powerpoint/2010/main" val="63649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7123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148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56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>
            <a:spLocks noChangeArrowheads="1"/>
          </p:cNvSpPr>
          <p:nvPr/>
        </p:nvSpPr>
        <p:spPr bwMode="auto">
          <a:xfrm>
            <a:off x="987161" y="2286001"/>
            <a:ext cx="78783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Slider Report</a:t>
            </a:r>
            <a:endParaRPr lang="zh-CN" altLang="en-US" sz="4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2708672" y="4581128"/>
            <a:ext cx="40569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苏州研发中心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809860" y="3286124"/>
            <a:ext cx="40569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         -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冯永设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Slider</a:t>
            </a:r>
            <a:r>
              <a:rPr lang="zh-CN" altLang="en-US" dirty="0" smtClean="0"/>
              <a:t>的基本架构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23844" y="1071546"/>
            <a:ext cx="8915400" cy="507209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Slider REST API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SliderAppMaster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）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GET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	</a:t>
            </a: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registry : /</a:t>
            </a:r>
            <a:r>
              <a:rPr lang="en-US" altLang="zh-CN" sz="1600" dirty="0" err="1" smtClean="0">
                <a:latin typeface="华文中宋" pitchFamily="2" charset="-122"/>
                <a:ea typeface="华文中宋" pitchFamily="2" charset="-122"/>
              </a:rPr>
              <a:t>ws</a:t>
            </a: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/v1/slider/{path**}</a:t>
            </a: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，与</a:t>
            </a: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zkCli.sh</a:t>
            </a: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查看结果相同</a:t>
            </a:r>
            <a:endParaRPr lang="en-US" altLang="zh-CN" sz="1600" dirty="0" smtClean="0">
              <a:latin typeface="华文中宋" pitchFamily="2" charset="-122"/>
              <a:ea typeface="华文中宋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	application: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model,live,actions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PUT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    app-</a:t>
            </a:r>
            <a:r>
              <a:rPr lang="en-US" altLang="zh-CN" sz="1600" dirty="0" err="1" smtClean="0">
                <a:latin typeface="华文中宋" pitchFamily="2" charset="-122"/>
                <a:ea typeface="华文中宋" pitchFamily="2" charset="-122"/>
              </a:rPr>
              <a:t>config</a:t>
            </a: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: </a:t>
            </a:r>
            <a:r>
              <a:rPr lang="en-US" altLang="zh-CN" sz="1600" dirty="0" err="1" smtClean="0">
                <a:latin typeface="华文中宋" pitchFamily="2" charset="-122"/>
                <a:ea typeface="华文中宋" pitchFamily="2" charset="-122"/>
              </a:rPr>
              <a:t>internal,appconf,resources</a:t>
            </a: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(restart/upgrade)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POST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	</a:t>
            </a: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action: </a:t>
            </a:r>
            <a:r>
              <a:rPr lang="en-US" altLang="zh-CN" sz="1600" dirty="0" err="1" smtClean="0">
                <a:latin typeface="华文中宋" pitchFamily="2" charset="-122"/>
                <a:ea typeface="华文中宋" pitchFamily="2" charset="-122"/>
              </a:rPr>
              <a:t>stop,upgrade,ping</a:t>
            </a:r>
            <a:endParaRPr lang="en-US" altLang="zh-CN" sz="1600" dirty="0" smtClean="0">
              <a:latin typeface="华文中宋" pitchFamily="2" charset="-122"/>
              <a:ea typeface="华文中宋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DELETE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en-US" altLang="zh-CN" sz="1600" dirty="0" err="1" smtClean="0">
                <a:latin typeface="华文中宋" pitchFamily="2" charset="-122"/>
                <a:ea typeface="华文中宋" pitchFamily="2" charset="-122"/>
              </a:rPr>
              <a:t>actionPingDelete</a:t>
            </a:r>
            <a:endParaRPr lang="en-US" altLang="zh-CN" sz="1600" dirty="0" smtClean="0">
              <a:latin typeface="华文中宋" pitchFamily="2" charset="-122"/>
              <a:ea typeface="华文中宋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65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Slider</a:t>
            </a:r>
            <a:r>
              <a:rPr lang="zh-CN" altLang="en-US" dirty="0" smtClean="0"/>
              <a:t>的基本架构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2406" y="928670"/>
            <a:ext cx="8915400" cy="507209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Slider Security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启用</a:t>
            </a:r>
            <a:endParaRPr lang="en-US" altLang="zh-CN" sz="2000" dirty="0" smtClean="0">
              <a:latin typeface="华文中宋" pitchFamily="2" charset="-122"/>
              <a:ea typeface="华文中宋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	</a:t>
            </a:r>
            <a:r>
              <a:rPr lang="en-US" altLang="zh-CN" sz="1600" dirty="0" err="1" smtClean="0">
                <a:latin typeface="华文中宋" pitchFamily="2" charset="-122"/>
                <a:ea typeface="华文中宋" pitchFamily="2" charset="-122"/>
              </a:rPr>
              <a:t>hadoop.security.authorization:Kerberos</a:t>
            </a:r>
            <a:endParaRPr lang="en-US" altLang="zh-CN" sz="1600" dirty="0" smtClean="0">
              <a:latin typeface="华文中宋" pitchFamily="2" charset="-122"/>
              <a:ea typeface="华文中宋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流程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</a:t>
            </a:r>
            <a:r>
              <a:rPr lang="zh-CN" altLang="en-US" sz="16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）</a:t>
            </a:r>
            <a:r>
              <a:rPr lang="en-US" altLang="zh-CN" sz="1600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appConfig</a:t>
            </a:r>
            <a:r>
              <a:rPr lang="zh-CN" altLang="en-US" sz="16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中指定</a:t>
            </a:r>
            <a:r>
              <a:rPr lang="en-US" altLang="zh-CN" sz="1600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am.keytab.local.path</a:t>
            </a:r>
            <a:endParaRPr lang="en-US" altLang="zh-CN" sz="1600" dirty="0" smtClean="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	2)  </a:t>
            </a:r>
            <a:r>
              <a:rPr lang="zh-CN" altLang="en-US" sz="16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上传</a:t>
            </a:r>
            <a:r>
              <a:rPr lang="en-US" altLang="zh-CN" sz="1600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keytab</a:t>
            </a:r>
            <a:r>
              <a:rPr lang="zh-CN" altLang="en-US" sz="16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到</a:t>
            </a:r>
            <a:r>
              <a:rPr lang="en-US" altLang="zh-CN" sz="1600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HDFS,slider</a:t>
            </a:r>
            <a:r>
              <a:rPr lang="en-US" altLang="zh-CN" sz="16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install-</a:t>
            </a:r>
            <a:r>
              <a:rPr lang="en-US" altLang="zh-CN" sz="1600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keytab</a:t>
            </a:r>
            <a:endParaRPr lang="en-US" altLang="zh-CN" sz="1600" dirty="0" smtClean="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	3</a:t>
            </a:r>
            <a:r>
              <a:rPr lang="zh-CN" altLang="en-US" sz="16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）</a:t>
            </a:r>
            <a:r>
              <a:rPr lang="en-US" altLang="zh-CN" sz="16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slider client</a:t>
            </a:r>
            <a:r>
              <a:rPr lang="zh-CN" altLang="en-US" sz="16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启用</a:t>
            </a:r>
            <a:r>
              <a:rPr lang="en-US" altLang="zh-CN" sz="16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secure</a:t>
            </a:r>
            <a:r>
              <a:rPr lang="zh-CN" altLang="en-US" sz="16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模式</a:t>
            </a:r>
            <a:endParaRPr lang="en-US" altLang="zh-CN" sz="1600" dirty="0" smtClean="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	</a:t>
            </a:r>
            <a:endParaRPr lang="en-US" altLang="zh-CN" sz="2000" dirty="0" smtClean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65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Slider</a:t>
            </a:r>
            <a:r>
              <a:rPr lang="zh-CN" altLang="en-US" dirty="0" smtClean="0"/>
              <a:t>基本框架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357298"/>
            <a:ext cx="8915400" cy="4680520"/>
          </a:xfrm>
        </p:spPr>
        <p:txBody>
          <a:bodyPr/>
          <a:lstStyle/>
          <a:p>
            <a:r>
              <a:rPr lang="en-US" altLang="zh-CN" dirty="0" smtClean="0"/>
              <a:t>Command</a:t>
            </a:r>
            <a:r>
              <a:rPr lang="zh-CN" altLang="en-US" dirty="0" smtClean="0"/>
              <a:t>的执行</a:t>
            </a:r>
            <a:endParaRPr lang="zh-CN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1095348" y="2285992"/>
          <a:ext cx="7667324" cy="3643338"/>
        </p:xfrm>
        <a:graphic>
          <a:graphicData uri="http://schemas.openxmlformats.org/presentationml/2006/ole">
            <p:oleObj spid="_x0000_s2049" name="Visio" r:id="rId3" imgW="7115439" imgH="3377683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565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Slider</a:t>
            </a:r>
            <a:r>
              <a:rPr lang="zh-CN" altLang="en-US" dirty="0" smtClean="0"/>
              <a:t>基本框架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928670"/>
            <a:ext cx="8915400" cy="5572164"/>
          </a:xfrm>
        </p:spPr>
        <p:txBody>
          <a:bodyPr/>
          <a:lstStyle/>
          <a:p>
            <a:r>
              <a:rPr lang="en-US" altLang="zh-CN" dirty="0" smtClean="0"/>
              <a:t>Component</a:t>
            </a:r>
            <a:r>
              <a:rPr lang="zh-CN" altLang="en-US" dirty="0" smtClean="0"/>
              <a:t>状态机</a:t>
            </a:r>
            <a:endParaRPr lang="zh-CN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666852" y="1571612"/>
          <a:ext cx="6143668" cy="4731469"/>
        </p:xfrm>
        <a:graphic>
          <a:graphicData uri="http://schemas.openxmlformats.org/presentationml/2006/ole">
            <p:oleObj spid="_x0000_s17411" name="Visio" r:id="rId3" imgW="6377237" imgH="4907608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565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Slider</a:t>
            </a:r>
            <a:r>
              <a:rPr lang="zh-CN" altLang="en-US" dirty="0" smtClean="0"/>
              <a:t>的当前问题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928670"/>
            <a:ext cx="8915400" cy="4680520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不成熟（孵化项目）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缺少服务操作命令</a:t>
            </a:r>
            <a:endParaRPr lang="en-US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仅注册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AppMaster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，不提供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Task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的注册（有接口）</a:t>
            </a:r>
            <a:endParaRPr lang="en-US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REST API</a:t>
            </a:r>
          </a:p>
          <a:p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缺少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PASS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支撑能力（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Slider Router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565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3002757" y="2924175"/>
            <a:ext cx="4056989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6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471" y="116632"/>
            <a:ext cx="6846761" cy="494928"/>
          </a:xfrm>
        </p:spPr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 Slider</a:t>
            </a:r>
            <a:r>
              <a:rPr lang="zh-CN" altLang="en-US" dirty="0" smtClean="0"/>
              <a:t>产生背景</a:t>
            </a:r>
            <a:endParaRPr lang="en-US" altLang="zh-CN" dirty="0" smtClean="0"/>
          </a:p>
          <a:p>
            <a:r>
              <a:rPr lang="zh-CN" altLang="en-US" dirty="0" smtClean="0"/>
              <a:t>运行在</a:t>
            </a:r>
            <a:r>
              <a:rPr lang="en-US" altLang="zh-CN" dirty="0" smtClean="0"/>
              <a:t>Slider</a:t>
            </a:r>
            <a:r>
              <a:rPr lang="zh-CN" altLang="en-US" dirty="0" smtClean="0"/>
              <a:t>中的计算框架</a:t>
            </a:r>
            <a:endParaRPr lang="en-US" altLang="zh-CN" dirty="0" smtClean="0"/>
          </a:p>
          <a:p>
            <a:r>
              <a:rPr lang="en-US" altLang="zh-CN" dirty="0" smtClean="0"/>
              <a:t>Apache Slider</a:t>
            </a:r>
            <a:r>
              <a:rPr lang="zh-CN" altLang="en-US" dirty="0" smtClean="0"/>
              <a:t>基本架构</a:t>
            </a:r>
            <a:endParaRPr lang="en-US" altLang="zh-CN" dirty="0" smtClean="0"/>
          </a:p>
          <a:p>
            <a:r>
              <a:rPr lang="en-US" altLang="zh-CN" dirty="0" smtClean="0"/>
              <a:t>Slider</a:t>
            </a:r>
            <a:r>
              <a:rPr lang="zh-CN" altLang="en-US" dirty="0" smtClean="0"/>
              <a:t>的当前问题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13457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Slider</a:t>
            </a:r>
            <a:r>
              <a:rPr lang="zh-CN" altLang="en-US" dirty="0" smtClean="0"/>
              <a:t>的产生背景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</p:nvPr>
        </p:nvSpPr>
        <p:spPr>
          <a:xfrm>
            <a:off x="366714" y="939800"/>
            <a:ext cx="8801128" cy="55937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Yarn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的完善，直接部署服务，有以下好处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部署多种类型的服务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部署同一服务的多个实例（多个版本）</a:t>
            </a:r>
          </a:p>
          <a:p>
            <a:pPr lvl="1">
              <a:lnSpc>
                <a:spcPct val="110000"/>
              </a:lnSpc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为多种服务提高资源隔离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marL="450850" lvl="1" indent="-176213">
              <a:buBlip>
                <a:blip r:embed="rId2"/>
              </a:buBlip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Yarn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中部署服务的难度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需要修改应用应用程序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实现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{Service}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AppMaster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720" y="4500570"/>
            <a:ext cx="705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   Apache Slider</a:t>
            </a:r>
            <a:r>
              <a:rPr lang="zh-CN" altLang="en-US" dirty="0" smtClean="0"/>
              <a:t>项目，源于</a:t>
            </a:r>
            <a:r>
              <a:rPr lang="en-US" altLang="zh-CN" dirty="0" smtClean="0"/>
              <a:t>Hoya</a:t>
            </a:r>
            <a:r>
              <a:rPr lang="zh-CN" altLang="en-US" dirty="0" smtClean="0"/>
              <a:t>项目，用户可以对已存在服务不进行</a:t>
            </a:r>
            <a:endParaRPr lang="en-US" altLang="zh-CN" dirty="0" smtClean="0"/>
          </a:p>
          <a:p>
            <a:r>
              <a:rPr lang="zh-CN" altLang="en-US" dirty="0" smtClean="0"/>
              <a:t>任何修改的前提下将之部署在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集群中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565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运行在</a:t>
            </a:r>
            <a:r>
              <a:rPr lang="en-US" altLang="zh-CN" dirty="0" smtClean="0"/>
              <a:t>Slider</a:t>
            </a:r>
            <a:r>
              <a:rPr lang="zh-CN" altLang="en-US" dirty="0" smtClean="0"/>
              <a:t>中的应用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+mj-ea"/>
                <a:cs typeface="Times New Roman" pitchFamily="18" charset="0"/>
              </a:rPr>
              <a:t>当前已支持的应用</a:t>
            </a:r>
            <a:endParaRPr lang="en-US" altLang="zh-CN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+mj-ea"/>
                <a:cs typeface="Times New Roman" pitchFamily="18" charset="0"/>
              </a:rPr>
              <a:t>	 	</a:t>
            </a:r>
            <a:r>
              <a:rPr lang="en-US" altLang="zh-CN" sz="1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HBase,Accumulo,Storm,Memcached,Tomcat</a:t>
            </a:r>
            <a:r>
              <a:rPr lang="zh-CN" altLang="en-US" sz="1800" dirty="0" smtClean="0">
                <a:latin typeface="Times New Roman" pitchFamily="18" charset="0"/>
                <a:ea typeface="+mj-ea"/>
                <a:cs typeface="Times New Roman" pitchFamily="18" charset="0"/>
              </a:rPr>
              <a:t>，</a:t>
            </a:r>
            <a:r>
              <a:rPr lang="en-US" altLang="zh-CN" sz="1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solr</a:t>
            </a:r>
            <a:r>
              <a:rPr lang="zh-CN" altLang="en-US" sz="1800" dirty="0" smtClean="0">
                <a:latin typeface="Times New Roman" pitchFamily="18" charset="0"/>
                <a:ea typeface="+mj-ea"/>
                <a:cs typeface="Times New Roman" pitchFamily="18" charset="0"/>
              </a:rPr>
              <a:t>等</a:t>
            </a:r>
            <a:endParaRPr lang="en-US" altLang="zh-CN" sz="18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+mj-ea"/>
                <a:cs typeface="Times New Roman" pitchFamily="18" charset="0"/>
              </a:rPr>
              <a:t>部署步骤</a:t>
            </a:r>
            <a:endParaRPr lang="en-US" altLang="zh-CN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Apps</a:t>
            </a: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按照</a:t>
            </a:r>
            <a:r>
              <a:rPr lang="en-US" altLang="zh-CN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Slider </a:t>
            </a: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规范打包</a:t>
            </a:r>
            <a:endParaRPr lang="en-US" altLang="zh-CN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将打包的</a:t>
            </a:r>
            <a:r>
              <a:rPr lang="en-US" altLang="zh-CN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Apps</a:t>
            </a: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压缩文件上传到</a:t>
            </a:r>
            <a:r>
              <a:rPr lang="en-US" altLang="zh-CN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HDFS</a:t>
            </a: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上</a:t>
            </a:r>
            <a:endParaRPr lang="en-US" altLang="zh-CN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配置</a:t>
            </a:r>
            <a:r>
              <a:rPr lang="en-US" altLang="zh-CN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Slider</a:t>
            </a: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，可以访问</a:t>
            </a:r>
            <a:r>
              <a:rPr lang="en-US" altLang="zh-CN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HDFS</a:t>
            </a: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YARN</a:t>
            </a: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ZK</a:t>
            </a:r>
          </a:p>
          <a:p>
            <a:pPr lvl="1">
              <a:lnSpc>
                <a:spcPct val="110000"/>
              </a:lnSpc>
            </a:pP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</a:t>
            </a:r>
            <a:r>
              <a:rPr lang="en-US" altLang="zh-CN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bin/slider create +</a:t>
            </a:r>
            <a:r>
              <a:rPr lang="en-US" altLang="zh-CN" sz="18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param</a:t>
            </a: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来提交</a:t>
            </a:r>
            <a:r>
              <a:rPr lang="en-US" altLang="zh-CN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Apps</a:t>
            </a:r>
          </a:p>
          <a:p>
            <a:pPr>
              <a:buNone/>
            </a:pPr>
            <a:endParaRPr lang="en-US" altLang="zh-CN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565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运行在</a:t>
            </a:r>
            <a:r>
              <a:rPr lang="en-US" altLang="zh-CN" dirty="0" smtClean="0"/>
              <a:t>Slider</a:t>
            </a:r>
            <a:r>
              <a:rPr lang="zh-CN" altLang="en-US" dirty="0" smtClean="0"/>
              <a:t>中的应用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+mj-ea"/>
                <a:cs typeface="Times New Roman" pitchFamily="18" charset="0"/>
              </a:rPr>
              <a:t>Slider Apps</a:t>
            </a:r>
            <a:r>
              <a:rPr lang="zh-CN" altLang="en-US" dirty="0" smtClean="0">
                <a:latin typeface="Times New Roman" pitchFamily="18" charset="0"/>
                <a:ea typeface="+mj-ea"/>
                <a:cs typeface="Times New Roman" pitchFamily="18" charset="0"/>
              </a:rPr>
              <a:t>规范</a:t>
            </a:r>
            <a:endParaRPr lang="en-US" altLang="zh-CN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Metainfo.xml,</a:t>
            </a: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内容包括：</a:t>
            </a:r>
            <a:endParaRPr lang="en-US" altLang="zh-CN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名称、版本、外部端口、包含的组件及实例数，组件的启动顺序以及启动的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python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脚本等</a:t>
            </a:r>
            <a:endParaRPr lang="en-US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实现</a:t>
            </a:r>
            <a:r>
              <a:rPr lang="en-US" altLang="zh-CN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metainfo.xml</a:t>
            </a: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定义的</a:t>
            </a:r>
            <a:r>
              <a:rPr lang="en-US" altLang="zh-CN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apps</a:t>
            </a: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相关的各组件操作的脚本</a:t>
            </a:r>
            <a:endParaRPr lang="en-US" altLang="zh-CN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创建</a:t>
            </a:r>
            <a:r>
              <a:rPr lang="en-US" altLang="zh-CN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Apps</a:t>
            </a: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压缩文件（安装包，</a:t>
            </a:r>
            <a:r>
              <a:rPr lang="en-US" altLang="zh-CN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metainfo.xml</a:t>
            </a: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及</a:t>
            </a:r>
            <a:r>
              <a:rPr lang="en-US" altLang="zh-CN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python</a:t>
            </a: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脚本等）</a:t>
            </a:r>
            <a:endParaRPr lang="en-US" altLang="zh-CN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创建</a:t>
            </a:r>
            <a:r>
              <a:rPr lang="en-US" altLang="zh-CN" sz="18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resources.json</a:t>
            </a:r>
            <a:endParaRPr lang="en-US" altLang="zh-CN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app</a:t>
            </a: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中各个组件的资源需求（</a:t>
            </a:r>
            <a:r>
              <a:rPr lang="en-US" altLang="zh-CN" sz="18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name,memory,vcore,priority</a:t>
            </a: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，实例数目）</a:t>
            </a:r>
            <a:endParaRPr lang="en-US" altLang="zh-CN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创建</a:t>
            </a:r>
            <a:r>
              <a:rPr lang="en-US" altLang="zh-CN" sz="18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appconfig.json</a:t>
            </a:r>
            <a:endParaRPr lang="en-US" altLang="zh-CN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apps</a:t>
            </a: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需要的参数，包括</a:t>
            </a:r>
            <a:r>
              <a:rPr lang="en-US" altLang="zh-CN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apps</a:t>
            </a: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打包压缩文件在</a:t>
            </a:r>
            <a:r>
              <a:rPr lang="en-US" altLang="zh-CN" sz="18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hdfs</a:t>
            </a: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上的路径，</a:t>
            </a:r>
            <a:r>
              <a:rPr lang="en-US" altLang="zh-CN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路径，</a:t>
            </a:r>
            <a:r>
              <a:rPr lang="en-US" altLang="zh-CN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Apps</a:t>
            </a: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原始文件路径，运行应用的</a:t>
            </a:r>
            <a:r>
              <a:rPr lang="en-US" altLang="zh-CN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user</a:t>
            </a:r>
            <a:r>
              <a:rPr lang="zh-CN" altLang="en-US" sz="1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</a:t>
            </a:r>
            <a:endParaRPr lang="en-US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None/>
            </a:pPr>
            <a:endParaRPr lang="en-US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endParaRPr lang="en-US" altLang="zh-CN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endParaRPr lang="en-US" altLang="zh-CN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565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Slider</a:t>
            </a:r>
            <a:r>
              <a:rPr lang="zh-CN" altLang="en-US" dirty="0" smtClean="0"/>
              <a:t>的基本架构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412776"/>
            <a:ext cx="8915400" cy="2587728"/>
          </a:xfrm>
        </p:spPr>
        <p:txBody>
          <a:bodyPr/>
          <a:lstStyle/>
          <a:p>
            <a:r>
              <a:rPr lang="en-US" altLang="zh-CN" dirty="0" smtClean="0"/>
              <a:t>Apache Slider</a:t>
            </a:r>
            <a:r>
              <a:rPr lang="zh-CN" altLang="en-US" dirty="0" smtClean="0"/>
              <a:t>主要包括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个组件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SliderClient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SliderAppMaster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Slider Agent</a:t>
            </a:r>
          </a:p>
          <a:p>
            <a:pPr lvl="1"/>
            <a:r>
              <a:rPr lang="en-US" altLang="zh-CN" dirty="0" smtClean="0"/>
              <a:t>Apps</a:t>
            </a:r>
          </a:p>
          <a:p>
            <a:pPr lvl="1">
              <a:buNone/>
            </a:pPr>
            <a:endParaRPr lang="en-US" altLang="zh-CN" dirty="0" smtClean="0"/>
          </a:p>
        </p:txBody>
      </p:sp>
      <p:pic>
        <p:nvPicPr>
          <p:cNvPr id="5" name="图片 4" descr="C:\Users\yshe\Desktop\apace-slider-1024x59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1430" y="2428868"/>
            <a:ext cx="550072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3844" y="4286256"/>
            <a:ext cx="2791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None/>
            </a:pPr>
            <a:r>
              <a:rPr lang="en-US" altLang="zh-CN" dirty="0" smtClean="0"/>
              <a:t>Slider</a:t>
            </a:r>
            <a:r>
              <a:rPr lang="zh-CN" altLang="en-US" dirty="0" smtClean="0"/>
              <a:t>的基本组成模块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和关系如右图所示：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565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Slider</a:t>
            </a:r>
            <a:r>
              <a:rPr lang="zh-CN" altLang="en-US" dirty="0" smtClean="0"/>
              <a:t>的基本架构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详细流程图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1100" y="2357430"/>
            <a:ext cx="7000924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565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Slider</a:t>
            </a:r>
            <a:r>
              <a:rPr lang="zh-CN" altLang="en-US" dirty="0" smtClean="0"/>
              <a:t>的基本框架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SliderAppMaster</a:t>
            </a:r>
            <a:endParaRPr lang="zh-CN" alt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452538" y="2285992"/>
          <a:ext cx="6647936" cy="4000528"/>
        </p:xfrm>
        <a:graphic>
          <a:graphicData uri="http://schemas.openxmlformats.org/presentationml/2006/ole">
            <p:oleObj spid="_x0000_s1027" name="Visio" r:id="rId3" imgW="4304010" imgH="2593743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565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Slider</a:t>
            </a:r>
            <a:r>
              <a:rPr lang="zh-CN" altLang="en-US" dirty="0" smtClean="0"/>
              <a:t>的基本架构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23844" y="1071546"/>
            <a:ext cx="8915400" cy="578645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Slider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 Endpoint</a:t>
            </a: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TYPE</a:t>
            </a: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URL,ZK </a:t>
            </a:r>
            <a:r>
              <a:rPr lang="en-US" altLang="zh-CN" sz="1600" dirty="0" err="1" smtClean="0">
                <a:latin typeface="华文中宋" pitchFamily="2" charset="-122"/>
                <a:ea typeface="华文中宋" pitchFamily="2" charset="-122"/>
              </a:rPr>
              <a:t>path,host:port</a:t>
            </a:r>
            <a:endParaRPr lang="en-US" altLang="zh-CN" sz="1600" dirty="0" smtClean="0">
              <a:latin typeface="华文中宋" pitchFamily="2" charset="-122"/>
              <a:ea typeface="华文中宋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AM Endpoint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	</a:t>
            </a: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Heartbeat: Agent</a:t>
            </a: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与</a:t>
            </a: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AM</a:t>
            </a: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的</a:t>
            </a: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REST</a:t>
            </a: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端口，心跳信息</a:t>
            </a:r>
            <a:endParaRPr lang="en-US" altLang="zh-CN" sz="1600" dirty="0" smtClean="0">
              <a:latin typeface="华文中宋" pitchFamily="2" charset="-122"/>
              <a:ea typeface="华文中宋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	IPC :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客户端</a:t>
            </a: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请求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    REST:  </a:t>
            </a:r>
            <a:r>
              <a:rPr lang="en-US" altLang="zh-CN" sz="1600" dirty="0" err="1" smtClean="0">
                <a:latin typeface="华文中宋" pitchFamily="2" charset="-122"/>
                <a:ea typeface="华文中宋" pitchFamily="2" charset="-122"/>
              </a:rPr>
              <a:t>registry,publisher,management</a:t>
            </a: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及应用相关操作</a:t>
            </a:r>
            <a:endParaRPr lang="en-US" altLang="zh-CN" sz="1600" dirty="0" smtClean="0">
              <a:latin typeface="华文中宋" pitchFamily="2" charset="-122"/>
              <a:ea typeface="华文中宋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	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WebUI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Agent Endpoint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Internal: </a:t>
            </a:r>
            <a:r>
              <a:rPr lang="en-US" altLang="zh-CN" sz="1600" dirty="0" err="1" smtClean="0">
                <a:latin typeface="华文中宋" pitchFamily="2" charset="-122"/>
                <a:ea typeface="华文中宋" pitchFamily="2" charset="-122"/>
              </a:rPr>
              <a:t>eg,RegionServeri:host</a:t>
            </a: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/port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en-US" altLang="zh-CN" sz="1600" dirty="0" err="1" smtClean="0">
                <a:latin typeface="华文中宋" pitchFamily="2" charset="-122"/>
                <a:ea typeface="华文中宋" pitchFamily="2" charset="-122"/>
              </a:rPr>
              <a:t>External:eg:Hbase</a:t>
            </a: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: </a:t>
            </a:r>
            <a:r>
              <a:rPr lang="en-US" altLang="zh-CN" sz="1600" dirty="0" err="1" smtClean="0">
                <a:latin typeface="华文中宋" pitchFamily="2" charset="-122"/>
                <a:ea typeface="华文中宋" pitchFamily="2" charset="-122"/>
              </a:rPr>
              <a:t>zk</a:t>
            </a: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 path</a:t>
            </a: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   </a:t>
            </a:r>
            <a:endParaRPr lang="en-US" altLang="zh-CN" sz="1600" dirty="0" smtClean="0">
              <a:latin typeface="华文中宋" pitchFamily="2" charset="-122"/>
              <a:ea typeface="华文中宋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    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65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8766</TotalTime>
  <Words>239</Words>
  <Application>Microsoft Office PowerPoint</Application>
  <PresentationFormat>A4 纸张(210x297 毫米)</PresentationFormat>
  <Paragraphs>101</Paragraphs>
  <Slides>15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</vt:lpstr>
      <vt:lpstr>Visio</vt:lpstr>
      <vt:lpstr>幻灯片 1</vt:lpstr>
      <vt:lpstr>提纲</vt:lpstr>
      <vt:lpstr>Apache Slider的产生背景</vt:lpstr>
      <vt:lpstr>运行在Slider中的应用</vt:lpstr>
      <vt:lpstr>运行在Slider中的应用</vt:lpstr>
      <vt:lpstr>Apache Slider的基本架构</vt:lpstr>
      <vt:lpstr>Apache Slider的基本架构</vt:lpstr>
      <vt:lpstr>Slider的基本框架</vt:lpstr>
      <vt:lpstr>Apache Slider的基本架构</vt:lpstr>
      <vt:lpstr>Apache Slider的基本架构</vt:lpstr>
      <vt:lpstr>Apache Slider的基本架构</vt:lpstr>
      <vt:lpstr>Slider基本框架</vt:lpstr>
      <vt:lpstr>Slider基本框架</vt:lpstr>
      <vt:lpstr>Slider的当前问题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黄璐</dc:creator>
  <cp:lastModifiedBy>yshe</cp:lastModifiedBy>
  <cp:revision>486</cp:revision>
  <dcterms:created xsi:type="dcterms:W3CDTF">2014-01-27T08:04:57Z</dcterms:created>
  <dcterms:modified xsi:type="dcterms:W3CDTF">2015-08-03T07:24:31Z</dcterms:modified>
</cp:coreProperties>
</file>