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6846" autoAdjust="0"/>
  </p:normalViewPr>
  <p:slideViewPr>
    <p:cSldViewPr>
      <p:cViewPr>
        <p:scale>
          <a:sx n="100" d="100"/>
          <a:sy n="100" d="100"/>
        </p:scale>
        <p:origin x="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6708-3575-4B41-AAEE-716A8B3FDD9D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B0623-E05D-41E7-B292-CF1BFB886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778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B0623-E05D-41E7-B292-CF1BFB8864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92950" cy="494928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249289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Rest </a:t>
            </a:r>
            <a:r>
              <a:rPr lang="en-US" altLang="zh-CN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28860" y="4143380"/>
            <a:ext cx="4056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BDI</a:t>
            </a:r>
          </a:p>
          <a:p>
            <a:pPr algn="ctr" eaLnBrk="1" hangingPunct="1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冯永设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需要支持的功能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00" y="1928802"/>
          <a:ext cx="6715172" cy="26705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3272"/>
                <a:gridCol w="3571900"/>
              </a:tblGrid>
              <a:tr h="33910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描述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备注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创建</a:t>
                      </a: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销毁</a:t>
                      </a: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HBase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集群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已解决   </a:t>
                      </a:r>
                      <a:r>
                        <a:rPr lang="en-US" altLang="zh-CN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// create App REST</a:t>
                      </a:r>
                      <a:r>
                        <a:rPr lang="en-US" altLang="zh-CN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API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Hbase</a:t>
                      </a:r>
                      <a:r>
                        <a:rPr lang="en-US" altLang="zh-CN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Flex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slider client </a:t>
                      </a:r>
                      <a:r>
                        <a:rPr lang="en-US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flex  </a:t>
                      </a:r>
                      <a:r>
                        <a:rPr lang="zh-CN" altLang="en-US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// flex REST API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内存的配置及修改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在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resources.json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中有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体现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r>
                        <a:rPr lang="zh-CN" altLang="en-US" sz="1200" kern="1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200" kern="1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//upgrade ,update rest </a:t>
                      </a:r>
                      <a:r>
                        <a:rPr lang="en-US" altLang="zh-CN" sz="1200" kern="1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api</a:t>
                      </a:r>
                      <a:endParaRPr lang="zh-CN" sz="1200" kern="1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05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参数的配置及修改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Template                                  //upgrade</a:t>
                      </a:r>
                      <a:r>
                        <a:rPr lang="en-US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,update rest </a:t>
                      </a:r>
                      <a:r>
                        <a:rPr lang="en-US" sz="1200" kern="100" baseline="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api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HBas</a:t>
                      </a: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Rest Server/Master Info/Thrift Server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反向代理，</a:t>
                      </a:r>
                      <a:r>
                        <a:rPr lang="en-US" sz="1200" kern="1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zk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port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，提供</a:t>
                      </a: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zk</a:t>
                      </a: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path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Nginx</a:t>
                      </a: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tcp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反向</a:t>
                      </a:r>
                      <a:r>
                        <a:rPr lang="zh-CN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代理</a:t>
                      </a:r>
                      <a:r>
                        <a:rPr lang="en-US" altLang="zh-CN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             //list </a:t>
                      </a:r>
                      <a:r>
                        <a:rPr lang="en-US" altLang="zh-CN" sz="1200" kern="100" baseline="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publishedExport</a:t>
                      </a:r>
                      <a:r>
                        <a:rPr lang="en-US" altLang="zh-CN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rest </a:t>
                      </a:r>
                      <a:r>
                        <a:rPr lang="en-US" altLang="zh-CN" sz="1200" kern="100" baseline="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api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HBase</a:t>
                      </a: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重启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添加</a:t>
                      </a:r>
                      <a:r>
                        <a:rPr lang="en-US" sz="12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slider </a:t>
                      </a:r>
                      <a:r>
                        <a:rPr lang="en-US" sz="120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restart </a:t>
                      </a:r>
                      <a:r>
                        <a:rPr lang="zh-CN" altLang="en-US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200" kern="100" baseline="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//?   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Create APP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572164"/>
          </a:xfrm>
        </p:spPr>
        <p:txBody>
          <a:bodyPr>
            <a:normAutofit/>
          </a:bodyPr>
          <a:lstStyle/>
          <a:p>
            <a:pPr lvl="1">
              <a:buNone/>
              <a:defRPr/>
            </a:pPr>
            <a:endParaRPr lang="en-US" altLang="zh-CN" sz="1800" dirty="0" smtClean="0"/>
          </a:p>
          <a:p>
            <a:pPr lvl="1">
              <a:buNone/>
              <a:defRPr/>
            </a:pPr>
            <a:r>
              <a:rPr lang="en-US" altLang="zh-CN" sz="2400" dirty="0" smtClean="0">
                <a:latin typeface="+mj-lt"/>
              </a:rPr>
              <a:t>—</a:t>
            </a:r>
            <a:r>
              <a:rPr lang="zh-CN" altLang="en-US" sz="2400" dirty="0" smtClean="0">
                <a:latin typeface="+mj-lt"/>
              </a:rPr>
              <a:t>创建</a:t>
            </a:r>
            <a:r>
              <a:rPr lang="en-US" altLang="zh-CN" sz="2400" dirty="0" smtClean="0">
                <a:latin typeface="+mj-lt"/>
              </a:rPr>
              <a:t>app</a:t>
            </a:r>
          </a:p>
          <a:p>
            <a:pPr algn="just">
              <a:buNone/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dirty="0" smtClean="0"/>
              <a:t>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URL:http://{host:port}/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slider/v1/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s/create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Body Parameters:</a:t>
            </a:r>
          </a:p>
          <a:p>
            <a:pPr algn="just"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altLang="zh-CN" sz="2000" i="1" dirty="0" smtClean="0">
              <a:latin typeface="+mj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643182"/>
          <a:ext cx="6715171" cy="3903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069"/>
                <a:gridCol w="2141069"/>
                <a:gridCol w="243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Required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appName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应用名称（全局唯一）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appType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应用类型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bdocQueueName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应用的所在的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队列（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queue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，短的）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proxyUser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用户认证的代理用户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appConfig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应用的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 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config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中的配置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yarnConfig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应用启动的</a:t>
                      </a: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 container</a:t>
                      </a:r>
                      <a:r>
                        <a:rPr lang="zh-CN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的配置参数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components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启动的组件及数目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Create APP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8662" y="1571612"/>
            <a:ext cx="70723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appName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":"tomcat",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appType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":"tomcat7",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bdocQueueName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":"queue",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accessId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":"accessId1",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accessKey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accessKey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proxyUser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":"user",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appConfig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":{        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},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yarnConfig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":{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},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"components": {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Flex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55721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dirty="0" smtClean="0"/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URL: http://{host:port}/slider/v1/containers/{containerName}/flex</a:t>
            </a:r>
          </a:p>
          <a:p>
            <a:pPr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Body Parameters:</a:t>
            </a:r>
          </a:p>
          <a:p>
            <a:pPr algn="just"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altLang="zh-CN" sz="2000" i="1" dirty="0" smtClean="0">
              <a:latin typeface="+mj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714488"/>
          <a:ext cx="671517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069"/>
                <a:gridCol w="2141069"/>
                <a:gridCol w="243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Required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accessId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bdoc</a:t>
                      </a:r>
                      <a:r>
                        <a:rPr lang="zh-CN" sz="1200" kern="0">
                          <a:latin typeface="Times New Roman"/>
                          <a:ea typeface="宋体"/>
                          <a:cs typeface="Times New Roman"/>
                        </a:rPr>
                        <a:t>用户认证的</a:t>
                      </a: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accessId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Yes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accessKey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bdoc</a:t>
                      </a:r>
                      <a:r>
                        <a:rPr lang="zh-CN" sz="1200" kern="0" dirty="0">
                          <a:latin typeface="Times New Roman"/>
                          <a:ea typeface="宋体"/>
                          <a:cs typeface="Times New Roman"/>
                        </a:rPr>
                        <a:t>用户认证的</a:t>
                      </a: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accessKey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Yes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proxyUser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/>
                          <a:ea typeface="宋体"/>
                          <a:cs typeface="Times New Roman"/>
                        </a:rPr>
                        <a:t>bdoc</a:t>
                      </a:r>
                      <a:r>
                        <a:rPr lang="zh-CN" sz="1200" kern="0" dirty="0">
                          <a:latin typeface="Times New Roman"/>
                          <a:ea typeface="宋体"/>
                          <a:cs typeface="Times New Roman"/>
                        </a:rPr>
                        <a:t>用户认证的代理用户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Yes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component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/>
                          <a:ea typeface="宋体"/>
                          <a:cs typeface="Times New Roman"/>
                        </a:rPr>
                        <a:t>增加或者减少的组件名称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Yes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count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Times New Roman"/>
                          <a:ea typeface="宋体"/>
                          <a:cs typeface="Times New Roman"/>
                        </a:rPr>
                        <a:t>组件</a:t>
                      </a: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flex</a:t>
                      </a:r>
                      <a:r>
                        <a:rPr lang="zh-CN" sz="1200" kern="0">
                          <a:latin typeface="Times New Roman"/>
                          <a:ea typeface="宋体"/>
                          <a:cs typeface="Times New Roman"/>
                        </a:rPr>
                        <a:t>操作后，启动的数目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Yes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5852" y="4286256"/>
            <a:ext cx="266412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     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proxyUser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": 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bdoc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",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      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accessId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": "accessId1",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     "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accessKey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": "accessKey1",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"component":"TOMCAT",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"count":"2"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 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Upgrade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0034" y="642918"/>
            <a:ext cx="8286808" cy="55721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dirty="0" smtClean="0"/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URL:</a:t>
            </a:r>
            <a:r>
              <a:rPr lang="en-US" sz="2000" dirty="0" smtClean="0"/>
              <a:t> http://{host:port}/slider/v1/containers/{appName}/upgrade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Body Parameters:</a:t>
            </a:r>
          </a:p>
          <a:p>
            <a:pPr algn="just"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altLang="zh-CN" sz="2000" i="1" dirty="0" smtClean="0"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1928802"/>
          <a:ext cx="6715171" cy="353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069"/>
                <a:gridCol w="2141069"/>
                <a:gridCol w="243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Required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appType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应用类型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bdocQueueName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应用的所在的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队列（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queue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，短的）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proxyUser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用户认证的代理用户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appConfig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应用的</a:t>
                      </a: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 </a:t>
                      </a:r>
                      <a:r>
                        <a:rPr lang="en-US" sz="1200" kern="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config</a:t>
                      </a:r>
                      <a:r>
                        <a:rPr lang="zh-CN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中的配置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yarnConfig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应用启动的</a:t>
                      </a: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yarn container</a:t>
                      </a:r>
                      <a:r>
                        <a:rPr lang="zh-CN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的配置参数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components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App</a:t>
                      </a:r>
                      <a:r>
                        <a:rPr lang="zh-CN" sz="1200" ker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启动的组件及数目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73025" marR="73025" marT="51435" marB="514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Update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85720" y="642918"/>
            <a:ext cx="8286808" cy="55721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dirty="0" smtClean="0"/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URL:</a:t>
            </a:r>
            <a:r>
              <a:rPr lang="en-US" sz="2000" dirty="0" smtClean="0"/>
              <a:t> http://{host:port}/slider/v1/containers/{appName}/update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Body Parameters:</a:t>
            </a:r>
          </a:p>
          <a:p>
            <a:pPr algn="just"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altLang="zh-CN" sz="2000" i="1" dirty="0" smtClean="0"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1928802"/>
          <a:ext cx="6715171" cy="220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069"/>
                <a:gridCol w="2141069"/>
                <a:gridCol w="243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proxyUser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用户认证的代理用户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updateConfig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需要修改的配置项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85852" y="4572008"/>
            <a:ext cx="461658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":"accessId1",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accessKey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accessKey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proxyUser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":"user",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updateConfig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site.server-xml.connection.timeout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":"80000"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Slider List Export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85720" y="642918"/>
            <a:ext cx="8286808" cy="55721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dirty="0" smtClean="0"/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URL:</a:t>
            </a:r>
            <a:r>
              <a:rPr lang="en-US" sz="2000" dirty="0" smtClean="0"/>
              <a:t> http://{host:port}/slider/v1/containers/{appName}/getexp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Body Parameters:</a:t>
            </a:r>
          </a:p>
          <a:p>
            <a:pPr algn="just">
              <a:buNone/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altLang="zh-CN" sz="2000" i="1" dirty="0" smtClean="0"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1928802"/>
          <a:ext cx="6715171" cy="220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069"/>
                <a:gridCol w="2141069"/>
                <a:gridCol w="243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accessId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accessKey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proxyUser</a:t>
                      </a:r>
                      <a:endParaRPr lang="zh-CN" sz="16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bdoc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用户认证的代理用户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sz="16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exportName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Export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endpont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的名字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Yes</a:t>
                      </a:r>
                      <a:endParaRPr lang="zh-CN" altLang="en-US" sz="1600" kern="100" dirty="0">
                        <a:solidFill>
                          <a:srgbClr val="0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43108" y="4500570"/>
            <a:ext cx="250100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 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proxyUser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 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bdoc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accessId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 "accessId1",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    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accessKey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 "accessKey1",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expName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":"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quicklins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 }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3274749" y="2420888"/>
            <a:ext cx="374552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谢 谢</a:t>
            </a:r>
            <a:r>
              <a:rPr lang="zh-CN" altLang="en-US" sz="6000" b="1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xmlns="" val="651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BC-BSP项目汇报</Template>
  <TotalTime>26860</TotalTime>
  <Words>387</Words>
  <Application>Microsoft Office PowerPoint</Application>
  <PresentationFormat>全屏显示(4:3)</PresentationFormat>
  <Paragraphs>175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HBase Rest api</vt:lpstr>
      <vt:lpstr>Slider HBase需要支持的功能</vt:lpstr>
      <vt:lpstr>Slider Create APP</vt:lpstr>
      <vt:lpstr>Slider Create APP</vt:lpstr>
      <vt:lpstr>Slider Flex</vt:lpstr>
      <vt:lpstr>Slider Upgrade</vt:lpstr>
      <vt:lpstr>Slider Update</vt:lpstr>
      <vt:lpstr>Slider List Export</vt:lpstr>
      <vt:lpstr>幻灯片 9</vt:lpstr>
    </vt:vector>
  </TitlesOfParts>
  <Company>BLRC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BDOC产品汇报</dc:title>
  <dc:creator>Qian, Ling</dc:creator>
  <cp:lastModifiedBy>yshe</cp:lastModifiedBy>
  <cp:revision>530</cp:revision>
  <dcterms:created xsi:type="dcterms:W3CDTF">2014-10-29T17:57:20Z</dcterms:created>
  <dcterms:modified xsi:type="dcterms:W3CDTF">2016-03-11T01:34:31Z</dcterms:modified>
</cp:coreProperties>
</file>