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01" r:id="rId2"/>
    <p:sldId id="405" r:id="rId3"/>
    <p:sldId id="406" r:id="rId4"/>
    <p:sldId id="394" r:id="rId5"/>
    <p:sldId id="383" r:id="rId6"/>
  </p:sldIdLst>
  <p:sldSz cx="9906000" cy="6858000" type="A4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85B5"/>
    <a:srgbClr val="8F77AD"/>
    <a:srgbClr val="9797FF"/>
    <a:srgbClr val="ECF2FA"/>
    <a:srgbClr val="3333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4871" autoAdjust="0"/>
  </p:normalViewPr>
  <p:slideViewPr>
    <p:cSldViewPr>
      <p:cViewPr varScale="1">
        <p:scale>
          <a:sx n="92" d="100"/>
          <a:sy n="92" d="100"/>
        </p:scale>
        <p:origin x="-1860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35A7E1F-5BD0-4A3F-B46A-5F3279407925}" type="datetimeFigureOut">
              <a:rPr lang="zh-CN" altLang="en-US"/>
              <a:pPr>
                <a:defRPr/>
              </a:pPr>
              <a:t>2016/10/31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E78D384-E2A7-4F8A-BD3E-03DCE3962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497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8D384-E2A7-4F8A-BD3E-03DCE3962701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963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batch layer</a:t>
            </a:r>
            <a:r>
              <a:rPr lang="zh-CN" altLang="en-US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：不可变数据</a:t>
            </a:r>
            <a:endParaRPr lang="en-US" altLang="zh-CN" sz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serving layer</a:t>
            </a:r>
            <a:r>
              <a:rPr lang="zh-CN" altLang="en-US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：加索引，转成即席查询</a:t>
            </a:r>
            <a:endParaRPr lang="en-US" altLang="zh-CN" sz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8D384-E2A7-4F8A-BD3E-03DCE396270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1616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batch layer</a:t>
            </a:r>
            <a:r>
              <a:rPr lang="zh-CN" altLang="en-US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：不可变数据</a:t>
            </a:r>
            <a:endParaRPr lang="en-US" altLang="zh-CN" sz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serving layer</a:t>
            </a:r>
            <a:r>
              <a:rPr lang="zh-CN" altLang="en-US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：加索引，转成即席查询</a:t>
            </a:r>
            <a:endParaRPr lang="en-US" altLang="zh-CN" sz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8D384-E2A7-4F8A-BD3E-03DCE396270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16160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8D384-E2A7-4F8A-BD3E-03DCE396270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963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 descr="ppt模板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9477773" y="6608764"/>
            <a:ext cx="42822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fld id="{80CB8C70-3851-4CC6-BAC8-F8ACF1324B07}" type="slidenum">
              <a:rPr lang="zh-CN" altLang="en-US" sz="1200" b="1" smtClean="0">
                <a:solidFill>
                  <a:srgbClr val="9BBB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>
                <a:defRPr/>
              </a:pPr>
              <a:t>‹#›</a:t>
            </a:fld>
            <a:endParaRPr lang="zh-CN" altLang="en-US" sz="1200" b="1" smtClean="0">
              <a:solidFill>
                <a:srgbClr val="9BBB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4471" y="116632"/>
            <a:ext cx="8214913" cy="4949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95300" y="1412776"/>
            <a:ext cx="8915400" cy="468052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>
              <a:lnSpc>
                <a:spcPct val="150000"/>
              </a:lnSpc>
              <a:defRPr sz="2000"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>
              <a:lnSpc>
                <a:spcPct val="150000"/>
              </a:lnSpc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471" y="116632"/>
            <a:ext cx="6846761" cy="494928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分布式系统架构范式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Slider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Myriad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90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471" y="116632"/>
            <a:ext cx="6846761" cy="494928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Apache Slider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1196" y="908720"/>
            <a:ext cx="7714804" cy="18059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 Framework for YARN-based, Long-running Applications In </a:t>
            </a:r>
            <a:r>
              <a:rPr lang="en-US" altLang="zh-CN" sz="18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Hadoop</a:t>
            </a:r>
            <a:r>
              <a:rPr lang="en-US" altLang="zh-CN" sz="1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. Slider “slides” these long-running services, so that they have enough resources to handle changing amounts of data, without tying up more processing resources than they </a:t>
            </a:r>
            <a:r>
              <a:rPr lang="en-US" sz="1800" dirty="0" smtClean="0"/>
              <a:t>need.</a:t>
            </a:r>
            <a:endParaRPr lang="en-US" altLang="zh-CN" sz="1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537176" y="3429000"/>
            <a:ext cx="2931110" cy="161915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095480" y="6321921"/>
            <a:ext cx="4429156" cy="53607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http://zh.hortonworks.com/apache/slider/</a:t>
            </a:r>
          </a:p>
        </p:txBody>
      </p:sp>
      <p:pic>
        <p:nvPicPr>
          <p:cNvPr id="4" name="Picture 2" descr="C:\Users\yshe\Desktop\下载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092" y="1214422"/>
            <a:ext cx="1897847" cy="731235"/>
          </a:xfrm>
          <a:prstGeom prst="rect">
            <a:avLst/>
          </a:prstGeom>
          <a:noFill/>
        </p:spPr>
      </p:pic>
      <p:pic>
        <p:nvPicPr>
          <p:cNvPr id="1027" name="Picture 3" descr="C:\Users\yshe\Desktop\slid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1034" y="2786058"/>
            <a:ext cx="7989883" cy="31734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237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471" y="116632"/>
            <a:ext cx="6846761" cy="494928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 by Slider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537176" y="3429000"/>
            <a:ext cx="2931110" cy="161915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050" name="Picture 2" descr="C:\Users\yshe\Desktop\ebcd37e63e31ca5e65b0c667affdbdf3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167182" y="1214422"/>
            <a:ext cx="5504068" cy="485778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38092" y="1214422"/>
            <a:ext cx="40005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客户端通过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AM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2.AM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3.Container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被激活，并启动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Slider Agent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4.Agent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获取应用程序的描述文件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5.Agent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6.AM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发送应用程序启动等命令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7.Agent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汇报状态，配置等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8.AM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注册服务地址，配置等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8092" y="4572008"/>
            <a:ext cx="4000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当前已经支持的应用包括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Tomcat,HBase,Storm,Accululo,Kafka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Jstorm,Memcached,Solr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</p:spTree>
    <p:extLst>
      <p:ext uri="{BB962C8B-B14F-4D97-AF65-F5344CB8AC3E}">
        <p14:creationId xmlns="" xmlns:p14="http://schemas.microsoft.com/office/powerpoint/2010/main" val="14237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471" y="116632"/>
            <a:ext cx="6846761" cy="494928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Coming up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2406" y="1214422"/>
            <a:ext cx="8915400" cy="4680520"/>
          </a:xfrm>
        </p:spPr>
        <p:txBody>
          <a:bodyPr/>
          <a:lstStyle/>
          <a:p>
            <a:r>
              <a:rPr lang="en-US" altLang="zh-CN" dirty="0" smtClean="0"/>
              <a:t>YARN-5079: </a:t>
            </a:r>
            <a:r>
              <a:rPr lang="en-US" altLang="zh-CN" dirty="0" err="1" smtClean="0"/>
              <a:t>Natvie</a:t>
            </a:r>
            <a:r>
              <a:rPr lang="en-US" altLang="zh-CN" dirty="0" smtClean="0"/>
              <a:t> YARN Framework layer for services and beyond</a:t>
            </a:r>
          </a:p>
          <a:p>
            <a:pPr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Apache Slider</a:t>
            </a:r>
            <a:r>
              <a:rPr lang="zh-CN" altLang="en-US" sz="2000" dirty="0" smtClean="0"/>
              <a:t>并入</a:t>
            </a:r>
            <a:r>
              <a:rPr lang="en-US" altLang="zh-CN" sz="2000" dirty="0" smtClean="0"/>
              <a:t>YARN</a:t>
            </a:r>
            <a:r>
              <a:rPr lang="zh-CN" altLang="en-US" sz="2000" dirty="0" smtClean="0"/>
              <a:t>，作为</a:t>
            </a:r>
            <a:r>
              <a:rPr lang="en-US" altLang="zh-CN" sz="2000" dirty="0" smtClean="0"/>
              <a:t>YARN-Native-Service</a:t>
            </a:r>
          </a:p>
          <a:p>
            <a:r>
              <a:rPr lang="en-US" altLang="zh-CN" dirty="0" smtClean="0"/>
              <a:t>YARN-5538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Supporting a </a:t>
            </a:r>
            <a:r>
              <a:rPr lang="en-US" altLang="zh-CN" dirty="0" err="1" smtClean="0"/>
              <a:t>compisite</a:t>
            </a:r>
            <a:r>
              <a:rPr lang="en-US" altLang="zh-CN" dirty="0" smtClean="0"/>
              <a:t> app-of-apps</a:t>
            </a:r>
          </a:p>
          <a:p>
            <a:pPr>
              <a:buNone/>
            </a:pPr>
            <a:r>
              <a:rPr lang="en-US" altLang="zh-CN" sz="2000" dirty="0" smtClean="0"/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34727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3002757" y="2924175"/>
            <a:ext cx="4056989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186</Words>
  <Application>Microsoft Office PowerPoint</Application>
  <PresentationFormat>A4 纸张(210x297 毫米)</PresentationFormat>
  <Paragraphs>32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目录</vt:lpstr>
      <vt:lpstr>Apache Slider</vt:lpstr>
      <vt:lpstr>Application by Slider</vt:lpstr>
      <vt:lpstr>Coming up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黄璐</dc:creator>
  <cp:lastModifiedBy>yshe</cp:lastModifiedBy>
  <cp:revision>585</cp:revision>
  <dcterms:created xsi:type="dcterms:W3CDTF">2014-01-27T08:04:00Z</dcterms:created>
  <dcterms:modified xsi:type="dcterms:W3CDTF">2016-10-31T01:43:09Z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