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dp" ContentType="image/vnd.ms-photo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3"/>
    <p:sldId id="357" r:id="rId4"/>
    <p:sldId id="370" r:id="rId5"/>
    <p:sldId id="369" r:id="rId6"/>
    <p:sldId id="371" r:id="rId7"/>
    <p:sldId id="375" r:id="rId8"/>
    <p:sldId id="262" r:id="rId9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3247" autoAdjust="0"/>
  </p:normalViewPr>
  <p:slideViewPr>
    <p:cSldViewPr snapToGrid="0" snapToObjects="1">
      <p:cViewPr varScale="1">
        <p:scale>
          <a:sx n="63" d="100"/>
          <a:sy n="63" d="100"/>
        </p:scale>
        <p:origin x="-64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5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3561A-9830-4400-9DF2-77493EBCA5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5DBDB-A726-4F18-B575-32BFBF1CD0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 userDrawn="1"/>
        </p:nvGrpSpPr>
        <p:grpSpPr>
          <a:xfrm>
            <a:off x="1180541" y="726122"/>
            <a:ext cx="6557868" cy="5086478"/>
            <a:chOff x="1180541" y="726122"/>
            <a:chExt cx="6557868" cy="5086478"/>
          </a:xfrm>
        </p:grpSpPr>
        <p:grpSp>
          <p:nvGrpSpPr>
            <p:cNvPr id="3" name="组合 2"/>
            <p:cNvGrpSpPr/>
            <p:nvPr/>
          </p:nvGrpSpPr>
          <p:grpSpPr>
            <a:xfrm>
              <a:off x="2181379" y="1621679"/>
              <a:ext cx="880776" cy="748079"/>
              <a:chOff x="3501778" y="1348073"/>
              <a:chExt cx="974202" cy="827430"/>
            </a:xfrm>
            <a:solidFill>
              <a:schemeClr val="accent2"/>
            </a:solidFill>
          </p:grpSpPr>
          <p:sp>
            <p:nvSpPr>
              <p:cNvPr id="20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1" name="Freeform 10"/>
              <p:cNvSpPr/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2" name="Freeform 11"/>
              <p:cNvSpPr/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3" name="Freeform 12"/>
              <p:cNvSpPr/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4" name="Freeform 13"/>
              <p:cNvSpPr/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5" name="Freeform 14"/>
              <p:cNvSpPr/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6" name="Freeform 15"/>
              <p:cNvSpPr/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7" name="Freeform 16"/>
              <p:cNvSpPr/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8" name="Freeform 17"/>
              <p:cNvSpPr/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9" name="Freeform 18"/>
              <p:cNvSpPr/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0" name="Freeform 19"/>
              <p:cNvSpPr/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1" name="Freeform 20"/>
              <p:cNvSpPr/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2" name="Freeform 21"/>
              <p:cNvSpPr/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3" name="Freeform 22"/>
              <p:cNvSpPr/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4" name="Freeform 23"/>
              <p:cNvSpPr/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 rot="17766877">
              <a:off x="1373365" y="1970928"/>
              <a:ext cx="1040545" cy="1426193"/>
              <a:chOff x="2869665" y="2321667"/>
              <a:chExt cx="3448984" cy="4727255"/>
            </a:xfrm>
            <a:solidFill>
              <a:schemeClr val="accent1"/>
            </a:solidFill>
          </p:grpSpPr>
          <p:sp>
            <p:nvSpPr>
              <p:cNvPr id="9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0" name="Freeform 35"/>
              <p:cNvSpPr/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1" name="Freeform 36"/>
              <p:cNvSpPr/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2" name="Freeform 37"/>
              <p:cNvSpPr/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3" name="Freeform 38"/>
              <p:cNvSpPr/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4" name="Freeform 39"/>
              <p:cNvSpPr/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5" name="Freeform 40"/>
              <p:cNvSpPr/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6" name="Freeform 41"/>
              <p:cNvSpPr/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7" name="Freeform 42"/>
              <p:cNvSpPr/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8" name="Freeform 43"/>
              <p:cNvSpPr/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9" name="Freeform 44"/>
              <p:cNvSpPr/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5" name="Group 26"/>
            <p:cNvGrpSpPr>
              <a:grpSpLocks noChangeAspect="1"/>
            </p:cNvGrpSpPr>
            <p:nvPr/>
          </p:nvGrpSpPr>
          <p:grpSpPr bwMode="auto">
            <a:xfrm rot="20456619">
              <a:off x="3541704" y="726122"/>
              <a:ext cx="296669" cy="927398"/>
              <a:chOff x="-731" y="-627"/>
              <a:chExt cx="365" cy="1141"/>
            </a:xfrm>
            <a:solidFill>
              <a:schemeClr val="accent4"/>
            </a:solidFill>
          </p:grpSpPr>
          <p:sp>
            <p:nvSpPr>
              <p:cNvPr id="7" name="Freeform 28"/>
              <p:cNvSpPr/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8" name="Freeform 29"/>
              <p:cNvSpPr/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sp>
          <p:nvSpPr>
            <p:cNvPr id="6" name="Freeform 111"/>
            <p:cNvSpPr>
              <a:spLocks noChangeAspect="1" noEditPoints="1"/>
            </p:cNvSpPr>
            <p:nvPr/>
          </p:nvSpPr>
          <p:spPr bwMode="auto">
            <a:xfrm rot="19270136">
              <a:off x="2960448" y="973460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grpSp>
          <p:nvGrpSpPr>
            <p:cNvPr id="35" name="Group 158"/>
            <p:cNvGrpSpPr>
              <a:grpSpLocks noChangeAspect="1"/>
            </p:cNvGrpSpPr>
            <p:nvPr userDrawn="1"/>
          </p:nvGrpSpPr>
          <p:grpSpPr bwMode="auto">
            <a:xfrm>
              <a:off x="4053189" y="731331"/>
              <a:ext cx="845722" cy="846129"/>
              <a:chOff x="1651" y="-118"/>
              <a:chExt cx="2077" cy="2078"/>
            </a:xfrm>
            <a:solidFill>
              <a:schemeClr val="accent4"/>
            </a:solidFill>
          </p:grpSpPr>
          <p:sp>
            <p:nvSpPr>
              <p:cNvPr id="36" name="Freeform 160"/>
              <p:cNvSpPr>
                <a:spLocks noEditPoints="1"/>
              </p:cNvSpPr>
              <p:nvPr/>
            </p:nvSpPr>
            <p:spPr bwMode="auto">
              <a:xfrm>
                <a:off x="1651" y="-118"/>
                <a:ext cx="2077" cy="2078"/>
              </a:xfrm>
              <a:custGeom>
                <a:avLst/>
                <a:gdLst>
                  <a:gd name="T0" fmla="*/ 0 w 2456"/>
                  <a:gd name="T1" fmla="*/ 2454 h 2454"/>
                  <a:gd name="T2" fmla="*/ 0 w 2456"/>
                  <a:gd name="T3" fmla="*/ 2433 h 2454"/>
                  <a:gd name="T4" fmla="*/ 0 w 2456"/>
                  <a:gd name="T5" fmla="*/ 107 h 2454"/>
                  <a:gd name="T6" fmla="*/ 79 w 2456"/>
                  <a:gd name="T7" fmla="*/ 2 h 2454"/>
                  <a:gd name="T8" fmla="*/ 104 w 2456"/>
                  <a:gd name="T9" fmla="*/ 0 h 2454"/>
                  <a:gd name="T10" fmla="*/ 1430 w 2456"/>
                  <a:gd name="T11" fmla="*/ 0 h 2454"/>
                  <a:gd name="T12" fmla="*/ 1535 w 2456"/>
                  <a:gd name="T13" fmla="*/ 105 h 2454"/>
                  <a:gd name="T14" fmla="*/ 1535 w 2456"/>
                  <a:gd name="T15" fmla="*/ 587 h 2454"/>
                  <a:gd name="T16" fmla="*/ 1535 w 2456"/>
                  <a:gd name="T17" fmla="*/ 614 h 2454"/>
                  <a:gd name="T18" fmla="*/ 1562 w 2456"/>
                  <a:gd name="T19" fmla="*/ 614 h 2454"/>
                  <a:gd name="T20" fmla="*/ 2348 w 2456"/>
                  <a:gd name="T21" fmla="*/ 614 h 2454"/>
                  <a:gd name="T22" fmla="*/ 2454 w 2456"/>
                  <a:gd name="T23" fmla="*/ 693 h 2454"/>
                  <a:gd name="T24" fmla="*/ 2456 w 2456"/>
                  <a:gd name="T25" fmla="*/ 715 h 2454"/>
                  <a:gd name="T26" fmla="*/ 2456 w 2456"/>
                  <a:gd name="T27" fmla="*/ 2439 h 2454"/>
                  <a:gd name="T28" fmla="*/ 2456 w 2456"/>
                  <a:gd name="T29" fmla="*/ 2454 h 2454"/>
                  <a:gd name="T30" fmla="*/ 0 w 2456"/>
                  <a:gd name="T31" fmla="*/ 2454 h 2454"/>
                  <a:gd name="T32" fmla="*/ 1329 w 2456"/>
                  <a:gd name="T33" fmla="*/ 204 h 2454"/>
                  <a:gd name="T34" fmla="*/ 1304 w 2456"/>
                  <a:gd name="T35" fmla="*/ 204 h 2454"/>
                  <a:gd name="T36" fmla="*/ 230 w 2456"/>
                  <a:gd name="T37" fmla="*/ 204 h 2454"/>
                  <a:gd name="T38" fmla="*/ 205 w 2456"/>
                  <a:gd name="T39" fmla="*/ 231 h 2454"/>
                  <a:gd name="T40" fmla="*/ 205 w 2456"/>
                  <a:gd name="T41" fmla="*/ 907 h 2454"/>
                  <a:gd name="T42" fmla="*/ 204 w 2456"/>
                  <a:gd name="T43" fmla="*/ 2227 h 2454"/>
                  <a:gd name="T44" fmla="*/ 229 w 2456"/>
                  <a:gd name="T45" fmla="*/ 2251 h 2454"/>
                  <a:gd name="T46" fmla="*/ 489 w 2456"/>
                  <a:gd name="T47" fmla="*/ 2251 h 2454"/>
                  <a:gd name="T48" fmla="*/ 512 w 2456"/>
                  <a:gd name="T49" fmla="*/ 2228 h 2454"/>
                  <a:gd name="T50" fmla="*/ 511 w 2456"/>
                  <a:gd name="T51" fmla="*/ 1764 h 2454"/>
                  <a:gd name="T52" fmla="*/ 535 w 2456"/>
                  <a:gd name="T53" fmla="*/ 1739 h 2454"/>
                  <a:gd name="T54" fmla="*/ 999 w 2456"/>
                  <a:gd name="T55" fmla="*/ 1739 h 2454"/>
                  <a:gd name="T56" fmla="*/ 1024 w 2456"/>
                  <a:gd name="T57" fmla="*/ 1764 h 2454"/>
                  <a:gd name="T58" fmla="*/ 1023 w 2456"/>
                  <a:gd name="T59" fmla="*/ 2230 h 2454"/>
                  <a:gd name="T60" fmla="*/ 1044 w 2456"/>
                  <a:gd name="T61" fmla="*/ 2251 h 2454"/>
                  <a:gd name="T62" fmla="*/ 1310 w 2456"/>
                  <a:gd name="T63" fmla="*/ 2251 h 2454"/>
                  <a:gd name="T64" fmla="*/ 1329 w 2456"/>
                  <a:gd name="T65" fmla="*/ 2249 h 2454"/>
                  <a:gd name="T66" fmla="*/ 1329 w 2456"/>
                  <a:gd name="T67" fmla="*/ 204 h 2454"/>
                  <a:gd name="T68" fmla="*/ 1536 w 2456"/>
                  <a:gd name="T69" fmla="*/ 2250 h 2454"/>
                  <a:gd name="T70" fmla="*/ 1557 w 2456"/>
                  <a:gd name="T71" fmla="*/ 2251 h 2454"/>
                  <a:gd name="T72" fmla="*/ 2229 w 2456"/>
                  <a:gd name="T73" fmla="*/ 2251 h 2454"/>
                  <a:gd name="T74" fmla="*/ 2252 w 2456"/>
                  <a:gd name="T75" fmla="*/ 2229 h 2454"/>
                  <a:gd name="T76" fmla="*/ 2252 w 2456"/>
                  <a:gd name="T77" fmla="*/ 841 h 2454"/>
                  <a:gd name="T78" fmla="*/ 2228 w 2456"/>
                  <a:gd name="T79" fmla="*/ 818 h 2454"/>
                  <a:gd name="T80" fmla="*/ 1558 w 2456"/>
                  <a:gd name="T81" fmla="*/ 819 h 2454"/>
                  <a:gd name="T82" fmla="*/ 1536 w 2456"/>
                  <a:gd name="T83" fmla="*/ 819 h 2454"/>
                  <a:gd name="T84" fmla="*/ 1536 w 2456"/>
                  <a:gd name="T85" fmla="*/ 2250 h 2454"/>
                  <a:gd name="T86" fmla="*/ 615 w 2456"/>
                  <a:gd name="T87" fmla="*/ 2249 h 2454"/>
                  <a:gd name="T88" fmla="*/ 919 w 2456"/>
                  <a:gd name="T89" fmla="*/ 2249 h 2454"/>
                  <a:gd name="T90" fmla="*/ 919 w 2456"/>
                  <a:gd name="T91" fmla="*/ 1843 h 2454"/>
                  <a:gd name="T92" fmla="*/ 615 w 2456"/>
                  <a:gd name="T93" fmla="*/ 1843 h 2454"/>
                  <a:gd name="T94" fmla="*/ 615 w 2456"/>
                  <a:gd name="T95" fmla="*/ 2249 h 2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56" h="2454">
                    <a:moveTo>
                      <a:pt x="0" y="2454"/>
                    </a:moveTo>
                    <a:cubicBezTo>
                      <a:pt x="0" y="2446"/>
                      <a:pt x="0" y="2439"/>
                      <a:pt x="0" y="2433"/>
                    </a:cubicBezTo>
                    <a:cubicBezTo>
                      <a:pt x="0" y="1657"/>
                      <a:pt x="0" y="882"/>
                      <a:pt x="0" y="107"/>
                    </a:cubicBezTo>
                    <a:cubicBezTo>
                      <a:pt x="0" y="49"/>
                      <a:pt x="27" y="13"/>
                      <a:pt x="79" y="2"/>
                    </a:cubicBezTo>
                    <a:cubicBezTo>
                      <a:pt x="87" y="0"/>
                      <a:pt x="96" y="0"/>
                      <a:pt x="104" y="0"/>
                    </a:cubicBezTo>
                    <a:cubicBezTo>
                      <a:pt x="546" y="0"/>
                      <a:pt x="988" y="0"/>
                      <a:pt x="1430" y="0"/>
                    </a:cubicBezTo>
                    <a:cubicBezTo>
                      <a:pt x="1495" y="0"/>
                      <a:pt x="1535" y="39"/>
                      <a:pt x="1535" y="105"/>
                    </a:cubicBezTo>
                    <a:cubicBezTo>
                      <a:pt x="1536" y="265"/>
                      <a:pt x="1535" y="426"/>
                      <a:pt x="1535" y="587"/>
                    </a:cubicBezTo>
                    <a:cubicBezTo>
                      <a:pt x="1535" y="594"/>
                      <a:pt x="1535" y="602"/>
                      <a:pt x="1535" y="614"/>
                    </a:cubicBezTo>
                    <a:cubicBezTo>
                      <a:pt x="1545" y="614"/>
                      <a:pt x="1553" y="614"/>
                      <a:pt x="1562" y="614"/>
                    </a:cubicBezTo>
                    <a:cubicBezTo>
                      <a:pt x="1824" y="614"/>
                      <a:pt x="2086" y="614"/>
                      <a:pt x="2348" y="614"/>
                    </a:cubicBezTo>
                    <a:cubicBezTo>
                      <a:pt x="2407" y="614"/>
                      <a:pt x="2443" y="641"/>
                      <a:pt x="2454" y="693"/>
                    </a:cubicBezTo>
                    <a:cubicBezTo>
                      <a:pt x="2456" y="700"/>
                      <a:pt x="2456" y="707"/>
                      <a:pt x="2456" y="715"/>
                    </a:cubicBezTo>
                    <a:cubicBezTo>
                      <a:pt x="2456" y="1289"/>
                      <a:pt x="2456" y="1864"/>
                      <a:pt x="2456" y="2439"/>
                    </a:cubicBezTo>
                    <a:cubicBezTo>
                      <a:pt x="2456" y="2443"/>
                      <a:pt x="2456" y="2448"/>
                      <a:pt x="2456" y="2454"/>
                    </a:cubicBezTo>
                    <a:cubicBezTo>
                      <a:pt x="1637" y="2454"/>
                      <a:pt x="820" y="2454"/>
                      <a:pt x="0" y="2454"/>
                    </a:cubicBezTo>
                    <a:close/>
                    <a:moveTo>
                      <a:pt x="1329" y="204"/>
                    </a:moveTo>
                    <a:cubicBezTo>
                      <a:pt x="1320" y="204"/>
                      <a:pt x="1312" y="204"/>
                      <a:pt x="1304" y="204"/>
                    </a:cubicBezTo>
                    <a:cubicBezTo>
                      <a:pt x="946" y="204"/>
                      <a:pt x="588" y="204"/>
                      <a:pt x="230" y="204"/>
                    </a:cubicBezTo>
                    <a:cubicBezTo>
                      <a:pt x="205" y="204"/>
                      <a:pt x="205" y="204"/>
                      <a:pt x="205" y="231"/>
                    </a:cubicBezTo>
                    <a:cubicBezTo>
                      <a:pt x="205" y="456"/>
                      <a:pt x="205" y="682"/>
                      <a:pt x="205" y="907"/>
                    </a:cubicBezTo>
                    <a:cubicBezTo>
                      <a:pt x="205" y="1347"/>
                      <a:pt x="205" y="1787"/>
                      <a:pt x="204" y="2227"/>
                    </a:cubicBezTo>
                    <a:cubicBezTo>
                      <a:pt x="204" y="2246"/>
                      <a:pt x="210" y="2251"/>
                      <a:pt x="229" y="2251"/>
                    </a:cubicBezTo>
                    <a:cubicBezTo>
                      <a:pt x="316" y="2250"/>
                      <a:pt x="402" y="2250"/>
                      <a:pt x="489" y="2251"/>
                    </a:cubicBezTo>
                    <a:cubicBezTo>
                      <a:pt x="508" y="2251"/>
                      <a:pt x="512" y="2246"/>
                      <a:pt x="512" y="2228"/>
                    </a:cubicBezTo>
                    <a:cubicBezTo>
                      <a:pt x="511" y="2073"/>
                      <a:pt x="512" y="1918"/>
                      <a:pt x="511" y="1764"/>
                    </a:cubicBezTo>
                    <a:cubicBezTo>
                      <a:pt x="511" y="1745"/>
                      <a:pt x="516" y="1739"/>
                      <a:pt x="535" y="1739"/>
                    </a:cubicBezTo>
                    <a:cubicBezTo>
                      <a:pt x="690" y="1740"/>
                      <a:pt x="845" y="1740"/>
                      <a:pt x="999" y="1739"/>
                    </a:cubicBezTo>
                    <a:cubicBezTo>
                      <a:pt x="1019" y="1739"/>
                      <a:pt x="1024" y="1745"/>
                      <a:pt x="1024" y="1764"/>
                    </a:cubicBezTo>
                    <a:cubicBezTo>
                      <a:pt x="1023" y="1919"/>
                      <a:pt x="1024" y="2074"/>
                      <a:pt x="1023" y="2230"/>
                    </a:cubicBezTo>
                    <a:cubicBezTo>
                      <a:pt x="1023" y="2246"/>
                      <a:pt x="1028" y="2251"/>
                      <a:pt x="1044" y="2251"/>
                    </a:cubicBezTo>
                    <a:cubicBezTo>
                      <a:pt x="1133" y="2250"/>
                      <a:pt x="1222" y="2251"/>
                      <a:pt x="1310" y="2251"/>
                    </a:cubicBezTo>
                    <a:cubicBezTo>
                      <a:pt x="1316" y="2251"/>
                      <a:pt x="1322" y="2250"/>
                      <a:pt x="1329" y="2249"/>
                    </a:cubicBezTo>
                    <a:cubicBezTo>
                      <a:pt x="1329" y="1568"/>
                      <a:pt x="1329" y="887"/>
                      <a:pt x="1329" y="204"/>
                    </a:cubicBezTo>
                    <a:close/>
                    <a:moveTo>
                      <a:pt x="1536" y="2250"/>
                    </a:moveTo>
                    <a:cubicBezTo>
                      <a:pt x="1544" y="2250"/>
                      <a:pt x="1551" y="2251"/>
                      <a:pt x="1557" y="2251"/>
                    </a:cubicBezTo>
                    <a:cubicBezTo>
                      <a:pt x="1781" y="2251"/>
                      <a:pt x="2005" y="2251"/>
                      <a:pt x="2229" y="2251"/>
                    </a:cubicBezTo>
                    <a:cubicBezTo>
                      <a:pt x="2246" y="2251"/>
                      <a:pt x="2252" y="2247"/>
                      <a:pt x="2252" y="2229"/>
                    </a:cubicBezTo>
                    <a:cubicBezTo>
                      <a:pt x="2251" y="1766"/>
                      <a:pt x="2251" y="1304"/>
                      <a:pt x="2252" y="841"/>
                    </a:cubicBezTo>
                    <a:cubicBezTo>
                      <a:pt x="2252" y="822"/>
                      <a:pt x="2246" y="818"/>
                      <a:pt x="2228" y="818"/>
                    </a:cubicBezTo>
                    <a:cubicBezTo>
                      <a:pt x="2005" y="819"/>
                      <a:pt x="1781" y="819"/>
                      <a:pt x="1558" y="819"/>
                    </a:cubicBezTo>
                    <a:cubicBezTo>
                      <a:pt x="1551" y="819"/>
                      <a:pt x="1544" y="819"/>
                      <a:pt x="1536" y="819"/>
                    </a:cubicBezTo>
                    <a:cubicBezTo>
                      <a:pt x="1536" y="1297"/>
                      <a:pt x="1536" y="1773"/>
                      <a:pt x="1536" y="2250"/>
                    </a:cubicBezTo>
                    <a:close/>
                    <a:moveTo>
                      <a:pt x="615" y="2249"/>
                    </a:moveTo>
                    <a:cubicBezTo>
                      <a:pt x="717" y="2249"/>
                      <a:pt x="818" y="2249"/>
                      <a:pt x="919" y="2249"/>
                    </a:cubicBezTo>
                    <a:cubicBezTo>
                      <a:pt x="919" y="2113"/>
                      <a:pt x="919" y="1978"/>
                      <a:pt x="919" y="1843"/>
                    </a:cubicBezTo>
                    <a:cubicBezTo>
                      <a:pt x="817" y="1843"/>
                      <a:pt x="716" y="1843"/>
                      <a:pt x="615" y="1843"/>
                    </a:cubicBezTo>
                    <a:cubicBezTo>
                      <a:pt x="615" y="1980"/>
                      <a:pt x="615" y="2114"/>
                      <a:pt x="615" y="2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7" name="Freeform 164"/>
              <p:cNvSpPr>
                <a:spLocks noEditPoints="1"/>
              </p:cNvSpPr>
              <p:nvPr/>
            </p:nvSpPr>
            <p:spPr bwMode="auto">
              <a:xfrm>
                <a:off x="1997" y="922"/>
                <a:ext cx="261" cy="259"/>
              </a:xfrm>
              <a:custGeom>
                <a:avLst/>
                <a:gdLst>
                  <a:gd name="T0" fmla="*/ 307 w 308"/>
                  <a:gd name="T1" fmla="*/ 0 h 306"/>
                  <a:gd name="T2" fmla="*/ 307 w 308"/>
                  <a:gd name="T3" fmla="*/ 174 h 306"/>
                  <a:gd name="T4" fmla="*/ 307 w 308"/>
                  <a:gd name="T5" fmla="*/ 287 h 306"/>
                  <a:gd name="T6" fmla="*/ 290 w 308"/>
                  <a:gd name="T7" fmla="*/ 306 h 306"/>
                  <a:gd name="T8" fmla="*/ 16 w 308"/>
                  <a:gd name="T9" fmla="*/ 306 h 306"/>
                  <a:gd name="T10" fmla="*/ 0 w 308"/>
                  <a:gd name="T11" fmla="*/ 292 h 306"/>
                  <a:gd name="T12" fmla="*/ 0 w 308"/>
                  <a:gd name="T13" fmla="*/ 7 h 306"/>
                  <a:gd name="T14" fmla="*/ 2 w 308"/>
                  <a:gd name="T15" fmla="*/ 0 h 306"/>
                  <a:gd name="T16" fmla="*/ 307 w 308"/>
                  <a:gd name="T17" fmla="*/ 0 h 306"/>
                  <a:gd name="T18" fmla="*/ 153 w 308"/>
                  <a:gd name="T19" fmla="*/ 100 h 306"/>
                  <a:gd name="T20" fmla="*/ 103 w 308"/>
                  <a:gd name="T21" fmla="*/ 150 h 306"/>
                  <a:gd name="T22" fmla="*/ 103 w 308"/>
                  <a:gd name="T23" fmla="*/ 152 h 306"/>
                  <a:gd name="T24" fmla="*/ 154 w 308"/>
                  <a:gd name="T25" fmla="*/ 203 h 306"/>
                  <a:gd name="T26" fmla="*/ 205 w 308"/>
                  <a:gd name="T27" fmla="*/ 153 h 306"/>
                  <a:gd name="T28" fmla="*/ 153 w 308"/>
                  <a:gd name="T29" fmla="*/ 10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" h="306">
                    <a:moveTo>
                      <a:pt x="307" y="0"/>
                    </a:moveTo>
                    <a:cubicBezTo>
                      <a:pt x="307" y="59"/>
                      <a:pt x="307" y="116"/>
                      <a:pt x="307" y="174"/>
                    </a:cubicBezTo>
                    <a:cubicBezTo>
                      <a:pt x="307" y="212"/>
                      <a:pt x="307" y="249"/>
                      <a:pt x="307" y="287"/>
                    </a:cubicBezTo>
                    <a:cubicBezTo>
                      <a:pt x="308" y="301"/>
                      <a:pt x="305" y="306"/>
                      <a:pt x="290" y="306"/>
                    </a:cubicBezTo>
                    <a:cubicBezTo>
                      <a:pt x="199" y="306"/>
                      <a:pt x="107" y="306"/>
                      <a:pt x="16" y="306"/>
                    </a:cubicBezTo>
                    <a:cubicBezTo>
                      <a:pt x="6" y="306"/>
                      <a:pt x="0" y="305"/>
                      <a:pt x="0" y="292"/>
                    </a:cubicBezTo>
                    <a:cubicBezTo>
                      <a:pt x="0" y="197"/>
                      <a:pt x="0" y="102"/>
                      <a:pt x="0" y="7"/>
                    </a:cubicBezTo>
                    <a:cubicBezTo>
                      <a:pt x="0" y="5"/>
                      <a:pt x="1" y="3"/>
                      <a:pt x="2" y="0"/>
                    </a:cubicBezTo>
                    <a:cubicBezTo>
                      <a:pt x="103" y="0"/>
                      <a:pt x="204" y="0"/>
                      <a:pt x="307" y="0"/>
                    </a:cubicBezTo>
                    <a:close/>
                    <a:moveTo>
                      <a:pt x="153" y="100"/>
                    </a:moveTo>
                    <a:cubicBezTo>
                      <a:pt x="103" y="100"/>
                      <a:pt x="103" y="100"/>
                      <a:pt x="103" y="150"/>
                    </a:cubicBezTo>
                    <a:cubicBezTo>
                      <a:pt x="103" y="151"/>
                      <a:pt x="103" y="151"/>
                      <a:pt x="103" y="152"/>
                    </a:cubicBezTo>
                    <a:cubicBezTo>
                      <a:pt x="103" y="203"/>
                      <a:pt x="103" y="203"/>
                      <a:pt x="154" y="203"/>
                    </a:cubicBezTo>
                    <a:cubicBezTo>
                      <a:pt x="205" y="203"/>
                      <a:pt x="205" y="203"/>
                      <a:pt x="205" y="153"/>
                    </a:cubicBezTo>
                    <a:cubicBezTo>
                      <a:pt x="205" y="100"/>
                      <a:pt x="205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8" name="Freeform 165"/>
              <p:cNvSpPr>
                <a:spLocks noEditPoints="1"/>
              </p:cNvSpPr>
              <p:nvPr/>
            </p:nvSpPr>
            <p:spPr bwMode="auto">
              <a:xfrm>
                <a:off x="2345" y="922"/>
                <a:ext cx="258" cy="258"/>
              </a:xfrm>
              <a:custGeom>
                <a:avLst/>
                <a:gdLst>
                  <a:gd name="T0" fmla="*/ 0 w 305"/>
                  <a:gd name="T1" fmla="*/ 304 h 304"/>
                  <a:gd name="T2" fmla="*/ 0 w 305"/>
                  <a:gd name="T3" fmla="*/ 0 h 304"/>
                  <a:gd name="T4" fmla="*/ 305 w 305"/>
                  <a:gd name="T5" fmla="*/ 0 h 304"/>
                  <a:gd name="T6" fmla="*/ 305 w 305"/>
                  <a:gd name="T7" fmla="*/ 304 h 304"/>
                  <a:gd name="T8" fmla="*/ 0 w 305"/>
                  <a:gd name="T9" fmla="*/ 304 h 304"/>
                  <a:gd name="T10" fmla="*/ 153 w 305"/>
                  <a:gd name="T11" fmla="*/ 100 h 304"/>
                  <a:gd name="T12" fmla="*/ 119 w 305"/>
                  <a:gd name="T13" fmla="*/ 100 h 304"/>
                  <a:gd name="T14" fmla="*/ 101 w 305"/>
                  <a:gd name="T15" fmla="*/ 118 h 304"/>
                  <a:gd name="T16" fmla="*/ 101 w 305"/>
                  <a:gd name="T17" fmla="*/ 154 h 304"/>
                  <a:gd name="T18" fmla="*/ 150 w 305"/>
                  <a:gd name="T19" fmla="*/ 203 h 304"/>
                  <a:gd name="T20" fmla="*/ 203 w 305"/>
                  <a:gd name="T21" fmla="*/ 150 h 304"/>
                  <a:gd name="T22" fmla="*/ 153 w 305"/>
                  <a:gd name="T23" fmla="*/ 10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5" h="304">
                    <a:moveTo>
                      <a:pt x="0" y="304"/>
                    </a:moveTo>
                    <a:cubicBezTo>
                      <a:pt x="0" y="202"/>
                      <a:pt x="0" y="102"/>
                      <a:pt x="0" y="0"/>
                    </a:cubicBezTo>
                    <a:cubicBezTo>
                      <a:pt x="101" y="0"/>
                      <a:pt x="202" y="0"/>
                      <a:pt x="305" y="0"/>
                    </a:cubicBezTo>
                    <a:cubicBezTo>
                      <a:pt x="305" y="101"/>
                      <a:pt x="305" y="202"/>
                      <a:pt x="305" y="304"/>
                    </a:cubicBezTo>
                    <a:cubicBezTo>
                      <a:pt x="203" y="304"/>
                      <a:pt x="103" y="304"/>
                      <a:pt x="0" y="304"/>
                    </a:cubicBezTo>
                    <a:close/>
                    <a:moveTo>
                      <a:pt x="153" y="100"/>
                    </a:moveTo>
                    <a:cubicBezTo>
                      <a:pt x="142" y="100"/>
                      <a:pt x="130" y="101"/>
                      <a:pt x="119" y="100"/>
                    </a:cubicBezTo>
                    <a:cubicBezTo>
                      <a:pt x="105" y="99"/>
                      <a:pt x="99" y="104"/>
                      <a:pt x="101" y="118"/>
                    </a:cubicBezTo>
                    <a:cubicBezTo>
                      <a:pt x="102" y="130"/>
                      <a:pt x="101" y="142"/>
                      <a:pt x="101" y="154"/>
                    </a:cubicBezTo>
                    <a:cubicBezTo>
                      <a:pt x="101" y="203"/>
                      <a:pt x="101" y="203"/>
                      <a:pt x="150" y="203"/>
                    </a:cubicBezTo>
                    <a:cubicBezTo>
                      <a:pt x="203" y="203"/>
                      <a:pt x="203" y="203"/>
                      <a:pt x="203" y="150"/>
                    </a:cubicBezTo>
                    <a:cubicBezTo>
                      <a:pt x="203" y="100"/>
                      <a:pt x="203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9" name="Freeform 166"/>
              <p:cNvSpPr>
                <a:spLocks noEditPoints="1"/>
              </p:cNvSpPr>
              <p:nvPr/>
            </p:nvSpPr>
            <p:spPr bwMode="auto">
              <a:xfrm>
                <a:off x="1996" y="227"/>
                <a:ext cx="262" cy="261"/>
              </a:xfrm>
              <a:custGeom>
                <a:avLst/>
                <a:gdLst>
                  <a:gd name="T0" fmla="*/ 308 w 309"/>
                  <a:gd name="T1" fmla="*/ 156 h 308"/>
                  <a:gd name="T2" fmla="*/ 308 w 309"/>
                  <a:gd name="T3" fmla="*/ 289 h 308"/>
                  <a:gd name="T4" fmla="*/ 291 w 309"/>
                  <a:gd name="T5" fmla="*/ 308 h 308"/>
                  <a:gd name="T6" fmla="*/ 19 w 309"/>
                  <a:gd name="T7" fmla="*/ 308 h 308"/>
                  <a:gd name="T8" fmla="*/ 0 w 309"/>
                  <a:gd name="T9" fmla="*/ 290 h 308"/>
                  <a:gd name="T10" fmla="*/ 1 w 309"/>
                  <a:gd name="T11" fmla="*/ 18 h 308"/>
                  <a:gd name="T12" fmla="*/ 18 w 309"/>
                  <a:gd name="T13" fmla="*/ 0 h 308"/>
                  <a:gd name="T14" fmla="*/ 291 w 309"/>
                  <a:gd name="T15" fmla="*/ 0 h 308"/>
                  <a:gd name="T16" fmla="*/ 308 w 309"/>
                  <a:gd name="T17" fmla="*/ 18 h 308"/>
                  <a:gd name="T18" fmla="*/ 308 w 309"/>
                  <a:gd name="T19" fmla="*/ 156 h 308"/>
                  <a:gd name="T20" fmla="*/ 104 w 309"/>
                  <a:gd name="T21" fmla="*/ 204 h 308"/>
                  <a:gd name="T22" fmla="*/ 205 w 309"/>
                  <a:gd name="T23" fmla="*/ 204 h 308"/>
                  <a:gd name="T24" fmla="*/ 205 w 309"/>
                  <a:gd name="T25" fmla="*/ 104 h 308"/>
                  <a:gd name="T26" fmla="*/ 116 w 309"/>
                  <a:gd name="T27" fmla="*/ 104 h 308"/>
                  <a:gd name="T28" fmla="*/ 105 w 309"/>
                  <a:gd name="T29" fmla="*/ 114 h 308"/>
                  <a:gd name="T30" fmla="*/ 104 w 309"/>
                  <a:gd name="T31" fmla="*/ 2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6"/>
                    </a:moveTo>
                    <a:cubicBezTo>
                      <a:pt x="308" y="200"/>
                      <a:pt x="308" y="245"/>
                      <a:pt x="308" y="289"/>
                    </a:cubicBezTo>
                    <a:cubicBezTo>
                      <a:pt x="309" y="303"/>
                      <a:pt x="305" y="308"/>
                      <a:pt x="291" y="308"/>
                    </a:cubicBezTo>
                    <a:cubicBezTo>
                      <a:pt x="200" y="308"/>
                      <a:pt x="109" y="308"/>
                      <a:pt x="19" y="308"/>
                    </a:cubicBezTo>
                    <a:cubicBezTo>
                      <a:pt x="5" y="308"/>
                      <a:pt x="0" y="303"/>
                      <a:pt x="0" y="290"/>
                    </a:cubicBezTo>
                    <a:cubicBezTo>
                      <a:pt x="1" y="199"/>
                      <a:pt x="1" y="108"/>
                      <a:pt x="1" y="18"/>
                    </a:cubicBezTo>
                    <a:cubicBezTo>
                      <a:pt x="1" y="5"/>
                      <a:pt x="4" y="0"/>
                      <a:pt x="18" y="0"/>
                    </a:cubicBezTo>
                    <a:cubicBezTo>
                      <a:pt x="109" y="1"/>
                      <a:pt x="200" y="1"/>
                      <a:pt x="291" y="0"/>
                    </a:cubicBezTo>
                    <a:cubicBezTo>
                      <a:pt x="305" y="0"/>
                      <a:pt x="309" y="5"/>
                      <a:pt x="308" y="18"/>
                    </a:cubicBezTo>
                    <a:cubicBezTo>
                      <a:pt x="308" y="64"/>
                      <a:pt x="308" y="110"/>
                      <a:pt x="308" y="156"/>
                    </a:cubicBezTo>
                    <a:close/>
                    <a:moveTo>
                      <a:pt x="104" y="204"/>
                    </a:moveTo>
                    <a:cubicBezTo>
                      <a:pt x="139" y="204"/>
                      <a:pt x="172" y="204"/>
                      <a:pt x="205" y="204"/>
                    </a:cubicBezTo>
                    <a:cubicBezTo>
                      <a:pt x="205" y="170"/>
                      <a:pt x="205" y="138"/>
                      <a:pt x="205" y="104"/>
                    </a:cubicBezTo>
                    <a:cubicBezTo>
                      <a:pt x="174" y="104"/>
                      <a:pt x="145" y="103"/>
                      <a:pt x="116" y="104"/>
                    </a:cubicBezTo>
                    <a:cubicBezTo>
                      <a:pt x="112" y="104"/>
                      <a:pt x="105" y="110"/>
                      <a:pt x="105" y="114"/>
                    </a:cubicBezTo>
                    <a:cubicBezTo>
                      <a:pt x="104" y="144"/>
                      <a:pt x="104" y="173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0" name="Freeform 167"/>
              <p:cNvSpPr>
                <a:spLocks noEditPoints="1"/>
              </p:cNvSpPr>
              <p:nvPr/>
            </p:nvSpPr>
            <p:spPr bwMode="auto">
              <a:xfrm>
                <a:off x="2343" y="227"/>
                <a:ext cx="260" cy="262"/>
              </a:xfrm>
              <a:custGeom>
                <a:avLst/>
                <a:gdLst>
                  <a:gd name="T0" fmla="*/ 152 w 308"/>
                  <a:gd name="T1" fmla="*/ 308 h 309"/>
                  <a:gd name="T2" fmla="*/ 23 w 308"/>
                  <a:gd name="T3" fmla="*/ 308 h 309"/>
                  <a:gd name="T4" fmla="*/ 1 w 308"/>
                  <a:gd name="T5" fmla="*/ 287 h 309"/>
                  <a:gd name="T6" fmla="*/ 1 w 308"/>
                  <a:gd name="T7" fmla="*/ 20 h 309"/>
                  <a:gd name="T8" fmla="*/ 19 w 308"/>
                  <a:gd name="T9" fmla="*/ 0 h 309"/>
                  <a:gd name="T10" fmla="*/ 289 w 308"/>
                  <a:gd name="T11" fmla="*/ 0 h 309"/>
                  <a:gd name="T12" fmla="*/ 308 w 308"/>
                  <a:gd name="T13" fmla="*/ 20 h 309"/>
                  <a:gd name="T14" fmla="*/ 308 w 308"/>
                  <a:gd name="T15" fmla="*/ 287 h 309"/>
                  <a:gd name="T16" fmla="*/ 288 w 308"/>
                  <a:gd name="T17" fmla="*/ 308 h 309"/>
                  <a:gd name="T18" fmla="*/ 152 w 308"/>
                  <a:gd name="T19" fmla="*/ 308 h 309"/>
                  <a:gd name="T20" fmla="*/ 104 w 308"/>
                  <a:gd name="T21" fmla="*/ 204 h 309"/>
                  <a:gd name="T22" fmla="*/ 205 w 308"/>
                  <a:gd name="T23" fmla="*/ 204 h 309"/>
                  <a:gd name="T24" fmla="*/ 205 w 308"/>
                  <a:gd name="T25" fmla="*/ 115 h 309"/>
                  <a:gd name="T26" fmla="*/ 195 w 308"/>
                  <a:gd name="T27" fmla="*/ 104 h 309"/>
                  <a:gd name="T28" fmla="*/ 104 w 308"/>
                  <a:gd name="T29" fmla="*/ 104 h 309"/>
                  <a:gd name="T30" fmla="*/ 104 w 308"/>
                  <a:gd name="T31" fmla="*/ 20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9">
                    <a:moveTo>
                      <a:pt x="152" y="308"/>
                    </a:moveTo>
                    <a:cubicBezTo>
                      <a:pt x="109" y="308"/>
                      <a:pt x="66" y="307"/>
                      <a:pt x="23" y="308"/>
                    </a:cubicBezTo>
                    <a:cubicBezTo>
                      <a:pt x="7" y="308"/>
                      <a:pt x="0" y="305"/>
                      <a:pt x="1" y="287"/>
                    </a:cubicBezTo>
                    <a:cubicBezTo>
                      <a:pt x="1" y="198"/>
                      <a:pt x="1" y="109"/>
                      <a:pt x="1" y="20"/>
                    </a:cubicBezTo>
                    <a:cubicBezTo>
                      <a:pt x="1" y="6"/>
                      <a:pt x="4" y="0"/>
                      <a:pt x="19" y="0"/>
                    </a:cubicBezTo>
                    <a:cubicBezTo>
                      <a:pt x="109" y="1"/>
                      <a:pt x="199" y="1"/>
                      <a:pt x="289" y="0"/>
                    </a:cubicBezTo>
                    <a:cubicBezTo>
                      <a:pt x="304" y="0"/>
                      <a:pt x="308" y="5"/>
                      <a:pt x="308" y="20"/>
                    </a:cubicBezTo>
                    <a:cubicBezTo>
                      <a:pt x="308" y="109"/>
                      <a:pt x="308" y="198"/>
                      <a:pt x="308" y="287"/>
                    </a:cubicBezTo>
                    <a:cubicBezTo>
                      <a:pt x="308" y="303"/>
                      <a:pt x="304" y="309"/>
                      <a:pt x="288" y="308"/>
                    </a:cubicBezTo>
                    <a:cubicBezTo>
                      <a:pt x="243" y="307"/>
                      <a:pt x="198" y="308"/>
                      <a:pt x="152" y="308"/>
                    </a:cubicBezTo>
                    <a:close/>
                    <a:moveTo>
                      <a:pt x="104" y="204"/>
                    </a:moveTo>
                    <a:cubicBezTo>
                      <a:pt x="138" y="204"/>
                      <a:pt x="170" y="204"/>
                      <a:pt x="205" y="204"/>
                    </a:cubicBezTo>
                    <a:cubicBezTo>
                      <a:pt x="205" y="173"/>
                      <a:pt x="205" y="144"/>
                      <a:pt x="205" y="115"/>
                    </a:cubicBezTo>
                    <a:cubicBezTo>
                      <a:pt x="204" y="111"/>
                      <a:pt x="198" y="104"/>
                      <a:pt x="195" y="104"/>
                    </a:cubicBezTo>
                    <a:cubicBezTo>
                      <a:pt x="165" y="103"/>
                      <a:pt x="135" y="104"/>
                      <a:pt x="104" y="104"/>
                    </a:cubicBezTo>
                    <a:cubicBezTo>
                      <a:pt x="104" y="138"/>
                      <a:pt x="104" y="171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1" name="Freeform 168"/>
              <p:cNvSpPr>
                <a:spLocks noEditPoints="1"/>
              </p:cNvSpPr>
              <p:nvPr/>
            </p:nvSpPr>
            <p:spPr bwMode="auto">
              <a:xfrm>
                <a:off x="1996" y="574"/>
                <a:ext cx="262" cy="261"/>
              </a:xfrm>
              <a:custGeom>
                <a:avLst/>
                <a:gdLst>
                  <a:gd name="T0" fmla="*/ 308 w 309"/>
                  <a:gd name="T1" fmla="*/ 154 h 308"/>
                  <a:gd name="T2" fmla="*/ 309 w 309"/>
                  <a:gd name="T3" fmla="*/ 288 h 308"/>
                  <a:gd name="T4" fmla="*/ 290 w 309"/>
                  <a:gd name="T5" fmla="*/ 308 h 308"/>
                  <a:gd name="T6" fmla="*/ 20 w 309"/>
                  <a:gd name="T7" fmla="*/ 308 h 308"/>
                  <a:gd name="T8" fmla="*/ 0 w 309"/>
                  <a:gd name="T9" fmla="*/ 289 h 308"/>
                  <a:gd name="T10" fmla="*/ 0 w 309"/>
                  <a:gd name="T11" fmla="*/ 19 h 308"/>
                  <a:gd name="T12" fmla="*/ 18 w 309"/>
                  <a:gd name="T13" fmla="*/ 0 h 308"/>
                  <a:gd name="T14" fmla="*/ 290 w 309"/>
                  <a:gd name="T15" fmla="*/ 0 h 308"/>
                  <a:gd name="T16" fmla="*/ 309 w 309"/>
                  <a:gd name="T17" fmla="*/ 20 h 308"/>
                  <a:gd name="T18" fmla="*/ 308 w 309"/>
                  <a:gd name="T19" fmla="*/ 154 h 308"/>
                  <a:gd name="T20" fmla="*/ 104 w 309"/>
                  <a:gd name="T21" fmla="*/ 103 h 308"/>
                  <a:gd name="T22" fmla="*/ 104 w 309"/>
                  <a:gd name="T23" fmla="*/ 193 h 308"/>
                  <a:gd name="T24" fmla="*/ 113 w 309"/>
                  <a:gd name="T25" fmla="*/ 204 h 308"/>
                  <a:gd name="T26" fmla="*/ 204 w 309"/>
                  <a:gd name="T27" fmla="*/ 204 h 308"/>
                  <a:gd name="T28" fmla="*/ 204 w 309"/>
                  <a:gd name="T29" fmla="*/ 103 h 308"/>
                  <a:gd name="T30" fmla="*/ 104 w 309"/>
                  <a:gd name="T31" fmla="*/ 10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4"/>
                    </a:moveTo>
                    <a:cubicBezTo>
                      <a:pt x="308" y="199"/>
                      <a:pt x="308" y="243"/>
                      <a:pt x="309" y="288"/>
                    </a:cubicBezTo>
                    <a:cubicBezTo>
                      <a:pt x="309" y="302"/>
                      <a:pt x="305" y="308"/>
                      <a:pt x="290" y="308"/>
                    </a:cubicBezTo>
                    <a:cubicBezTo>
                      <a:pt x="200" y="307"/>
                      <a:pt x="110" y="307"/>
                      <a:pt x="20" y="308"/>
                    </a:cubicBezTo>
                    <a:cubicBezTo>
                      <a:pt x="6" y="308"/>
                      <a:pt x="0" y="304"/>
                      <a:pt x="0" y="289"/>
                    </a:cubicBezTo>
                    <a:cubicBezTo>
                      <a:pt x="1" y="199"/>
                      <a:pt x="1" y="109"/>
                      <a:pt x="0" y="19"/>
                    </a:cubicBezTo>
                    <a:cubicBezTo>
                      <a:pt x="0" y="5"/>
                      <a:pt x="4" y="0"/>
                      <a:pt x="18" y="0"/>
                    </a:cubicBezTo>
                    <a:cubicBezTo>
                      <a:pt x="109" y="1"/>
                      <a:pt x="199" y="1"/>
                      <a:pt x="290" y="0"/>
                    </a:cubicBezTo>
                    <a:cubicBezTo>
                      <a:pt x="306" y="0"/>
                      <a:pt x="309" y="6"/>
                      <a:pt x="309" y="20"/>
                    </a:cubicBezTo>
                    <a:cubicBezTo>
                      <a:pt x="308" y="65"/>
                      <a:pt x="308" y="109"/>
                      <a:pt x="308" y="154"/>
                    </a:cubicBezTo>
                    <a:close/>
                    <a:moveTo>
                      <a:pt x="104" y="103"/>
                    </a:moveTo>
                    <a:cubicBezTo>
                      <a:pt x="104" y="135"/>
                      <a:pt x="104" y="164"/>
                      <a:pt x="104" y="193"/>
                    </a:cubicBezTo>
                    <a:cubicBezTo>
                      <a:pt x="105" y="197"/>
                      <a:pt x="110" y="204"/>
                      <a:pt x="113" y="204"/>
                    </a:cubicBezTo>
                    <a:cubicBezTo>
                      <a:pt x="143" y="205"/>
                      <a:pt x="174" y="204"/>
                      <a:pt x="204" y="204"/>
                    </a:cubicBezTo>
                    <a:cubicBezTo>
                      <a:pt x="204" y="169"/>
                      <a:pt x="204" y="136"/>
                      <a:pt x="204" y="103"/>
                    </a:cubicBezTo>
                    <a:cubicBezTo>
                      <a:pt x="170" y="103"/>
                      <a:pt x="139" y="103"/>
                      <a:pt x="104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2" name="Freeform 169"/>
              <p:cNvSpPr>
                <a:spLocks noEditPoints="1"/>
              </p:cNvSpPr>
              <p:nvPr/>
            </p:nvSpPr>
            <p:spPr bwMode="auto">
              <a:xfrm>
                <a:off x="2345" y="576"/>
                <a:ext cx="258" cy="259"/>
              </a:xfrm>
              <a:custGeom>
                <a:avLst/>
                <a:gdLst>
                  <a:gd name="T0" fmla="*/ 0 w 306"/>
                  <a:gd name="T1" fmla="*/ 0 h 306"/>
                  <a:gd name="T2" fmla="*/ 304 w 306"/>
                  <a:gd name="T3" fmla="*/ 0 h 306"/>
                  <a:gd name="T4" fmla="*/ 306 w 306"/>
                  <a:gd name="T5" fmla="*/ 16 h 306"/>
                  <a:gd name="T6" fmla="*/ 306 w 306"/>
                  <a:gd name="T7" fmla="*/ 288 h 306"/>
                  <a:gd name="T8" fmla="*/ 289 w 306"/>
                  <a:gd name="T9" fmla="*/ 306 h 306"/>
                  <a:gd name="T10" fmla="*/ 13 w 306"/>
                  <a:gd name="T11" fmla="*/ 305 h 306"/>
                  <a:gd name="T12" fmla="*/ 0 w 306"/>
                  <a:gd name="T13" fmla="*/ 303 h 306"/>
                  <a:gd name="T14" fmla="*/ 0 w 306"/>
                  <a:gd name="T15" fmla="*/ 0 h 306"/>
                  <a:gd name="T16" fmla="*/ 102 w 306"/>
                  <a:gd name="T17" fmla="*/ 203 h 306"/>
                  <a:gd name="T18" fmla="*/ 193 w 306"/>
                  <a:gd name="T19" fmla="*/ 202 h 306"/>
                  <a:gd name="T20" fmla="*/ 203 w 306"/>
                  <a:gd name="T21" fmla="*/ 191 h 306"/>
                  <a:gd name="T22" fmla="*/ 203 w 306"/>
                  <a:gd name="T23" fmla="*/ 111 h 306"/>
                  <a:gd name="T24" fmla="*/ 194 w 306"/>
                  <a:gd name="T25" fmla="*/ 101 h 306"/>
                  <a:gd name="T26" fmla="*/ 102 w 306"/>
                  <a:gd name="T27" fmla="*/ 100 h 306"/>
                  <a:gd name="T28" fmla="*/ 102 w 306"/>
                  <a:gd name="T29" fmla="*/ 20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306">
                    <a:moveTo>
                      <a:pt x="0" y="0"/>
                    </a:moveTo>
                    <a:cubicBezTo>
                      <a:pt x="102" y="0"/>
                      <a:pt x="203" y="0"/>
                      <a:pt x="304" y="0"/>
                    </a:cubicBezTo>
                    <a:cubicBezTo>
                      <a:pt x="305" y="6"/>
                      <a:pt x="306" y="11"/>
                      <a:pt x="306" y="16"/>
                    </a:cubicBezTo>
                    <a:cubicBezTo>
                      <a:pt x="306" y="107"/>
                      <a:pt x="306" y="198"/>
                      <a:pt x="306" y="288"/>
                    </a:cubicBezTo>
                    <a:cubicBezTo>
                      <a:pt x="306" y="301"/>
                      <a:pt x="302" y="306"/>
                      <a:pt x="289" y="306"/>
                    </a:cubicBezTo>
                    <a:cubicBezTo>
                      <a:pt x="197" y="305"/>
                      <a:pt x="105" y="306"/>
                      <a:pt x="13" y="305"/>
                    </a:cubicBezTo>
                    <a:cubicBezTo>
                      <a:pt x="9" y="305"/>
                      <a:pt x="5" y="304"/>
                      <a:pt x="0" y="303"/>
                    </a:cubicBezTo>
                    <a:cubicBezTo>
                      <a:pt x="0" y="203"/>
                      <a:pt x="0" y="102"/>
                      <a:pt x="0" y="0"/>
                    </a:cubicBezTo>
                    <a:close/>
                    <a:moveTo>
                      <a:pt x="102" y="203"/>
                    </a:moveTo>
                    <a:cubicBezTo>
                      <a:pt x="133" y="203"/>
                      <a:pt x="163" y="203"/>
                      <a:pt x="193" y="202"/>
                    </a:cubicBezTo>
                    <a:cubicBezTo>
                      <a:pt x="196" y="202"/>
                      <a:pt x="202" y="195"/>
                      <a:pt x="203" y="191"/>
                    </a:cubicBezTo>
                    <a:cubicBezTo>
                      <a:pt x="203" y="164"/>
                      <a:pt x="203" y="138"/>
                      <a:pt x="203" y="111"/>
                    </a:cubicBezTo>
                    <a:cubicBezTo>
                      <a:pt x="203" y="108"/>
                      <a:pt x="197" y="101"/>
                      <a:pt x="194" y="101"/>
                    </a:cubicBezTo>
                    <a:cubicBezTo>
                      <a:pt x="163" y="100"/>
                      <a:pt x="133" y="100"/>
                      <a:pt x="102" y="100"/>
                    </a:cubicBezTo>
                    <a:cubicBezTo>
                      <a:pt x="102" y="136"/>
                      <a:pt x="102" y="167"/>
                      <a:pt x="102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3" name="Freeform 170"/>
              <p:cNvSpPr>
                <a:spLocks noEditPoints="1"/>
              </p:cNvSpPr>
              <p:nvPr/>
            </p:nvSpPr>
            <p:spPr bwMode="auto">
              <a:xfrm>
                <a:off x="3122" y="1094"/>
                <a:ext cx="261" cy="261"/>
              </a:xfrm>
              <a:custGeom>
                <a:avLst/>
                <a:gdLst>
                  <a:gd name="T0" fmla="*/ 1 w 309"/>
                  <a:gd name="T1" fmla="*/ 154 h 308"/>
                  <a:gd name="T2" fmla="*/ 0 w 309"/>
                  <a:gd name="T3" fmla="*/ 18 h 308"/>
                  <a:gd name="T4" fmla="*/ 19 w 309"/>
                  <a:gd name="T5" fmla="*/ 0 h 308"/>
                  <a:gd name="T6" fmla="*/ 289 w 309"/>
                  <a:gd name="T7" fmla="*/ 0 h 308"/>
                  <a:gd name="T8" fmla="*/ 308 w 309"/>
                  <a:gd name="T9" fmla="*/ 19 h 308"/>
                  <a:gd name="T10" fmla="*/ 308 w 309"/>
                  <a:gd name="T11" fmla="*/ 289 h 308"/>
                  <a:gd name="T12" fmla="*/ 289 w 309"/>
                  <a:gd name="T13" fmla="*/ 308 h 308"/>
                  <a:gd name="T14" fmla="*/ 19 w 309"/>
                  <a:gd name="T15" fmla="*/ 308 h 308"/>
                  <a:gd name="T16" fmla="*/ 0 w 309"/>
                  <a:gd name="T17" fmla="*/ 288 h 308"/>
                  <a:gd name="T18" fmla="*/ 1 w 309"/>
                  <a:gd name="T19" fmla="*/ 154 h 308"/>
                  <a:gd name="T20" fmla="*/ 104 w 309"/>
                  <a:gd name="T21" fmla="*/ 104 h 308"/>
                  <a:gd name="T22" fmla="*/ 104 w 309"/>
                  <a:gd name="T23" fmla="*/ 203 h 308"/>
                  <a:gd name="T24" fmla="*/ 203 w 309"/>
                  <a:gd name="T25" fmla="*/ 203 h 308"/>
                  <a:gd name="T26" fmla="*/ 203 w 309"/>
                  <a:gd name="T27" fmla="*/ 104 h 308"/>
                  <a:gd name="T28" fmla="*/ 104 w 309"/>
                  <a:gd name="T29" fmla="*/ 1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9" h="308">
                    <a:moveTo>
                      <a:pt x="1" y="154"/>
                    </a:moveTo>
                    <a:cubicBezTo>
                      <a:pt x="1" y="109"/>
                      <a:pt x="1" y="63"/>
                      <a:pt x="0" y="18"/>
                    </a:cubicBezTo>
                    <a:cubicBezTo>
                      <a:pt x="0" y="4"/>
                      <a:pt x="5" y="0"/>
                      <a:pt x="19" y="0"/>
                    </a:cubicBezTo>
                    <a:cubicBezTo>
                      <a:pt x="109" y="0"/>
                      <a:pt x="199" y="0"/>
                      <a:pt x="289" y="0"/>
                    </a:cubicBezTo>
                    <a:cubicBezTo>
                      <a:pt x="303" y="0"/>
                      <a:pt x="309" y="3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9" y="304"/>
                      <a:pt x="303" y="308"/>
                      <a:pt x="289" y="308"/>
                    </a:cubicBezTo>
                    <a:cubicBezTo>
                      <a:pt x="199" y="307"/>
                      <a:pt x="109" y="307"/>
                      <a:pt x="19" y="308"/>
                    </a:cubicBezTo>
                    <a:cubicBezTo>
                      <a:pt x="3" y="308"/>
                      <a:pt x="0" y="302"/>
                      <a:pt x="0" y="288"/>
                    </a:cubicBezTo>
                    <a:cubicBezTo>
                      <a:pt x="1" y="243"/>
                      <a:pt x="1" y="199"/>
                      <a:pt x="1" y="154"/>
                    </a:cubicBezTo>
                    <a:close/>
                    <a:moveTo>
                      <a:pt x="104" y="104"/>
                    </a:moveTo>
                    <a:cubicBezTo>
                      <a:pt x="104" y="137"/>
                      <a:pt x="104" y="170"/>
                      <a:pt x="104" y="203"/>
                    </a:cubicBezTo>
                    <a:cubicBezTo>
                      <a:pt x="138" y="203"/>
                      <a:pt x="171" y="203"/>
                      <a:pt x="203" y="203"/>
                    </a:cubicBezTo>
                    <a:cubicBezTo>
                      <a:pt x="203" y="169"/>
                      <a:pt x="203" y="136"/>
                      <a:pt x="203" y="104"/>
                    </a:cubicBezTo>
                    <a:cubicBezTo>
                      <a:pt x="170" y="104"/>
                      <a:pt x="138" y="104"/>
                      <a:pt x="104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4" name="Freeform 171"/>
              <p:cNvSpPr>
                <a:spLocks noEditPoints="1"/>
              </p:cNvSpPr>
              <p:nvPr/>
            </p:nvSpPr>
            <p:spPr bwMode="auto">
              <a:xfrm>
                <a:off x="3122" y="747"/>
                <a:ext cx="260" cy="261"/>
              </a:xfrm>
              <a:custGeom>
                <a:avLst/>
                <a:gdLst>
                  <a:gd name="T0" fmla="*/ 156 w 308"/>
                  <a:gd name="T1" fmla="*/ 1 h 308"/>
                  <a:gd name="T2" fmla="*/ 290 w 308"/>
                  <a:gd name="T3" fmla="*/ 0 h 308"/>
                  <a:gd name="T4" fmla="*/ 308 w 308"/>
                  <a:gd name="T5" fmla="*/ 19 h 308"/>
                  <a:gd name="T6" fmla="*/ 308 w 308"/>
                  <a:gd name="T7" fmla="*/ 289 h 308"/>
                  <a:gd name="T8" fmla="*/ 291 w 308"/>
                  <a:gd name="T9" fmla="*/ 308 h 308"/>
                  <a:gd name="T10" fmla="*/ 17 w 308"/>
                  <a:gd name="T11" fmla="*/ 308 h 308"/>
                  <a:gd name="T12" fmla="*/ 0 w 308"/>
                  <a:gd name="T13" fmla="*/ 291 h 308"/>
                  <a:gd name="T14" fmla="*/ 0 w 308"/>
                  <a:gd name="T15" fmla="*/ 18 h 308"/>
                  <a:gd name="T16" fmla="*/ 18 w 308"/>
                  <a:gd name="T17" fmla="*/ 1 h 308"/>
                  <a:gd name="T18" fmla="*/ 156 w 308"/>
                  <a:gd name="T19" fmla="*/ 1 h 308"/>
                  <a:gd name="T20" fmla="*/ 205 w 308"/>
                  <a:gd name="T21" fmla="*/ 205 h 308"/>
                  <a:gd name="T22" fmla="*/ 204 w 308"/>
                  <a:gd name="T23" fmla="*/ 115 h 308"/>
                  <a:gd name="T24" fmla="*/ 194 w 308"/>
                  <a:gd name="T25" fmla="*/ 104 h 308"/>
                  <a:gd name="T26" fmla="*/ 105 w 308"/>
                  <a:gd name="T27" fmla="*/ 104 h 308"/>
                  <a:gd name="T28" fmla="*/ 105 w 308"/>
                  <a:gd name="T29" fmla="*/ 205 h 308"/>
                  <a:gd name="T30" fmla="*/ 205 w 308"/>
                  <a:gd name="T31" fmla="*/ 205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8">
                    <a:moveTo>
                      <a:pt x="156" y="1"/>
                    </a:moveTo>
                    <a:cubicBezTo>
                      <a:pt x="201" y="1"/>
                      <a:pt x="245" y="1"/>
                      <a:pt x="290" y="0"/>
                    </a:cubicBezTo>
                    <a:cubicBezTo>
                      <a:pt x="304" y="0"/>
                      <a:pt x="308" y="5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8" y="302"/>
                      <a:pt x="305" y="308"/>
                      <a:pt x="291" y="308"/>
                    </a:cubicBezTo>
                    <a:cubicBezTo>
                      <a:pt x="199" y="307"/>
                      <a:pt x="108" y="307"/>
                      <a:pt x="17" y="308"/>
                    </a:cubicBezTo>
                    <a:cubicBezTo>
                      <a:pt x="5" y="308"/>
                      <a:pt x="0" y="304"/>
                      <a:pt x="0" y="291"/>
                    </a:cubicBezTo>
                    <a:cubicBezTo>
                      <a:pt x="1" y="200"/>
                      <a:pt x="1" y="109"/>
                      <a:pt x="0" y="18"/>
                    </a:cubicBezTo>
                    <a:cubicBezTo>
                      <a:pt x="0" y="4"/>
                      <a:pt x="5" y="0"/>
                      <a:pt x="18" y="1"/>
                    </a:cubicBezTo>
                    <a:cubicBezTo>
                      <a:pt x="64" y="1"/>
                      <a:pt x="110" y="1"/>
                      <a:pt x="156" y="1"/>
                    </a:cubicBezTo>
                    <a:close/>
                    <a:moveTo>
                      <a:pt x="205" y="205"/>
                    </a:moveTo>
                    <a:cubicBezTo>
                      <a:pt x="205" y="173"/>
                      <a:pt x="205" y="144"/>
                      <a:pt x="204" y="115"/>
                    </a:cubicBezTo>
                    <a:cubicBezTo>
                      <a:pt x="204" y="111"/>
                      <a:pt x="198" y="104"/>
                      <a:pt x="194" y="104"/>
                    </a:cubicBezTo>
                    <a:cubicBezTo>
                      <a:pt x="165" y="103"/>
                      <a:pt x="135" y="104"/>
                      <a:pt x="105" y="104"/>
                    </a:cubicBezTo>
                    <a:cubicBezTo>
                      <a:pt x="105" y="139"/>
                      <a:pt x="105" y="172"/>
                      <a:pt x="105" y="205"/>
                    </a:cubicBezTo>
                    <a:cubicBezTo>
                      <a:pt x="138" y="205"/>
                      <a:pt x="170" y="205"/>
                      <a:pt x="205" y="2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45" name="组合 44"/>
            <p:cNvGrpSpPr/>
            <p:nvPr userDrawn="1"/>
          </p:nvGrpSpPr>
          <p:grpSpPr>
            <a:xfrm rot="20985436" flipH="1">
              <a:off x="5636321" y="1449552"/>
              <a:ext cx="880776" cy="748079"/>
              <a:chOff x="3501778" y="1348073"/>
              <a:chExt cx="974202" cy="827430"/>
            </a:xfrm>
            <a:solidFill>
              <a:schemeClr val="accent3"/>
            </a:solidFill>
          </p:grpSpPr>
          <p:sp>
            <p:nvSpPr>
              <p:cNvPr id="46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7" name="Freeform 20"/>
              <p:cNvSpPr/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8" name="Freeform 21"/>
              <p:cNvSpPr/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9" name="Freeform 22"/>
              <p:cNvSpPr/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0" name="Freeform 23"/>
              <p:cNvSpPr/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61" name="组合 60"/>
            <p:cNvGrpSpPr>
              <a:grpSpLocks noChangeAspect="1"/>
            </p:cNvGrpSpPr>
            <p:nvPr userDrawn="1"/>
          </p:nvGrpSpPr>
          <p:grpSpPr>
            <a:xfrm rot="1777598" flipH="1">
              <a:off x="5061403" y="1004568"/>
              <a:ext cx="580600" cy="795783"/>
              <a:chOff x="2869665" y="2321667"/>
              <a:chExt cx="3448984" cy="4727255"/>
            </a:xfrm>
            <a:solidFill>
              <a:schemeClr val="accent3"/>
            </a:solidFill>
          </p:grpSpPr>
          <p:sp>
            <p:nvSpPr>
              <p:cNvPr id="62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3" name="Freeform 35"/>
              <p:cNvSpPr/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4" name="Freeform 36"/>
              <p:cNvSpPr/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5" name="Freeform 37"/>
              <p:cNvSpPr/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6" name="Freeform 38"/>
              <p:cNvSpPr/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7" name="Freeform 39"/>
              <p:cNvSpPr/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8" name="Freeform 40"/>
              <p:cNvSpPr/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9" name="Freeform 41"/>
              <p:cNvSpPr/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0" name="Freeform 42"/>
              <p:cNvSpPr/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1" name="Freeform 43"/>
              <p:cNvSpPr/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2" name="Freeform 44"/>
              <p:cNvSpPr/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73" name="Group 26"/>
            <p:cNvGrpSpPr>
              <a:grpSpLocks noChangeAspect="1"/>
            </p:cNvGrpSpPr>
            <p:nvPr userDrawn="1"/>
          </p:nvGrpSpPr>
          <p:grpSpPr bwMode="auto">
            <a:xfrm rot="3495810" flipH="1">
              <a:off x="6650575" y="1361080"/>
              <a:ext cx="527303" cy="1648364"/>
              <a:chOff x="-731" y="-627"/>
              <a:chExt cx="365" cy="1141"/>
            </a:xfrm>
            <a:solidFill>
              <a:schemeClr val="accent2"/>
            </a:solidFill>
          </p:grpSpPr>
          <p:sp>
            <p:nvSpPr>
              <p:cNvPr id="74" name="Freeform 28"/>
              <p:cNvSpPr/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5" name="Freeform 29"/>
              <p:cNvSpPr/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sp>
          <p:nvSpPr>
            <p:cNvPr id="76" name="Freeform 111"/>
            <p:cNvSpPr>
              <a:spLocks noChangeAspect="1" noEditPoints="1"/>
            </p:cNvSpPr>
            <p:nvPr userDrawn="1"/>
          </p:nvSpPr>
          <p:spPr bwMode="auto">
            <a:xfrm rot="3896820" flipH="1">
              <a:off x="6691611" y="2353174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grpSp>
          <p:nvGrpSpPr>
            <p:cNvPr id="98" name="组合 97"/>
            <p:cNvGrpSpPr/>
            <p:nvPr userDrawn="1"/>
          </p:nvGrpSpPr>
          <p:grpSpPr>
            <a:xfrm>
              <a:off x="2328918" y="1577773"/>
              <a:ext cx="4245990" cy="4234827"/>
              <a:chOff x="2328918" y="1577773"/>
              <a:chExt cx="4245990" cy="4234827"/>
            </a:xfrm>
          </p:grpSpPr>
          <p:sp>
            <p:nvSpPr>
              <p:cNvPr id="78" name="椭圆 77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79" name="椭圆 78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80" name="椭圆 79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85" name="任意多边形 84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 85"/>
          <p:cNvSpPr/>
          <p:nvPr userDrawn="1"/>
        </p:nvSpPr>
        <p:spPr>
          <a:xfrm flipH="1">
            <a:off x="0" y="0"/>
            <a:ext cx="1032049" cy="6894518"/>
          </a:xfrm>
          <a:custGeom>
            <a:avLst/>
            <a:gdLst>
              <a:gd name="connsiteX0" fmla="*/ 1032049 w 1032049"/>
              <a:gd name="connsiteY0" fmla="*/ 0 h 3392932"/>
              <a:gd name="connsiteX1" fmla="*/ 1032049 w 1032049"/>
              <a:gd name="connsiteY1" fmla="*/ 3392932 h 3392932"/>
              <a:gd name="connsiteX2" fmla="*/ 0 w 1032049"/>
              <a:gd name="connsiteY2" fmla="*/ 3392932 h 3392932"/>
              <a:gd name="connsiteX3" fmla="*/ 150144 w 1032049"/>
              <a:gd name="connsiteY3" fmla="*/ 3158730 h 3392932"/>
              <a:gd name="connsiteX4" fmla="*/ 1032049 w 1032049"/>
              <a:gd name="connsiteY4" fmla="*/ 0 h 33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2049" h="3392932">
                <a:moveTo>
                  <a:pt x="1032049" y="0"/>
                </a:moveTo>
                <a:lnTo>
                  <a:pt x="1032049" y="3392932"/>
                </a:lnTo>
                <a:lnTo>
                  <a:pt x="0" y="3392932"/>
                </a:lnTo>
                <a:lnTo>
                  <a:pt x="150144" y="3158730"/>
                </a:lnTo>
                <a:cubicBezTo>
                  <a:pt x="709778" y="2237695"/>
                  <a:pt x="1032049" y="1156483"/>
                  <a:pt x="10320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8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817019" y="2649451"/>
            <a:ext cx="3262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8000" b="1" dirty="0">
                <a:solidFill>
                  <a:schemeClr val="accent4"/>
                </a:solidFill>
                <a:ea typeface="微软雅黑" panose="020B0503020204020204" pitchFamily="34" charset="-122"/>
              </a:defRPr>
            </a:lvl1pPr>
          </a:lstStyle>
          <a:p>
            <a:pPr marL="0" lvl="0" algn="ctr" defTabSz="913765"/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90" name="文本占位符 8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663130" y="3731836"/>
            <a:ext cx="3570208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3765"/>
            <a:r>
              <a:rPr lang="zh-CN" altLang="en-US" dirty="0" smtClean="0"/>
              <a:t>平台方案汇报</a:t>
            </a:r>
            <a:endParaRPr lang="zh-CN" altLang="en-US" dirty="0"/>
          </a:p>
        </p:txBody>
      </p:sp>
      <p:sp>
        <p:nvSpPr>
          <p:cNvPr id="77" name="文本占位符 76"/>
          <p:cNvSpPr>
            <a:spLocks noGrp="1"/>
          </p:cNvSpPr>
          <p:nvPr>
            <p:ph type="body" sz="quarter" idx="16" hasCustomPrompt="1"/>
          </p:nvPr>
        </p:nvSpPr>
        <p:spPr>
          <a:xfrm>
            <a:off x="6103938" y="5061810"/>
            <a:ext cx="4813300" cy="9239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60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 smtClean="0"/>
              <a:t>苏州研发中心</a:t>
            </a:r>
            <a:endParaRPr lang="zh-CN" altLang="en-US" dirty="0"/>
          </a:p>
        </p:txBody>
      </p:sp>
      <p:sp>
        <p:nvSpPr>
          <p:cNvPr id="92" name="文本占位符 76"/>
          <p:cNvSpPr>
            <a:spLocks noGrp="1"/>
          </p:cNvSpPr>
          <p:nvPr>
            <p:ph type="body" sz="quarter" idx="17" hasCustomPrompt="1"/>
          </p:nvPr>
        </p:nvSpPr>
        <p:spPr>
          <a:xfrm>
            <a:off x="6103938" y="4781351"/>
            <a:ext cx="4813300" cy="27384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PRESENTED </a:t>
            </a:r>
            <a:r>
              <a:rPr lang="en-US" altLang="zh-CN" dirty="0" smtClean="0"/>
              <a:t>BY</a:t>
            </a:r>
            <a:endParaRPr lang="zh-CN" altLang="en-US" dirty="0"/>
          </a:p>
        </p:txBody>
      </p:sp>
      <p:pic>
        <p:nvPicPr>
          <p:cNvPr id="87" name="图片 8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502" y="152102"/>
            <a:ext cx="2747939" cy="4583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dc.office.msn.com.cn/t/1/7ED2490309B9A21E19CC4A6B31EDAE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513" t="-599" r="21702" b="-169"/>
          <a:stretch>
            <a:fillRect/>
          </a:stretch>
        </p:blipFill>
        <p:spPr bwMode="auto">
          <a:xfrm>
            <a:off x="-1" y="-50800"/>
            <a:ext cx="4484811" cy="6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平行四边形 4"/>
          <p:cNvSpPr/>
          <p:nvPr userDrawn="1"/>
        </p:nvSpPr>
        <p:spPr>
          <a:xfrm>
            <a:off x="3104250" y="-50800"/>
            <a:ext cx="2180513" cy="6908800"/>
          </a:xfrm>
          <a:prstGeom prst="parallelogram">
            <a:avLst>
              <a:gd name="adj" fmla="val 2411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3">
              <a:alpha val="80000"/>
            </a:schemeClr>
          </a:solidFill>
        </p:grpSpPr>
        <p:sp>
          <p:nvSpPr>
            <p:cNvPr id="12" name="圆角矩形 11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19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Part One</a:t>
            </a:r>
            <a:endParaRPr kumimoji="1" lang="en-US" altLang="zh-CN" sz="2800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6" y="272872"/>
            <a:ext cx="2747939" cy="4583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tx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11" name="任意多边形 10"/>
          <p:cNvSpPr/>
          <p:nvPr userDrawn="1"/>
        </p:nvSpPr>
        <p:spPr>
          <a:xfrm rot="5400000">
            <a:off x="5224584" y="-109421"/>
            <a:ext cx="1742837" cy="12192002"/>
          </a:xfrm>
          <a:custGeom>
            <a:avLst/>
            <a:gdLst>
              <a:gd name="connsiteX0" fmla="*/ 0 w 1742837"/>
              <a:gd name="connsiteY0" fmla="*/ 0 h 12192002"/>
              <a:gd name="connsiteX1" fmla="*/ 1082438 w 1742837"/>
              <a:gd name="connsiteY1" fmla="*/ 0 h 12192002"/>
              <a:gd name="connsiteX2" fmla="*/ 1082438 w 1742837"/>
              <a:gd name="connsiteY2" fmla="*/ 3 h 12192002"/>
              <a:gd name="connsiteX3" fmla="*/ 1742837 w 1742837"/>
              <a:gd name="connsiteY3" fmla="*/ 3 h 12192002"/>
              <a:gd name="connsiteX4" fmla="*/ 1742836 w 1742837"/>
              <a:gd name="connsiteY4" fmla="*/ 12192002 h 12192002"/>
              <a:gd name="connsiteX5" fmla="*/ 1082437 w 1742837"/>
              <a:gd name="connsiteY5" fmla="*/ 12192002 h 12192002"/>
              <a:gd name="connsiteX6" fmla="*/ 1082437 w 1742837"/>
              <a:gd name="connsiteY6" fmla="*/ 12191910 h 12192002"/>
              <a:gd name="connsiteX7" fmla="*/ 1077970 w 1742837"/>
              <a:gd name="connsiteY7" fmla="*/ 11363467 h 12192002"/>
              <a:gd name="connsiteX8" fmla="*/ 42084 w 1742837"/>
              <a:gd name="connsiteY8" fmla="*/ 208233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837" h="12192002">
                <a:moveTo>
                  <a:pt x="0" y="0"/>
                </a:moveTo>
                <a:lnTo>
                  <a:pt x="1082438" y="0"/>
                </a:lnTo>
                <a:lnTo>
                  <a:pt x="1082438" y="3"/>
                </a:lnTo>
                <a:lnTo>
                  <a:pt x="1742837" y="3"/>
                </a:lnTo>
                <a:lnTo>
                  <a:pt x="1742836" y="12192002"/>
                </a:lnTo>
                <a:lnTo>
                  <a:pt x="1082437" y="12192002"/>
                </a:lnTo>
                <a:lnTo>
                  <a:pt x="1082437" y="12191910"/>
                </a:lnTo>
                <a:lnTo>
                  <a:pt x="1077970" y="11363467"/>
                </a:lnTo>
                <a:cubicBezTo>
                  <a:pt x="1033429" y="7240206"/>
                  <a:pt x="657858" y="3415267"/>
                  <a:pt x="42084" y="208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tx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Part One</a:t>
            </a:r>
            <a:endParaRPr kumimoji="1" lang="en-US" altLang="zh-CN" sz="2800" dirty="0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13" name="圆角矩形 12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6" y="272872"/>
            <a:ext cx="2747939" cy="4583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tx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1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tx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Part One</a:t>
            </a:r>
            <a:endParaRPr kumimoji="1" lang="en-US" altLang="zh-CN" sz="2800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16" name="圆角矩形 15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6" y="272872"/>
            <a:ext cx="2747939" cy="4583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6" y="272872"/>
            <a:ext cx="2747939" cy="4583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 descr="ppt模板-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1664951" y="6608765"/>
            <a:ext cx="52705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fld id="{80CB8C70-3851-4CC6-BAC8-F8ACF1324B07}" type="slidenum">
              <a:rPr lang="zh-CN" altLang="en-US" sz="1200" b="1" smtClean="0">
                <a:solidFill>
                  <a:srgbClr val="9BBB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b="1" smtClean="0">
              <a:solidFill>
                <a:srgbClr val="9BBB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9484" y="44624"/>
            <a:ext cx="10350011" cy="6115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62816" y="801039"/>
            <a:ext cx="1897748" cy="1892758"/>
            <a:chOff x="2328918" y="1577773"/>
            <a:chExt cx="4245990" cy="4234827"/>
          </a:xfrm>
        </p:grpSpPr>
        <p:sp>
          <p:nvSpPr>
            <p:cNvPr id="2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939383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600" indent="0">
              <a:buNone/>
              <a:defRPr lang="zh-CN" altLang="en-US" sz="1800" dirty="0" smtClean="0"/>
            </a:lvl2pPr>
            <a:lvl3pPr marL="685800" indent="0">
              <a:buNone/>
              <a:defRPr lang="zh-CN" altLang="en-US" sz="1800" dirty="0" smtClean="0"/>
            </a:lvl3pPr>
            <a:lvl4pPr marL="1143000" indent="0">
              <a:buNone/>
              <a:defRPr lang="zh-CN" altLang="en-US" dirty="0" smtClean="0"/>
            </a:lvl4pPr>
            <a:lvl5pPr marL="1600200" indent="0">
              <a:buNone/>
              <a:defRPr lang="zh-CN" altLang="en-US" dirty="0"/>
            </a:lvl5pPr>
          </a:lstStyle>
          <a:p>
            <a:pPr marL="0" lvl="0" defTabSz="913765"/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42" y="1971868"/>
            <a:ext cx="2117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000" b="1" baseline="0" dirty="0" smtClean="0">
                <a:solidFill>
                  <a:schemeClr val="bg1"/>
                </a:solidFill>
              </a:defRPr>
            </a:lvl1pPr>
            <a:lvl2pPr marL="228600" indent="0">
              <a:buNone/>
              <a:defRPr lang="zh-CN" altLang="en-US" sz="1800" dirty="0" smtClean="0"/>
            </a:lvl2pPr>
            <a:lvl3pPr marL="685800" indent="0">
              <a:buNone/>
              <a:defRPr lang="zh-CN" altLang="en-US" sz="1800" dirty="0" smtClean="0"/>
            </a:lvl3pPr>
            <a:lvl4pPr marL="1143000" indent="0">
              <a:buNone/>
              <a:defRPr lang="zh-CN" altLang="en-US" dirty="0" smtClean="0"/>
            </a:lvl4pPr>
            <a:lvl5pPr marL="1600200" indent="0">
              <a:buNone/>
              <a:defRPr lang="zh-CN" altLang="en-US" dirty="0"/>
            </a:lvl5pPr>
          </a:lstStyle>
          <a:p>
            <a:pPr marL="0" lvl="0" defTabSz="913765"/>
            <a:r>
              <a:rPr lang="en-US" altLang="zh-CN" dirty="0" smtClean="0"/>
              <a:t>Content</a:t>
            </a:r>
            <a:endParaRPr lang="en-US" altLang="zh-CN" dirty="0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6" y="272872"/>
            <a:ext cx="2747939" cy="458329"/>
          </a:xfrm>
          <a:prstGeom prst="rect">
            <a:avLst/>
          </a:prstGeom>
        </p:spPr>
      </p:pic>
      <p:sp>
        <p:nvSpPr>
          <p:cNvPr id="25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4006317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7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4461363" y="4006317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8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59910" y="4006317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92995" y="4505858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 smtClean="0"/>
              <a:t>整体认识</a:t>
            </a:r>
            <a:endParaRPr lang="zh-CN" altLang="en-US" dirty="0"/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20" hasCustomPrompt="1"/>
          </p:nvPr>
        </p:nvSpPr>
        <p:spPr>
          <a:xfrm>
            <a:off x="5668513" y="4505858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 smtClean="0"/>
              <a:t>技术方案</a:t>
            </a:r>
            <a:endParaRPr lang="zh-CN" altLang="en-US" dirty="0"/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9290089" y="4505858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 smtClean="0"/>
              <a:t>案例说明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62816" y="1443994"/>
            <a:ext cx="1897748" cy="1892758"/>
            <a:chOff x="2328918" y="1577773"/>
            <a:chExt cx="4245990" cy="4234827"/>
          </a:xfrm>
        </p:grpSpPr>
        <p:sp>
          <p:nvSpPr>
            <p:cNvPr id="2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1582338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600" indent="0">
              <a:buNone/>
              <a:defRPr lang="zh-CN" altLang="en-US" sz="1800" dirty="0" smtClean="0"/>
            </a:lvl2pPr>
            <a:lvl3pPr marL="685800" indent="0">
              <a:buNone/>
              <a:defRPr lang="zh-CN" altLang="en-US" sz="1800" dirty="0" smtClean="0"/>
            </a:lvl3pPr>
            <a:lvl4pPr marL="1143000" indent="0">
              <a:buNone/>
              <a:defRPr lang="zh-CN" altLang="en-US" dirty="0" smtClean="0"/>
            </a:lvl4pPr>
            <a:lvl5pPr marL="1600200" indent="0">
              <a:buNone/>
              <a:defRPr lang="zh-CN" altLang="en-US" dirty="0"/>
            </a:lvl5pPr>
          </a:lstStyle>
          <a:p>
            <a:pPr marL="0" lvl="0" defTabSz="913765"/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4006317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4461363" y="4006317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59910" y="4006317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92995" y="4505858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 smtClean="0"/>
              <a:t>整体认识</a:t>
            </a:r>
            <a:endParaRPr lang="zh-CN" altLang="en-US" dirty="0"/>
          </a:p>
        </p:txBody>
      </p:sp>
      <p:sp>
        <p:nvSpPr>
          <p:cNvPr id="35" name="文本占位符 29"/>
          <p:cNvSpPr>
            <a:spLocks noGrp="1"/>
          </p:cNvSpPr>
          <p:nvPr>
            <p:ph type="body" sz="quarter" idx="20" hasCustomPrompt="1"/>
          </p:nvPr>
        </p:nvSpPr>
        <p:spPr>
          <a:xfrm>
            <a:off x="5668513" y="4505858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 smtClean="0"/>
              <a:t>技术方案</a:t>
            </a:r>
            <a:endParaRPr lang="zh-CN" altLang="en-US" dirty="0"/>
          </a:p>
        </p:txBody>
      </p:sp>
      <p:sp>
        <p:nvSpPr>
          <p:cNvPr id="37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9290089" y="4505858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 smtClean="0"/>
              <a:t>案例说明</a:t>
            </a:r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6" y="272872"/>
            <a:ext cx="2747939" cy="4583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2817066" y="726122"/>
            <a:ext cx="6557868" cy="5086478"/>
            <a:chOff x="1180541" y="726122"/>
            <a:chExt cx="6557868" cy="5086478"/>
          </a:xfrm>
        </p:grpSpPr>
        <p:grpSp>
          <p:nvGrpSpPr>
            <p:cNvPr id="4" name="组合 3"/>
            <p:cNvGrpSpPr/>
            <p:nvPr/>
          </p:nvGrpSpPr>
          <p:grpSpPr>
            <a:xfrm>
              <a:off x="2181379" y="1621679"/>
              <a:ext cx="880776" cy="748079"/>
              <a:chOff x="3501778" y="1348073"/>
              <a:chExt cx="974202" cy="827430"/>
            </a:xfrm>
            <a:solidFill>
              <a:schemeClr val="accent2"/>
            </a:solidFill>
          </p:grpSpPr>
          <p:sp>
            <p:nvSpPr>
              <p:cNvPr id="67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8" name="Freeform 10"/>
              <p:cNvSpPr/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9" name="Freeform 11"/>
              <p:cNvSpPr/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0" name="Freeform 12"/>
              <p:cNvSpPr/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1" name="Freeform 13"/>
              <p:cNvSpPr/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2" name="Freeform 14"/>
              <p:cNvSpPr/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3" name="Freeform 15"/>
              <p:cNvSpPr/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4" name="Freeform 16"/>
              <p:cNvSpPr/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5" name="Freeform 17"/>
              <p:cNvSpPr/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6" name="Freeform 18"/>
              <p:cNvSpPr/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7" name="Freeform 19"/>
              <p:cNvSpPr/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8" name="Freeform 20"/>
              <p:cNvSpPr/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9" name="Freeform 21"/>
              <p:cNvSpPr/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80" name="Freeform 22"/>
              <p:cNvSpPr/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81" name="Freeform 23"/>
              <p:cNvSpPr/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5" name="组合 4"/>
            <p:cNvGrpSpPr>
              <a:grpSpLocks noChangeAspect="1"/>
            </p:cNvGrpSpPr>
            <p:nvPr/>
          </p:nvGrpSpPr>
          <p:grpSpPr>
            <a:xfrm rot="17766877">
              <a:off x="1373365" y="1970928"/>
              <a:ext cx="1040545" cy="1426193"/>
              <a:chOff x="2869665" y="2321667"/>
              <a:chExt cx="3448984" cy="4727255"/>
            </a:xfrm>
            <a:solidFill>
              <a:schemeClr val="accent1"/>
            </a:solidFill>
          </p:grpSpPr>
          <p:sp>
            <p:nvSpPr>
              <p:cNvPr id="56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7" name="Freeform 35"/>
              <p:cNvSpPr/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8" name="Freeform 36"/>
              <p:cNvSpPr/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9" name="Freeform 37"/>
              <p:cNvSpPr/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0" name="Freeform 38"/>
              <p:cNvSpPr/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1" name="Freeform 39"/>
              <p:cNvSpPr/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2" name="Freeform 40"/>
              <p:cNvSpPr/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3" name="Freeform 41"/>
              <p:cNvSpPr/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4" name="Freeform 42"/>
              <p:cNvSpPr/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5" name="Freeform 43"/>
              <p:cNvSpPr/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6" name="Freeform 44"/>
              <p:cNvSpPr/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6" name="Group 26"/>
            <p:cNvGrpSpPr>
              <a:grpSpLocks noChangeAspect="1"/>
            </p:cNvGrpSpPr>
            <p:nvPr/>
          </p:nvGrpSpPr>
          <p:grpSpPr bwMode="auto">
            <a:xfrm rot="20456619">
              <a:off x="3541704" y="726122"/>
              <a:ext cx="296669" cy="927398"/>
              <a:chOff x="-731" y="-627"/>
              <a:chExt cx="365" cy="1141"/>
            </a:xfrm>
            <a:solidFill>
              <a:schemeClr val="accent4"/>
            </a:solidFill>
          </p:grpSpPr>
          <p:sp>
            <p:nvSpPr>
              <p:cNvPr id="54" name="Freeform 28"/>
              <p:cNvSpPr/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5" name="Freeform 29"/>
              <p:cNvSpPr/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sp>
          <p:nvSpPr>
            <p:cNvPr id="7" name="Freeform 111"/>
            <p:cNvSpPr>
              <a:spLocks noChangeAspect="1" noEditPoints="1"/>
            </p:cNvSpPr>
            <p:nvPr/>
          </p:nvSpPr>
          <p:spPr bwMode="auto">
            <a:xfrm rot="19270136">
              <a:off x="2960448" y="973460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grpSp>
          <p:nvGrpSpPr>
            <p:cNvPr id="8" name="Group 158"/>
            <p:cNvGrpSpPr>
              <a:grpSpLocks noChangeAspect="1"/>
            </p:cNvGrpSpPr>
            <p:nvPr userDrawn="1"/>
          </p:nvGrpSpPr>
          <p:grpSpPr bwMode="auto">
            <a:xfrm>
              <a:off x="4053189" y="731331"/>
              <a:ext cx="845722" cy="846129"/>
              <a:chOff x="1651" y="-118"/>
              <a:chExt cx="2077" cy="2078"/>
            </a:xfrm>
            <a:solidFill>
              <a:schemeClr val="accent4"/>
            </a:solidFill>
          </p:grpSpPr>
          <p:sp>
            <p:nvSpPr>
              <p:cNvPr id="45" name="Freeform 160"/>
              <p:cNvSpPr>
                <a:spLocks noEditPoints="1"/>
              </p:cNvSpPr>
              <p:nvPr/>
            </p:nvSpPr>
            <p:spPr bwMode="auto">
              <a:xfrm>
                <a:off x="1651" y="-118"/>
                <a:ext cx="2077" cy="2078"/>
              </a:xfrm>
              <a:custGeom>
                <a:avLst/>
                <a:gdLst>
                  <a:gd name="T0" fmla="*/ 0 w 2456"/>
                  <a:gd name="T1" fmla="*/ 2454 h 2454"/>
                  <a:gd name="T2" fmla="*/ 0 w 2456"/>
                  <a:gd name="T3" fmla="*/ 2433 h 2454"/>
                  <a:gd name="T4" fmla="*/ 0 w 2456"/>
                  <a:gd name="T5" fmla="*/ 107 h 2454"/>
                  <a:gd name="T6" fmla="*/ 79 w 2456"/>
                  <a:gd name="T7" fmla="*/ 2 h 2454"/>
                  <a:gd name="T8" fmla="*/ 104 w 2456"/>
                  <a:gd name="T9" fmla="*/ 0 h 2454"/>
                  <a:gd name="T10" fmla="*/ 1430 w 2456"/>
                  <a:gd name="T11" fmla="*/ 0 h 2454"/>
                  <a:gd name="T12" fmla="*/ 1535 w 2456"/>
                  <a:gd name="T13" fmla="*/ 105 h 2454"/>
                  <a:gd name="T14" fmla="*/ 1535 w 2456"/>
                  <a:gd name="T15" fmla="*/ 587 h 2454"/>
                  <a:gd name="T16" fmla="*/ 1535 w 2456"/>
                  <a:gd name="T17" fmla="*/ 614 h 2454"/>
                  <a:gd name="T18" fmla="*/ 1562 w 2456"/>
                  <a:gd name="T19" fmla="*/ 614 h 2454"/>
                  <a:gd name="T20" fmla="*/ 2348 w 2456"/>
                  <a:gd name="T21" fmla="*/ 614 h 2454"/>
                  <a:gd name="T22" fmla="*/ 2454 w 2456"/>
                  <a:gd name="T23" fmla="*/ 693 h 2454"/>
                  <a:gd name="T24" fmla="*/ 2456 w 2456"/>
                  <a:gd name="T25" fmla="*/ 715 h 2454"/>
                  <a:gd name="T26" fmla="*/ 2456 w 2456"/>
                  <a:gd name="T27" fmla="*/ 2439 h 2454"/>
                  <a:gd name="T28" fmla="*/ 2456 w 2456"/>
                  <a:gd name="T29" fmla="*/ 2454 h 2454"/>
                  <a:gd name="T30" fmla="*/ 0 w 2456"/>
                  <a:gd name="T31" fmla="*/ 2454 h 2454"/>
                  <a:gd name="T32" fmla="*/ 1329 w 2456"/>
                  <a:gd name="T33" fmla="*/ 204 h 2454"/>
                  <a:gd name="T34" fmla="*/ 1304 w 2456"/>
                  <a:gd name="T35" fmla="*/ 204 h 2454"/>
                  <a:gd name="T36" fmla="*/ 230 w 2456"/>
                  <a:gd name="T37" fmla="*/ 204 h 2454"/>
                  <a:gd name="T38" fmla="*/ 205 w 2456"/>
                  <a:gd name="T39" fmla="*/ 231 h 2454"/>
                  <a:gd name="T40" fmla="*/ 205 w 2456"/>
                  <a:gd name="T41" fmla="*/ 907 h 2454"/>
                  <a:gd name="T42" fmla="*/ 204 w 2456"/>
                  <a:gd name="T43" fmla="*/ 2227 h 2454"/>
                  <a:gd name="T44" fmla="*/ 229 w 2456"/>
                  <a:gd name="T45" fmla="*/ 2251 h 2454"/>
                  <a:gd name="T46" fmla="*/ 489 w 2456"/>
                  <a:gd name="T47" fmla="*/ 2251 h 2454"/>
                  <a:gd name="T48" fmla="*/ 512 w 2456"/>
                  <a:gd name="T49" fmla="*/ 2228 h 2454"/>
                  <a:gd name="T50" fmla="*/ 511 w 2456"/>
                  <a:gd name="T51" fmla="*/ 1764 h 2454"/>
                  <a:gd name="T52" fmla="*/ 535 w 2456"/>
                  <a:gd name="T53" fmla="*/ 1739 h 2454"/>
                  <a:gd name="T54" fmla="*/ 999 w 2456"/>
                  <a:gd name="T55" fmla="*/ 1739 h 2454"/>
                  <a:gd name="T56" fmla="*/ 1024 w 2456"/>
                  <a:gd name="T57" fmla="*/ 1764 h 2454"/>
                  <a:gd name="T58" fmla="*/ 1023 w 2456"/>
                  <a:gd name="T59" fmla="*/ 2230 h 2454"/>
                  <a:gd name="T60" fmla="*/ 1044 w 2456"/>
                  <a:gd name="T61" fmla="*/ 2251 h 2454"/>
                  <a:gd name="T62" fmla="*/ 1310 w 2456"/>
                  <a:gd name="T63" fmla="*/ 2251 h 2454"/>
                  <a:gd name="T64" fmla="*/ 1329 w 2456"/>
                  <a:gd name="T65" fmla="*/ 2249 h 2454"/>
                  <a:gd name="T66" fmla="*/ 1329 w 2456"/>
                  <a:gd name="T67" fmla="*/ 204 h 2454"/>
                  <a:gd name="T68" fmla="*/ 1536 w 2456"/>
                  <a:gd name="T69" fmla="*/ 2250 h 2454"/>
                  <a:gd name="T70" fmla="*/ 1557 w 2456"/>
                  <a:gd name="T71" fmla="*/ 2251 h 2454"/>
                  <a:gd name="T72" fmla="*/ 2229 w 2456"/>
                  <a:gd name="T73" fmla="*/ 2251 h 2454"/>
                  <a:gd name="T74" fmla="*/ 2252 w 2456"/>
                  <a:gd name="T75" fmla="*/ 2229 h 2454"/>
                  <a:gd name="T76" fmla="*/ 2252 w 2456"/>
                  <a:gd name="T77" fmla="*/ 841 h 2454"/>
                  <a:gd name="T78" fmla="*/ 2228 w 2456"/>
                  <a:gd name="T79" fmla="*/ 818 h 2454"/>
                  <a:gd name="T80" fmla="*/ 1558 w 2456"/>
                  <a:gd name="T81" fmla="*/ 819 h 2454"/>
                  <a:gd name="T82" fmla="*/ 1536 w 2456"/>
                  <a:gd name="T83" fmla="*/ 819 h 2454"/>
                  <a:gd name="T84" fmla="*/ 1536 w 2456"/>
                  <a:gd name="T85" fmla="*/ 2250 h 2454"/>
                  <a:gd name="T86" fmla="*/ 615 w 2456"/>
                  <a:gd name="T87" fmla="*/ 2249 h 2454"/>
                  <a:gd name="T88" fmla="*/ 919 w 2456"/>
                  <a:gd name="T89" fmla="*/ 2249 h 2454"/>
                  <a:gd name="T90" fmla="*/ 919 w 2456"/>
                  <a:gd name="T91" fmla="*/ 1843 h 2454"/>
                  <a:gd name="T92" fmla="*/ 615 w 2456"/>
                  <a:gd name="T93" fmla="*/ 1843 h 2454"/>
                  <a:gd name="T94" fmla="*/ 615 w 2456"/>
                  <a:gd name="T95" fmla="*/ 2249 h 2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56" h="2454">
                    <a:moveTo>
                      <a:pt x="0" y="2454"/>
                    </a:moveTo>
                    <a:cubicBezTo>
                      <a:pt x="0" y="2446"/>
                      <a:pt x="0" y="2439"/>
                      <a:pt x="0" y="2433"/>
                    </a:cubicBezTo>
                    <a:cubicBezTo>
                      <a:pt x="0" y="1657"/>
                      <a:pt x="0" y="882"/>
                      <a:pt x="0" y="107"/>
                    </a:cubicBezTo>
                    <a:cubicBezTo>
                      <a:pt x="0" y="49"/>
                      <a:pt x="27" y="13"/>
                      <a:pt x="79" y="2"/>
                    </a:cubicBezTo>
                    <a:cubicBezTo>
                      <a:pt x="87" y="0"/>
                      <a:pt x="96" y="0"/>
                      <a:pt x="104" y="0"/>
                    </a:cubicBezTo>
                    <a:cubicBezTo>
                      <a:pt x="546" y="0"/>
                      <a:pt x="988" y="0"/>
                      <a:pt x="1430" y="0"/>
                    </a:cubicBezTo>
                    <a:cubicBezTo>
                      <a:pt x="1495" y="0"/>
                      <a:pt x="1535" y="39"/>
                      <a:pt x="1535" y="105"/>
                    </a:cubicBezTo>
                    <a:cubicBezTo>
                      <a:pt x="1536" y="265"/>
                      <a:pt x="1535" y="426"/>
                      <a:pt x="1535" y="587"/>
                    </a:cubicBezTo>
                    <a:cubicBezTo>
                      <a:pt x="1535" y="594"/>
                      <a:pt x="1535" y="602"/>
                      <a:pt x="1535" y="614"/>
                    </a:cubicBezTo>
                    <a:cubicBezTo>
                      <a:pt x="1545" y="614"/>
                      <a:pt x="1553" y="614"/>
                      <a:pt x="1562" y="614"/>
                    </a:cubicBezTo>
                    <a:cubicBezTo>
                      <a:pt x="1824" y="614"/>
                      <a:pt x="2086" y="614"/>
                      <a:pt x="2348" y="614"/>
                    </a:cubicBezTo>
                    <a:cubicBezTo>
                      <a:pt x="2407" y="614"/>
                      <a:pt x="2443" y="641"/>
                      <a:pt x="2454" y="693"/>
                    </a:cubicBezTo>
                    <a:cubicBezTo>
                      <a:pt x="2456" y="700"/>
                      <a:pt x="2456" y="707"/>
                      <a:pt x="2456" y="715"/>
                    </a:cubicBezTo>
                    <a:cubicBezTo>
                      <a:pt x="2456" y="1289"/>
                      <a:pt x="2456" y="1864"/>
                      <a:pt x="2456" y="2439"/>
                    </a:cubicBezTo>
                    <a:cubicBezTo>
                      <a:pt x="2456" y="2443"/>
                      <a:pt x="2456" y="2448"/>
                      <a:pt x="2456" y="2454"/>
                    </a:cubicBezTo>
                    <a:cubicBezTo>
                      <a:pt x="1637" y="2454"/>
                      <a:pt x="820" y="2454"/>
                      <a:pt x="0" y="2454"/>
                    </a:cubicBezTo>
                    <a:close/>
                    <a:moveTo>
                      <a:pt x="1329" y="204"/>
                    </a:moveTo>
                    <a:cubicBezTo>
                      <a:pt x="1320" y="204"/>
                      <a:pt x="1312" y="204"/>
                      <a:pt x="1304" y="204"/>
                    </a:cubicBezTo>
                    <a:cubicBezTo>
                      <a:pt x="946" y="204"/>
                      <a:pt x="588" y="204"/>
                      <a:pt x="230" y="204"/>
                    </a:cubicBezTo>
                    <a:cubicBezTo>
                      <a:pt x="205" y="204"/>
                      <a:pt x="205" y="204"/>
                      <a:pt x="205" y="231"/>
                    </a:cubicBezTo>
                    <a:cubicBezTo>
                      <a:pt x="205" y="456"/>
                      <a:pt x="205" y="682"/>
                      <a:pt x="205" y="907"/>
                    </a:cubicBezTo>
                    <a:cubicBezTo>
                      <a:pt x="205" y="1347"/>
                      <a:pt x="205" y="1787"/>
                      <a:pt x="204" y="2227"/>
                    </a:cubicBezTo>
                    <a:cubicBezTo>
                      <a:pt x="204" y="2246"/>
                      <a:pt x="210" y="2251"/>
                      <a:pt x="229" y="2251"/>
                    </a:cubicBezTo>
                    <a:cubicBezTo>
                      <a:pt x="316" y="2250"/>
                      <a:pt x="402" y="2250"/>
                      <a:pt x="489" y="2251"/>
                    </a:cubicBezTo>
                    <a:cubicBezTo>
                      <a:pt x="508" y="2251"/>
                      <a:pt x="512" y="2246"/>
                      <a:pt x="512" y="2228"/>
                    </a:cubicBezTo>
                    <a:cubicBezTo>
                      <a:pt x="511" y="2073"/>
                      <a:pt x="512" y="1918"/>
                      <a:pt x="511" y="1764"/>
                    </a:cubicBezTo>
                    <a:cubicBezTo>
                      <a:pt x="511" y="1745"/>
                      <a:pt x="516" y="1739"/>
                      <a:pt x="535" y="1739"/>
                    </a:cubicBezTo>
                    <a:cubicBezTo>
                      <a:pt x="690" y="1740"/>
                      <a:pt x="845" y="1740"/>
                      <a:pt x="999" y="1739"/>
                    </a:cubicBezTo>
                    <a:cubicBezTo>
                      <a:pt x="1019" y="1739"/>
                      <a:pt x="1024" y="1745"/>
                      <a:pt x="1024" y="1764"/>
                    </a:cubicBezTo>
                    <a:cubicBezTo>
                      <a:pt x="1023" y="1919"/>
                      <a:pt x="1024" y="2074"/>
                      <a:pt x="1023" y="2230"/>
                    </a:cubicBezTo>
                    <a:cubicBezTo>
                      <a:pt x="1023" y="2246"/>
                      <a:pt x="1028" y="2251"/>
                      <a:pt x="1044" y="2251"/>
                    </a:cubicBezTo>
                    <a:cubicBezTo>
                      <a:pt x="1133" y="2250"/>
                      <a:pt x="1222" y="2251"/>
                      <a:pt x="1310" y="2251"/>
                    </a:cubicBezTo>
                    <a:cubicBezTo>
                      <a:pt x="1316" y="2251"/>
                      <a:pt x="1322" y="2250"/>
                      <a:pt x="1329" y="2249"/>
                    </a:cubicBezTo>
                    <a:cubicBezTo>
                      <a:pt x="1329" y="1568"/>
                      <a:pt x="1329" y="887"/>
                      <a:pt x="1329" y="204"/>
                    </a:cubicBezTo>
                    <a:close/>
                    <a:moveTo>
                      <a:pt x="1536" y="2250"/>
                    </a:moveTo>
                    <a:cubicBezTo>
                      <a:pt x="1544" y="2250"/>
                      <a:pt x="1551" y="2251"/>
                      <a:pt x="1557" y="2251"/>
                    </a:cubicBezTo>
                    <a:cubicBezTo>
                      <a:pt x="1781" y="2251"/>
                      <a:pt x="2005" y="2251"/>
                      <a:pt x="2229" y="2251"/>
                    </a:cubicBezTo>
                    <a:cubicBezTo>
                      <a:pt x="2246" y="2251"/>
                      <a:pt x="2252" y="2247"/>
                      <a:pt x="2252" y="2229"/>
                    </a:cubicBezTo>
                    <a:cubicBezTo>
                      <a:pt x="2251" y="1766"/>
                      <a:pt x="2251" y="1304"/>
                      <a:pt x="2252" y="841"/>
                    </a:cubicBezTo>
                    <a:cubicBezTo>
                      <a:pt x="2252" y="822"/>
                      <a:pt x="2246" y="818"/>
                      <a:pt x="2228" y="818"/>
                    </a:cubicBezTo>
                    <a:cubicBezTo>
                      <a:pt x="2005" y="819"/>
                      <a:pt x="1781" y="819"/>
                      <a:pt x="1558" y="819"/>
                    </a:cubicBezTo>
                    <a:cubicBezTo>
                      <a:pt x="1551" y="819"/>
                      <a:pt x="1544" y="819"/>
                      <a:pt x="1536" y="819"/>
                    </a:cubicBezTo>
                    <a:cubicBezTo>
                      <a:pt x="1536" y="1297"/>
                      <a:pt x="1536" y="1773"/>
                      <a:pt x="1536" y="2250"/>
                    </a:cubicBezTo>
                    <a:close/>
                    <a:moveTo>
                      <a:pt x="615" y="2249"/>
                    </a:moveTo>
                    <a:cubicBezTo>
                      <a:pt x="717" y="2249"/>
                      <a:pt x="818" y="2249"/>
                      <a:pt x="919" y="2249"/>
                    </a:cubicBezTo>
                    <a:cubicBezTo>
                      <a:pt x="919" y="2113"/>
                      <a:pt x="919" y="1978"/>
                      <a:pt x="919" y="1843"/>
                    </a:cubicBezTo>
                    <a:cubicBezTo>
                      <a:pt x="817" y="1843"/>
                      <a:pt x="716" y="1843"/>
                      <a:pt x="615" y="1843"/>
                    </a:cubicBezTo>
                    <a:cubicBezTo>
                      <a:pt x="615" y="1980"/>
                      <a:pt x="615" y="2114"/>
                      <a:pt x="615" y="2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6" name="Freeform 164"/>
              <p:cNvSpPr>
                <a:spLocks noEditPoints="1"/>
              </p:cNvSpPr>
              <p:nvPr/>
            </p:nvSpPr>
            <p:spPr bwMode="auto">
              <a:xfrm>
                <a:off x="1997" y="922"/>
                <a:ext cx="261" cy="259"/>
              </a:xfrm>
              <a:custGeom>
                <a:avLst/>
                <a:gdLst>
                  <a:gd name="T0" fmla="*/ 307 w 308"/>
                  <a:gd name="T1" fmla="*/ 0 h 306"/>
                  <a:gd name="T2" fmla="*/ 307 w 308"/>
                  <a:gd name="T3" fmla="*/ 174 h 306"/>
                  <a:gd name="T4" fmla="*/ 307 w 308"/>
                  <a:gd name="T5" fmla="*/ 287 h 306"/>
                  <a:gd name="T6" fmla="*/ 290 w 308"/>
                  <a:gd name="T7" fmla="*/ 306 h 306"/>
                  <a:gd name="T8" fmla="*/ 16 w 308"/>
                  <a:gd name="T9" fmla="*/ 306 h 306"/>
                  <a:gd name="T10" fmla="*/ 0 w 308"/>
                  <a:gd name="T11" fmla="*/ 292 h 306"/>
                  <a:gd name="T12" fmla="*/ 0 w 308"/>
                  <a:gd name="T13" fmla="*/ 7 h 306"/>
                  <a:gd name="T14" fmla="*/ 2 w 308"/>
                  <a:gd name="T15" fmla="*/ 0 h 306"/>
                  <a:gd name="T16" fmla="*/ 307 w 308"/>
                  <a:gd name="T17" fmla="*/ 0 h 306"/>
                  <a:gd name="T18" fmla="*/ 153 w 308"/>
                  <a:gd name="T19" fmla="*/ 100 h 306"/>
                  <a:gd name="T20" fmla="*/ 103 w 308"/>
                  <a:gd name="T21" fmla="*/ 150 h 306"/>
                  <a:gd name="T22" fmla="*/ 103 w 308"/>
                  <a:gd name="T23" fmla="*/ 152 h 306"/>
                  <a:gd name="T24" fmla="*/ 154 w 308"/>
                  <a:gd name="T25" fmla="*/ 203 h 306"/>
                  <a:gd name="T26" fmla="*/ 205 w 308"/>
                  <a:gd name="T27" fmla="*/ 153 h 306"/>
                  <a:gd name="T28" fmla="*/ 153 w 308"/>
                  <a:gd name="T29" fmla="*/ 10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" h="306">
                    <a:moveTo>
                      <a:pt x="307" y="0"/>
                    </a:moveTo>
                    <a:cubicBezTo>
                      <a:pt x="307" y="59"/>
                      <a:pt x="307" y="116"/>
                      <a:pt x="307" y="174"/>
                    </a:cubicBezTo>
                    <a:cubicBezTo>
                      <a:pt x="307" y="212"/>
                      <a:pt x="307" y="249"/>
                      <a:pt x="307" y="287"/>
                    </a:cubicBezTo>
                    <a:cubicBezTo>
                      <a:pt x="308" y="301"/>
                      <a:pt x="305" y="306"/>
                      <a:pt x="290" y="306"/>
                    </a:cubicBezTo>
                    <a:cubicBezTo>
                      <a:pt x="199" y="306"/>
                      <a:pt x="107" y="306"/>
                      <a:pt x="16" y="306"/>
                    </a:cubicBezTo>
                    <a:cubicBezTo>
                      <a:pt x="6" y="306"/>
                      <a:pt x="0" y="305"/>
                      <a:pt x="0" y="292"/>
                    </a:cubicBezTo>
                    <a:cubicBezTo>
                      <a:pt x="0" y="197"/>
                      <a:pt x="0" y="102"/>
                      <a:pt x="0" y="7"/>
                    </a:cubicBezTo>
                    <a:cubicBezTo>
                      <a:pt x="0" y="5"/>
                      <a:pt x="1" y="3"/>
                      <a:pt x="2" y="0"/>
                    </a:cubicBezTo>
                    <a:cubicBezTo>
                      <a:pt x="103" y="0"/>
                      <a:pt x="204" y="0"/>
                      <a:pt x="307" y="0"/>
                    </a:cubicBezTo>
                    <a:close/>
                    <a:moveTo>
                      <a:pt x="153" y="100"/>
                    </a:moveTo>
                    <a:cubicBezTo>
                      <a:pt x="103" y="100"/>
                      <a:pt x="103" y="100"/>
                      <a:pt x="103" y="150"/>
                    </a:cubicBezTo>
                    <a:cubicBezTo>
                      <a:pt x="103" y="151"/>
                      <a:pt x="103" y="151"/>
                      <a:pt x="103" y="152"/>
                    </a:cubicBezTo>
                    <a:cubicBezTo>
                      <a:pt x="103" y="203"/>
                      <a:pt x="103" y="203"/>
                      <a:pt x="154" y="203"/>
                    </a:cubicBezTo>
                    <a:cubicBezTo>
                      <a:pt x="205" y="203"/>
                      <a:pt x="205" y="203"/>
                      <a:pt x="205" y="153"/>
                    </a:cubicBezTo>
                    <a:cubicBezTo>
                      <a:pt x="205" y="100"/>
                      <a:pt x="205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7" name="Freeform 165"/>
              <p:cNvSpPr>
                <a:spLocks noEditPoints="1"/>
              </p:cNvSpPr>
              <p:nvPr/>
            </p:nvSpPr>
            <p:spPr bwMode="auto">
              <a:xfrm>
                <a:off x="2345" y="922"/>
                <a:ext cx="258" cy="258"/>
              </a:xfrm>
              <a:custGeom>
                <a:avLst/>
                <a:gdLst>
                  <a:gd name="T0" fmla="*/ 0 w 305"/>
                  <a:gd name="T1" fmla="*/ 304 h 304"/>
                  <a:gd name="T2" fmla="*/ 0 w 305"/>
                  <a:gd name="T3" fmla="*/ 0 h 304"/>
                  <a:gd name="T4" fmla="*/ 305 w 305"/>
                  <a:gd name="T5" fmla="*/ 0 h 304"/>
                  <a:gd name="T6" fmla="*/ 305 w 305"/>
                  <a:gd name="T7" fmla="*/ 304 h 304"/>
                  <a:gd name="T8" fmla="*/ 0 w 305"/>
                  <a:gd name="T9" fmla="*/ 304 h 304"/>
                  <a:gd name="T10" fmla="*/ 153 w 305"/>
                  <a:gd name="T11" fmla="*/ 100 h 304"/>
                  <a:gd name="T12" fmla="*/ 119 w 305"/>
                  <a:gd name="T13" fmla="*/ 100 h 304"/>
                  <a:gd name="T14" fmla="*/ 101 w 305"/>
                  <a:gd name="T15" fmla="*/ 118 h 304"/>
                  <a:gd name="T16" fmla="*/ 101 w 305"/>
                  <a:gd name="T17" fmla="*/ 154 h 304"/>
                  <a:gd name="T18" fmla="*/ 150 w 305"/>
                  <a:gd name="T19" fmla="*/ 203 h 304"/>
                  <a:gd name="T20" fmla="*/ 203 w 305"/>
                  <a:gd name="T21" fmla="*/ 150 h 304"/>
                  <a:gd name="T22" fmla="*/ 153 w 305"/>
                  <a:gd name="T23" fmla="*/ 10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5" h="304">
                    <a:moveTo>
                      <a:pt x="0" y="304"/>
                    </a:moveTo>
                    <a:cubicBezTo>
                      <a:pt x="0" y="202"/>
                      <a:pt x="0" y="102"/>
                      <a:pt x="0" y="0"/>
                    </a:cubicBezTo>
                    <a:cubicBezTo>
                      <a:pt x="101" y="0"/>
                      <a:pt x="202" y="0"/>
                      <a:pt x="305" y="0"/>
                    </a:cubicBezTo>
                    <a:cubicBezTo>
                      <a:pt x="305" y="101"/>
                      <a:pt x="305" y="202"/>
                      <a:pt x="305" y="304"/>
                    </a:cubicBezTo>
                    <a:cubicBezTo>
                      <a:pt x="203" y="304"/>
                      <a:pt x="103" y="304"/>
                      <a:pt x="0" y="304"/>
                    </a:cubicBezTo>
                    <a:close/>
                    <a:moveTo>
                      <a:pt x="153" y="100"/>
                    </a:moveTo>
                    <a:cubicBezTo>
                      <a:pt x="142" y="100"/>
                      <a:pt x="130" y="101"/>
                      <a:pt x="119" y="100"/>
                    </a:cubicBezTo>
                    <a:cubicBezTo>
                      <a:pt x="105" y="99"/>
                      <a:pt x="99" y="104"/>
                      <a:pt x="101" y="118"/>
                    </a:cubicBezTo>
                    <a:cubicBezTo>
                      <a:pt x="102" y="130"/>
                      <a:pt x="101" y="142"/>
                      <a:pt x="101" y="154"/>
                    </a:cubicBezTo>
                    <a:cubicBezTo>
                      <a:pt x="101" y="203"/>
                      <a:pt x="101" y="203"/>
                      <a:pt x="150" y="203"/>
                    </a:cubicBezTo>
                    <a:cubicBezTo>
                      <a:pt x="203" y="203"/>
                      <a:pt x="203" y="203"/>
                      <a:pt x="203" y="150"/>
                    </a:cubicBezTo>
                    <a:cubicBezTo>
                      <a:pt x="203" y="100"/>
                      <a:pt x="203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8" name="Freeform 166"/>
              <p:cNvSpPr>
                <a:spLocks noEditPoints="1"/>
              </p:cNvSpPr>
              <p:nvPr/>
            </p:nvSpPr>
            <p:spPr bwMode="auto">
              <a:xfrm>
                <a:off x="1996" y="227"/>
                <a:ext cx="262" cy="261"/>
              </a:xfrm>
              <a:custGeom>
                <a:avLst/>
                <a:gdLst>
                  <a:gd name="T0" fmla="*/ 308 w 309"/>
                  <a:gd name="T1" fmla="*/ 156 h 308"/>
                  <a:gd name="T2" fmla="*/ 308 w 309"/>
                  <a:gd name="T3" fmla="*/ 289 h 308"/>
                  <a:gd name="T4" fmla="*/ 291 w 309"/>
                  <a:gd name="T5" fmla="*/ 308 h 308"/>
                  <a:gd name="T6" fmla="*/ 19 w 309"/>
                  <a:gd name="T7" fmla="*/ 308 h 308"/>
                  <a:gd name="T8" fmla="*/ 0 w 309"/>
                  <a:gd name="T9" fmla="*/ 290 h 308"/>
                  <a:gd name="T10" fmla="*/ 1 w 309"/>
                  <a:gd name="T11" fmla="*/ 18 h 308"/>
                  <a:gd name="T12" fmla="*/ 18 w 309"/>
                  <a:gd name="T13" fmla="*/ 0 h 308"/>
                  <a:gd name="T14" fmla="*/ 291 w 309"/>
                  <a:gd name="T15" fmla="*/ 0 h 308"/>
                  <a:gd name="T16" fmla="*/ 308 w 309"/>
                  <a:gd name="T17" fmla="*/ 18 h 308"/>
                  <a:gd name="T18" fmla="*/ 308 w 309"/>
                  <a:gd name="T19" fmla="*/ 156 h 308"/>
                  <a:gd name="T20" fmla="*/ 104 w 309"/>
                  <a:gd name="T21" fmla="*/ 204 h 308"/>
                  <a:gd name="T22" fmla="*/ 205 w 309"/>
                  <a:gd name="T23" fmla="*/ 204 h 308"/>
                  <a:gd name="T24" fmla="*/ 205 w 309"/>
                  <a:gd name="T25" fmla="*/ 104 h 308"/>
                  <a:gd name="T26" fmla="*/ 116 w 309"/>
                  <a:gd name="T27" fmla="*/ 104 h 308"/>
                  <a:gd name="T28" fmla="*/ 105 w 309"/>
                  <a:gd name="T29" fmla="*/ 114 h 308"/>
                  <a:gd name="T30" fmla="*/ 104 w 309"/>
                  <a:gd name="T31" fmla="*/ 2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6"/>
                    </a:moveTo>
                    <a:cubicBezTo>
                      <a:pt x="308" y="200"/>
                      <a:pt x="308" y="245"/>
                      <a:pt x="308" y="289"/>
                    </a:cubicBezTo>
                    <a:cubicBezTo>
                      <a:pt x="309" y="303"/>
                      <a:pt x="305" y="308"/>
                      <a:pt x="291" y="308"/>
                    </a:cubicBezTo>
                    <a:cubicBezTo>
                      <a:pt x="200" y="308"/>
                      <a:pt x="109" y="308"/>
                      <a:pt x="19" y="308"/>
                    </a:cubicBezTo>
                    <a:cubicBezTo>
                      <a:pt x="5" y="308"/>
                      <a:pt x="0" y="303"/>
                      <a:pt x="0" y="290"/>
                    </a:cubicBezTo>
                    <a:cubicBezTo>
                      <a:pt x="1" y="199"/>
                      <a:pt x="1" y="108"/>
                      <a:pt x="1" y="18"/>
                    </a:cubicBezTo>
                    <a:cubicBezTo>
                      <a:pt x="1" y="5"/>
                      <a:pt x="4" y="0"/>
                      <a:pt x="18" y="0"/>
                    </a:cubicBezTo>
                    <a:cubicBezTo>
                      <a:pt x="109" y="1"/>
                      <a:pt x="200" y="1"/>
                      <a:pt x="291" y="0"/>
                    </a:cubicBezTo>
                    <a:cubicBezTo>
                      <a:pt x="305" y="0"/>
                      <a:pt x="309" y="5"/>
                      <a:pt x="308" y="18"/>
                    </a:cubicBezTo>
                    <a:cubicBezTo>
                      <a:pt x="308" y="64"/>
                      <a:pt x="308" y="110"/>
                      <a:pt x="308" y="156"/>
                    </a:cubicBezTo>
                    <a:close/>
                    <a:moveTo>
                      <a:pt x="104" y="204"/>
                    </a:moveTo>
                    <a:cubicBezTo>
                      <a:pt x="139" y="204"/>
                      <a:pt x="172" y="204"/>
                      <a:pt x="205" y="204"/>
                    </a:cubicBezTo>
                    <a:cubicBezTo>
                      <a:pt x="205" y="170"/>
                      <a:pt x="205" y="138"/>
                      <a:pt x="205" y="104"/>
                    </a:cubicBezTo>
                    <a:cubicBezTo>
                      <a:pt x="174" y="104"/>
                      <a:pt x="145" y="103"/>
                      <a:pt x="116" y="104"/>
                    </a:cubicBezTo>
                    <a:cubicBezTo>
                      <a:pt x="112" y="104"/>
                      <a:pt x="105" y="110"/>
                      <a:pt x="105" y="114"/>
                    </a:cubicBezTo>
                    <a:cubicBezTo>
                      <a:pt x="104" y="144"/>
                      <a:pt x="104" y="173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9" name="Freeform 167"/>
              <p:cNvSpPr>
                <a:spLocks noEditPoints="1"/>
              </p:cNvSpPr>
              <p:nvPr/>
            </p:nvSpPr>
            <p:spPr bwMode="auto">
              <a:xfrm>
                <a:off x="2343" y="227"/>
                <a:ext cx="260" cy="262"/>
              </a:xfrm>
              <a:custGeom>
                <a:avLst/>
                <a:gdLst>
                  <a:gd name="T0" fmla="*/ 152 w 308"/>
                  <a:gd name="T1" fmla="*/ 308 h 309"/>
                  <a:gd name="T2" fmla="*/ 23 w 308"/>
                  <a:gd name="T3" fmla="*/ 308 h 309"/>
                  <a:gd name="T4" fmla="*/ 1 w 308"/>
                  <a:gd name="T5" fmla="*/ 287 h 309"/>
                  <a:gd name="T6" fmla="*/ 1 w 308"/>
                  <a:gd name="T7" fmla="*/ 20 h 309"/>
                  <a:gd name="T8" fmla="*/ 19 w 308"/>
                  <a:gd name="T9" fmla="*/ 0 h 309"/>
                  <a:gd name="T10" fmla="*/ 289 w 308"/>
                  <a:gd name="T11" fmla="*/ 0 h 309"/>
                  <a:gd name="T12" fmla="*/ 308 w 308"/>
                  <a:gd name="T13" fmla="*/ 20 h 309"/>
                  <a:gd name="T14" fmla="*/ 308 w 308"/>
                  <a:gd name="T15" fmla="*/ 287 h 309"/>
                  <a:gd name="T16" fmla="*/ 288 w 308"/>
                  <a:gd name="T17" fmla="*/ 308 h 309"/>
                  <a:gd name="T18" fmla="*/ 152 w 308"/>
                  <a:gd name="T19" fmla="*/ 308 h 309"/>
                  <a:gd name="T20" fmla="*/ 104 w 308"/>
                  <a:gd name="T21" fmla="*/ 204 h 309"/>
                  <a:gd name="T22" fmla="*/ 205 w 308"/>
                  <a:gd name="T23" fmla="*/ 204 h 309"/>
                  <a:gd name="T24" fmla="*/ 205 w 308"/>
                  <a:gd name="T25" fmla="*/ 115 h 309"/>
                  <a:gd name="T26" fmla="*/ 195 w 308"/>
                  <a:gd name="T27" fmla="*/ 104 h 309"/>
                  <a:gd name="T28" fmla="*/ 104 w 308"/>
                  <a:gd name="T29" fmla="*/ 104 h 309"/>
                  <a:gd name="T30" fmla="*/ 104 w 308"/>
                  <a:gd name="T31" fmla="*/ 20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9">
                    <a:moveTo>
                      <a:pt x="152" y="308"/>
                    </a:moveTo>
                    <a:cubicBezTo>
                      <a:pt x="109" y="308"/>
                      <a:pt x="66" y="307"/>
                      <a:pt x="23" y="308"/>
                    </a:cubicBezTo>
                    <a:cubicBezTo>
                      <a:pt x="7" y="308"/>
                      <a:pt x="0" y="305"/>
                      <a:pt x="1" y="287"/>
                    </a:cubicBezTo>
                    <a:cubicBezTo>
                      <a:pt x="1" y="198"/>
                      <a:pt x="1" y="109"/>
                      <a:pt x="1" y="20"/>
                    </a:cubicBezTo>
                    <a:cubicBezTo>
                      <a:pt x="1" y="6"/>
                      <a:pt x="4" y="0"/>
                      <a:pt x="19" y="0"/>
                    </a:cubicBezTo>
                    <a:cubicBezTo>
                      <a:pt x="109" y="1"/>
                      <a:pt x="199" y="1"/>
                      <a:pt x="289" y="0"/>
                    </a:cubicBezTo>
                    <a:cubicBezTo>
                      <a:pt x="304" y="0"/>
                      <a:pt x="308" y="5"/>
                      <a:pt x="308" y="20"/>
                    </a:cubicBezTo>
                    <a:cubicBezTo>
                      <a:pt x="308" y="109"/>
                      <a:pt x="308" y="198"/>
                      <a:pt x="308" y="287"/>
                    </a:cubicBezTo>
                    <a:cubicBezTo>
                      <a:pt x="308" y="303"/>
                      <a:pt x="304" y="309"/>
                      <a:pt x="288" y="308"/>
                    </a:cubicBezTo>
                    <a:cubicBezTo>
                      <a:pt x="243" y="307"/>
                      <a:pt x="198" y="308"/>
                      <a:pt x="152" y="308"/>
                    </a:cubicBezTo>
                    <a:close/>
                    <a:moveTo>
                      <a:pt x="104" y="204"/>
                    </a:moveTo>
                    <a:cubicBezTo>
                      <a:pt x="138" y="204"/>
                      <a:pt x="170" y="204"/>
                      <a:pt x="205" y="204"/>
                    </a:cubicBezTo>
                    <a:cubicBezTo>
                      <a:pt x="205" y="173"/>
                      <a:pt x="205" y="144"/>
                      <a:pt x="205" y="115"/>
                    </a:cubicBezTo>
                    <a:cubicBezTo>
                      <a:pt x="204" y="111"/>
                      <a:pt x="198" y="104"/>
                      <a:pt x="195" y="104"/>
                    </a:cubicBezTo>
                    <a:cubicBezTo>
                      <a:pt x="165" y="103"/>
                      <a:pt x="135" y="104"/>
                      <a:pt x="104" y="104"/>
                    </a:cubicBezTo>
                    <a:cubicBezTo>
                      <a:pt x="104" y="138"/>
                      <a:pt x="104" y="171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0" name="Freeform 168"/>
              <p:cNvSpPr>
                <a:spLocks noEditPoints="1"/>
              </p:cNvSpPr>
              <p:nvPr/>
            </p:nvSpPr>
            <p:spPr bwMode="auto">
              <a:xfrm>
                <a:off x="1996" y="574"/>
                <a:ext cx="262" cy="261"/>
              </a:xfrm>
              <a:custGeom>
                <a:avLst/>
                <a:gdLst>
                  <a:gd name="T0" fmla="*/ 308 w 309"/>
                  <a:gd name="T1" fmla="*/ 154 h 308"/>
                  <a:gd name="T2" fmla="*/ 309 w 309"/>
                  <a:gd name="T3" fmla="*/ 288 h 308"/>
                  <a:gd name="T4" fmla="*/ 290 w 309"/>
                  <a:gd name="T5" fmla="*/ 308 h 308"/>
                  <a:gd name="T6" fmla="*/ 20 w 309"/>
                  <a:gd name="T7" fmla="*/ 308 h 308"/>
                  <a:gd name="T8" fmla="*/ 0 w 309"/>
                  <a:gd name="T9" fmla="*/ 289 h 308"/>
                  <a:gd name="T10" fmla="*/ 0 w 309"/>
                  <a:gd name="T11" fmla="*/ 19 h 308"/>
                  <a:gd name="T12" fmla="*/ 18 w 309"/>
                  <a:gd name="T13" fmla="*/ 0 h 308"/>
                  <a:gd name="T14" fmla="*/ 290 w 309"/>
                  <a:gd name="T15" fmla="*/ 0 h 308"/>
                  <a:gd name="T16" fmla="*/ 309 w 309"/>
                  <a:gd name="T17" fmla="*/ 20 h 308"/>
                  <a:gd name="T18" fmla="*/ 308 w 309"/>
                  <a:gd name="T19" fmla="*/ 154 h 308"/>
                  <a:gd name="T20" fmla="*/ 104 w 309"/>
                  <a:gd name="T21" fmla="*/ 103 h 308"/>
                  <a:gd name="T22" fmla="*/ 104 w 309"/>
                  <a:gd name="T23" fmla="*/ 193 h 308"/>
                  <a:gd name="T24" fmla="*/ 113 w 309"/>
                  <a:gd name="T25" fmla="*/ 204 h 308"/>
                  <a:gd name="T26" fmla="*/ 204 w 309"/>
                  <a:gd name="T27" fmla="*/ 204 h 308"/>
                  <a:gd name="T28" fmla="*/ 204 w 309"/>
                  <a:gd name="T29" fmla="*/ 103 h 308"/>
                  <a:gd name="T30" fmla="*/ 104 w 309"/>
                  <a:gd name="T31" fmla="*/ 10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4"/>
                    </a:moveTo>
                    <a:cubicBezTo>
                      <a:pt x="308" y="199"/>
                      <a:pt x="308" y="243"/>
                      <a:pt x="309" y="288"/>
                    </a:cubicBezTo>
                    <a:cubicBezTo>
                      <a:pt x="309" y="302"/>
                      <a:pt x="305" y="308"/>
                      <a:pt x="290" y="308"/>
                    </a:cubicBezTo>
                    <a:cubicBezTo>
                      <a:pt x="200" y="307"/>
                      <a:pt x="110" y="307"/>
                      <a:pt x="20" y="308"/>
                    </a:cubicBezTo>
                    <a:cubicBezTo>
                      <a:pt x="6" y="308"/>
                      <a:pt x="0" y="304"/>
                      <a:pt x="0" y="289"/>
                    </a:cubicBezTo>
                    <a:cubicBezTo>
                      <a:pt x="1" y="199"/>
                      <a:pt x="1" y="109"/>
                      <a:pt x="0" y="19"/>
                    </a:cubicBezTo>
                    <a:cubicBezTo>
                      <a:pt x="0" y="5"/>
                      <a:pt x="4" y="0"/>
                      <a:pt x="18" y="0"/>
                    </a:cubicBezTo>
                    <a:cubicBezTo>
                      <a:pt x="109" y="1"/>
                      <a:pt x="199" y="1"/>
                      <a:pt x="290" y="0"/>
                    </a:cubicBezTo>
                    <a:cubicBezTo>
                      <a:pt x="306" y="0"/>
                      <a:pt x="309" y="6"/>
                      <a:pt x="309" y="20"/>
                    </a:cubicBezTo>
                    <a:cubicBezTo>
                      <a:pt x="308" y="65"/>
                      <a:pt x="308" y="109"/>
                      <a:pt x="308" y="154"/>
                    </a:cubicBezTo>
                    <a:close/>
                    <a:moveTo>
                      <a:pt x="104" y="103"/>
                    </a:moveTo>
                    <a:cubicBezTo>
                      <a:pt x="104" y="135"/>
                      <a:pt x="104" y="164"/>
                      <a:pt x="104" y="193"/>
                    </a:cubicBezTo>
                    <a:cubicBezTo>
                      <a:pt x="105" y="197"/>
                      <a:pt x="110" y="204"/>
                      <a:pt x="113" y="204"/>
                    </a:cubicBezTo>
                    <a:cubicBezTo>
                      <a:pt x="143" y="205"/>
                      <a:pt x="174" y="204"/>
                      <a:pt x="204" y="204"/>
                    </a:cubicBezTo>
                    <a:cubicBezTo>
                      <a:pt x="204" y="169"/>
                      <a:pt x="204" y="136"/>
                      <a:pt x="204" y="103"/>
                    </a:cubicBezTo>
                    <a:cubicBezTo>
                      <a:pt x="170" y="103"/>
                      <a:pt x="139" y="103"/>
                      <a:pt x="104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1" name="Freeform 169"/>
              <p:cNvSpPr>
                <a:spLocks noEditPoints="1"/>
              </p:cNvSpPr>
              <p:nvPr/>
            </p:nvSpPr>
            <p:spPr bwMode="auto">
              <a:xfrm>
                <a:off x="2345" y="576"/>
                <a:ext cx="258" cy="259"/>
              </a:xfrm>
              <a:custGeom>
                <a:avLst/>
                <a:gdLst>
                  <a:gd name="T0" fmla="*/ 0 w 306"/>
                  <a:gd name="T1" fmla="*/ 0 h 306"/>
                  <a:gd name="T2" fmla="*/ 304 w 306"/>
                  <a:gd name="T3" fmla="*/ 0 h 306"/>
                  <a:gd name="T4" fmla="*/ 306 w 306"/>
                  <a:gd name="T5" fmla="*/ 16 h 306"/>
                  <a:gd name="T6" fmla="*/ 306 w 306"/>
                  <a:gd name="T7" fmla="*/ 288 h 306"/>
                  <a:gd name="T8" fmla="*/ 289 w 306"/>
                  <a:gd name="T9" fmla="*/ 306 h 306"/>
                  <a:gd name="T10" fmla="*/ 13 w 306"/>
                  <a:gd name="T11" fmla="*/ 305 h 306"/>
                  <a:gd name="T12" fmla="*/ 0 w 306"/>
                  <a:gd name="T13" fmla="*/ 303 h 306"/>
                  <a:gd name="T14" fmla="*/ 0 w 306"/>
                  <a:gd name="T15" fmla="*/ 0 h 306"/>
                  <a:gd name="T16" fmla="*/ 102 w 306"/>
                  <a:gd name="T17" fmla="*/ 203 h 306"/>
                  <a:gd name="T18" fmla="*/ 193 w 306"/>
                  <a:gd name="T19" fmla="*/ 202 h 306"/>
                  <a:gd name="T20" fmla="*/ 203 w 306"/>
                  <a:gd name="T21" fmla="*/ 191 h 306"/>
                  <a:gd name="T22" fmla="*/ 203 w 306"/>
                  <a:gd name="T23" fmla="*/ 111 h 306"/>
                  <a:gd name="T24" fmla="*/ 194 w 306"/>
                  <a:gd name="T25" fmla="*/ 101 h 306"/>
                  <a:gd name="T26" fmla="*/ 102 w 306"/>
                  <a:gd name="T27" fmla="*/ 100 h 306"/>
                  <a:gd name="T28" fmla="*/ 102 w 306"/>
                  <a:gd name="T29" fmla="*/ 20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306">
                    <a:moveTo>
                      <a:pt x="0" y="0"/>
                    </a:moveTo>
                    <a:cubicBezTo>
                      <a:pt x="102" y="0"/>
                      <a:pt x="203" y="0"/>
                      <a:pt x="304" y="0"/>
                    </a:cubicBezTo>
                    <a:cubicBezTo>
                      <a:pt x="305" y="6"/>
                      <a:pt x="306" y="11"/>
                      <a:pt x="306" y="16"/>
                    </a:cubicBezTo>
                    <a:cubicBezTo>
                      <a:pt x="306" y="107"/>
                      <a:pt x="306" y="198"/>
                      <a:pt x="306" y="288"/>
                    </a:cubicBezTo>
                    <a:cubicBezTo>
                      <a:pt x="306" y="301"/>
                      <a:pt x="302" y="306"/>
                      <a:pt x="289" y="306"/>
                    </a:cubicBezTo>
                    <a:cubicBezTo>
                      <a:pt x="197" y="305"/>
                      <a:pt x="105" y="306"/>
                      <a:pt x="13" y="305"/>
                    </a:cubicBezTo>
                    <a:cubicBezTo>
                      <a:pt x="9" y="305"/>
                      <a:pt x="5" y="304"/>
                      <a:pt x="0" y="303"/>
                    </a:cubicBezTo>
                    <a:cubicBezTo>
                      <a:pt x="0" y="203"/>
                      <a:pt x="0" y="102"/>
                      <a:pt x="0" y="0"/>
                    </a:cubicBezTo>
                    <a:close/>
                    <a:moveTo>
                      <a:pt x="102" y="203"/>
                    </a:moveTo>
                    <a:cubicBezTo>
                      <a:pt x="133" y="203"/>
                      <a:pt x="163" y="203"/>
                      <a:pt x="193" y="202"/>
                    </a:cubicBezTo>
                    <a:cubicBezTo>
                      <a:pt x="196" y="202"/>
                      <a:pt x="202" y="195"/>
                      <a:pt x="203" y="191"/>
                    </a:cubicBezTo>
                    <a:cubicBezTo>
                      <a:pt x="203" y="164"/>
                      <a:pt x="203" y="138"/>
                      <a:pt x="203" y="111"/>
                    </a:cubicBezTo>
                    <a:cubicBezTo>
                      <a:pt x="203" y="108"/>
                      <a:pt x="197" y="101"/>
                      <a:pt x="194" y="101"/>
                    </a:cubicBezTo>
                    <a:cubicBezTo>
                      <a:pt x="163" y="100"/>
                      <a:pt x="133" y="100"/>
                      <a:pt x="102" y="100"/>
                    </a:cubicBezTo>
                    <a:cubicBezTo>
                      <a:pt x="102" y="136"/>
                      <a:pt x="102" y="167"/>
                      <a:pt x="102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2" name="Freeform 170"/>
              <p:cNvSpPr>
                <a:spLocks noEditPoints="1"/>
              </p:cNvSpPr>
              <p:nvPr/>
            </p:nvSpPr>
            <p:spPr bwMode="auto">
              <a:xfrm>
                <a:off x="3122" y="1094"/>
                <a:ext cx="261" cy="261"/>
              </a:xfrm>
              <a:custGeom>
                <a:avLst/>
                <a:gdLst>
                  <a:gd name="T0" fmla="*/ 1 w 309"/>
                  <a:gd name="T1" fmla="*/ 154 h 308"/>
                  <a:gd name="T2" fmla="*/ 0 w 309"/>
                  <a:gd name="T3" fmla="*/ 18 h 308"/>
                  <a:gd name="T4" fmla="*/ 19 w 309"/>
                  <a:gd name="T5" fmla="*/ 0 h 308"/>
                  <a:gd name="T6" fmla="*/ 289 w 309"/>
                  <a:gd name="T7" fmla="*/ 0 h 308"/>
                  <a:gd name="T8" fmla="*/ 308 w 309"/>
                  <a:gd name="T9" fmla="*/ 19 h 308"/>
                  <a:gd name="T10" fmla="*/ 308 w 309"/>
                  <a:gd name="T11" fmla="*/ 289 h 308"/>
                  <a:gd name="T12" fmla="*/ 289 w 309"/>
                  <a:gd name="T13" fmla="*/ 308 h 308"/>
                  <a:gd name="T14" fmla="*/ 19 w 309"/>
                  <a:gd name="T15" fmla="*/ 308 h 308"/>
                  <a:gd name="T16" fmla="*/ 0 w 309"/>
                  <a:gd name="T17" fmla="*/ 288 h 308"/>
                  <a:gd name="T18" fmla="*/ 1 w 309"/>
                  <a:gd name="T19" fmla="*/ 154 h 308"/>
                  <a:gd name="T20" fmla="*/ 104 w 309"/>
                  <a:gd name="T21" fmla="*/ 104 h 308"/>
                  <a:gd name="T22" fmla="*/ 104 w 309"/>
                  <a:gd name="T23" fmla="*/ 203 h 308"/>
                  <a:gd name="T24" fmla="*/ 203 w 309"/>
                  <a:gd name="T25" fmla="*/ 203 h 308"/>
                  <a:gd name="T26" fmla="*/ 203 w 309"/>
                  <a:gd name="T27" fmla="*/ 104 h 308"/>
                  <a:gd name="T28" fmla="*/ 104 w 309"/>
                  <a:gd name="T29" fmla="*/ 1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9" h="308">
                    <a:moveTo>
                      <a:pt x="1" y="154"/>
                    </a:moveTo>
                    <a:cubicBezTo>
                      <a:pt x="1" y="109"/>
                      <a:pt x="1" y="63"/>
                      <a:pt x="0" y="18"/>
                    </a:cubicBezTo>
                    <a:cubicBezTo>
                      <a:pt x="0" y="4"/>
                      <a:pt x="5" y="0"/>
                      <a:pt x="19" y="0"/>
                    </a:cubicBezTo>
                    <a:cubicBezTo>
                      <a:pt x="109" y="0"/>
                      <a:pt x="199" y="0"/>
                      <a:pt x="289" y="0"/>
                    </a:cubicBezTo>
                    <a:cubicBezTo>
                      <a:pt x="303" y="0"/>
                      <a:pt x="309" y="3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9" y="304"/>
                      <a:pt x="303" y="308"/>
                      <a:pt x="289" y="308"/>
                    </a:cubicBezTo>
                    <a:cubicBezTo>
                      <a:pt x="199" y="307"/>
                      <a:pt x="109" y="307"/>
                      <a:pt x="19" y="308"/>
                    </a:cubicBezTo>
                    <a:cubicBezTo>
                      <a:pt x="3" y="308"/>
                      <a:pt x="0" y="302"/>
                      <a:pt x="0" y="288"/>
                    </a:cubicBezTo>
                    <a:cubicBezTo>
                      <a:pt x="1" y="243"/>
                      <a:pt x="1" y="199"/>
                      <a:pt x="1" y="154"/>
                    </a:cubicBezTo>
                    <a:close/>
                    <a:moveTo>
                      <a:pt x="104" y="104"/>
                    </a:moveTo>
                    <a:cubicBezTo>
                      <a:pt x="104" y="137"/>
                      <a:pt x="104" y="170"/>
                      <a:pt x="104" y="203"/>
                    </a:cubicBezTo>
                    <a:cubicBezTo>
                      <a:pt x="138" y="203"/>
                      <a:pt x="171" y="203"/>
                      <a:pt x="203" y="203"/>
                    </a:cubicBezTo>
                    <a:cubicBezTo>
                      <a:pt x="203" y="169"/>
                      <a:pt x="203" y="136"/>
                      <a:pt x="203" y="104"/>
                    </a:cubicBezTo>
                    <a:cubicBezTo>
                      <a:pt x="170" y="104"/>
                      <a:pt x="138" y="104"/>
                      <a:pt x="104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3" name="Freeform 171"/>
              <p:cNvSpPr>
                <a:spLocks noEditPoints="1"/>
              </p:cNvSpPr>
              <p:nvPr/>
            </p:nvSpPr>
            <p:spPr bwMode="auto">
              <a:xfrm>
                <a:off x="3122" y="747"/>
                <a:ext cx="260" cy="261"/>
              </a:xfrm>
              <a:custGeom>
                <a:avLst/>
                <a:gdLst>
                  <a:gd name="T0" fmla="*/ 156 w 308"/>
                  <a:gd name="T1" fmla="*/ 1 h 308"/>
                  <a:gd name="T2" fmla="*/ 290 w 308"/>
                  <a:gd name="T3" fmla="*/ 0 h 308"/>
                  <a:gd name="T4" fmla="*/ 308 w 308"/>
                  <a:gd name="T5" fmla="*/ 19 h 308"/>
                  <a:gd name="T6" fmla="*/ 308 w 308"/>
                  <a:gd name="T7" fmla="*/ 289 h 308"/>
                  <a:gd name="T8" fmla="*/ 291 w 308"/>
                  <a:gd name="T9" fmla="*/ 308 h 308"/>
                  <a:gd name="T10" fmla="*/ 17 w 308"/>
                  <a:gd name="T11" fmla="*/ 308 h 308"/>
                  <a:gd name="T12" fmla="*/ 0 w 308"/>
                  <a:gd name="T13" fmla="*/ 291 h 308"/>
                  <a:gd name="T14" fmla="*/ 0 w 308"/>
                  <a:gd name="T15" fmla="*/ 18 h 308"/>
                  <a:gd name="T16" fmla="*/ 18 w 308"/>
                  <a:gd name="T17" fmla="*/ 1 h 308"/>
                  <a:gd name="T18" fmla="*/ 156 w 308"/>
                  <a:gd name="T19" fmla="*/ 1 h 308"/>
                  <a:gd name="T20" fmla="*/ 205 w 308"/>
                  <a:gd name="T21" fmla="*/ 205 h 308"/>
                  <a:gd name="T22" fmla="*/ 204 w 308"/>
                  <a:gd name="T23" fmla="*/ 115 h 308"/>
                  <a:gd name="T24" fmla="*/ 194 w 308"/>
                  <a:gd name="T25" fmla="*/ 104 h 308"/>
                  <a:gd name="T26" fmla="*/ 105 w 308"/>
                  <a:gd name="T27" fmla="*/ 104 h 308"/>
                  <a:gd name="T28" fmla="*/ 105 w 308"/>
                  <a:gd name="T29" fmla="*/ 205 h 308"/>
                  <a:gd name="T30" fmla="*/ 205 w 308"/>
                  <a:gd name="T31" fmla="*/ 205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8">
                    <a:moveTo>
                      <a:pt x="156" y="1"/>
                    </a:moveTo>
                    <a:cubicBezTo>
                      <a:pt x="201" y="1"/>
                      <a:pt x="245" y="1"/>
                      <a:pt x="290" y="0"/>
                    </a:cubicBezTo>
                    <a:cubicBezTo>
                      <a:pt x="304" y="0"/>
                      <a:pt x="308" y="5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8" y="302"/>
                      <a:pt x="305" y="308"/>
                      <a:pt x="291" y="308"/>
                    </a:cubicBezTo>
                    <a:cubicBezTo>
                      <a:pt x="199" y="307"/>
                      <a:pt x="108" y="307"/>
                      <a:pt x="17" y="308"/>
                    </a:cubicBezTo>
                    <a:cubicBezTo>
                      <a:pt x="5" y="308"/>
                      <a:pt x="0" y="304"/>
                      <a:pt x="0" y="291"/>
                    </a:cubicBezTo>
                    <a:cubicBezTo>
                      <a:pt x="1" y="200"/>
                      <a:pt x="1" y="109"/>
                      <a:pt x="0" y="18"/>
                    </a:cubicBezTo>
                    <a:cubicBezTo>
                      <a:pt x="0" y="4"/>
                      <a:pt x="5" y="0"/>
                      <a:pt x="18" y="1"/>
                    </a:cubicBezTo>
                    <a:cubicBezTo>
                      <a:pt x="64" y="1"/>
                      <a:pt x="110" y="1"/>
                      <a:pt x="156" y="1"/>
                    </a:cubicBezTo>
                    <a:close/>
                    <a:moveTo>
                      <a:pt x="205" y="205"/>
                    </a:moveTo>
                    <a:cubicBezTo>
                      <a:pt x="205" y="173"/>
                      <a:pt x="205" y="144"/>
                      <a:pt x="204" y="115"/>
                    </a:cubicBezTo>
                    <a:cubicBezTo>
                      <a:pt x="204" y="111"/>
                      <a:pt x="198" y="104"/>
                      <a:pt x="194" y="104"/>
                    </a:cubicBezTo>
                    <a:cubicBezTo>
                      <a:pt x="165" y="103"/>
                      <a:pt x="135" y="104"/>
                      <a:pt x="105" y="104"/>
                    </a:cubicBezTo>
                    <a:cubicBezTo>
                      <a:pt x="105" y="139"/>
                      <a:pt x="105" y="172"/>
                      <a:pt x="105" y="205"/>
                    </a:cubicBezTo>
                    <a:cubicBezTo>
                      <a:pt x="138" y="205"/>
                      <a:pt x="170" y="205"/>
                      <a:pt x="205" y="2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 rot="20985436" flipH="1">
              <a:off x="5636321" y="1449552"/>
              <a:ext cx="880776" cy="748079"/>
              <a:chOff x="3501778" y="1348073"/>
              <a:chExt cx="974202" cy="827430"/>
            </a:xfrm>
            <a:solidFill>
              <a:schemeClr val="accent3"/>
            </a:solidFill>
          </p:grpSpPr>
          <p:sp>
            <p:nvSpPr>
              <p:cNvPr id="30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1" name="Freeform 10"/>
              <p:cNvSpPr/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2" name="Freeform 11"/>
              <p:cNvSpPr/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3" name="Freeform 12"/>
              <p:cNvSpPr/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4" name="Freeform 13"/>
              <p:cNvSpPr/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5" name="Freeform 14"/>
              <p:cNvSpPr/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6" name="Freeform 15"/>
              <p:cNvSpPr/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7" name="Freeform 16"/>
              <p:cNvSpPr/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8" name="Freeform 17"/>
              <p:cNvSpPr/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9" name="Freeform 18"/>
              <p:cNvSpPr/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0" name="Freeform 19"/>
              <p:cNvSpPr/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1" name="Freeform 20"/>
              <p:cNvSpPr/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2" name="Freeform 21"/>
              <p:cNvSpPr/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3" name="Freeform 22"/>
              <p:cNvSpPr/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4" name="Freeform 23"/>
              <p:cNvSpPr/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 rot="1777598" flipH="1">
              <a:off x="5061403" y="1004568"/>
              <a:ext cx="580600" cy="795783"/>
              <a:chOff x="2869665" y="2321667"/>
              <a:chExt cx="3448984" cy="4727255"/>
            </a:xfrm>
            <a:solidFill>
              <a:schemeClr val="accent3"/>
            </a:solidFill>
          </p:grpSpPr>
          <p:sp>
            <p:nvSpPr>
              <p:cNvPr id="19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0" name="Freeform 35"/>
              <p:cNvSpPr/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1" name="Freeform 36"/>
              <p:cNvSpPr/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2" name="Freeform 37"/>
              <p:cNvSpPr/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3" name="Freeform 38"/>
              <p:cNvSpPr/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4" name="Freeform 39"/>
              <p:cNvSpPr/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5" name="Freeform 40"/>
              <p:cNvSpPr/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6" name="Freeform 41"/>
              <p:cNvSpPr/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7" name="Freeform 42"/>
              <p:cNvSpPr/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8" name="Freeform 43"/>
              <p:cNvSpPr/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9" name="Freeform 44"/>
              <p:cNvSpPr/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11" name="Group 26"/>
            <p:cNvGrpSpPr>
              <a:grpSpLocks noChangeAspect="1"/>
            </p:cNvGrpSpPr>
            <p:nvPr userDrawn="1"/>
          </p:nvGrpSpPr>
          <p:grpSpPr bwMode="auto">
            <a:xfrm rot="3495810" flipH="1">
              <a:off x="6650575" y="1361080"/>
              <a:ext cx="527303" cy="1648364"/>
              <a:chOff x="-731" y="-627"/>
              <a:chExt cx="365" cy="1141"/>
            </a:xfrm>
            <a:solidFill>
              <a:schemeClr val="accent2"/>
            </a:solidFill>
          </p:grpSpPr>
          <p:sp>
            <p:nvSpPr>
              <p:cNvPr id="17" name="Freeform 28"/>
              <p:cNvSpPr/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8" name="Freeform 29"/>
              <p:cNvSpPr/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sp>
          <p:nvSpPr>
            <p:cNvPr id="12" name="Freeform 111"/>
            <p:cNvSpPr>
              <a:spLocks noChangeAspect="1" noEditPoints="1"/>
            </p:cNvSpPr>
            <p:nvPr userDrawn="1"/>
          </p:nvSpPr>
          <p:spPr bwMode="auto">
            <a:xfrm rot="3896820" flipH="1">
              <a:off x="6691611" y="2353174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grpSp>
          <p:nvGrpSpPr>
            <p:cNvPr id="13" name="组合 12"/>
            <p:cNvGrpSpPr/>
            <p:nvPr userDrawn="1"/>
          </p:nvGrpSpPr>
          <p:grpSpPr>
            <a:xfrm>
              <a:off x="2328918" y="1577773"/>
              <a:ext cx="4245990" cy="4234827"/>
              <a:chOff x="2328918" y="1577773"/>
              <a:chExt cx="4245990" cy="4234827"/>
            </a:xfrm>
          </p:grpSpPr>
          <p:sp>
            <p:nvSpPr>
              <p:cNvPr id="14" name="椭圆 13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5" name="椭圆 14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6" name="椭圆 15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82" name="任意多边形 81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 82"/>
          <p:cNvSpPr/>
          <p:nvPr userDrawn="1"/>
        </p:nvSpPr>
        <p:spPr>
          <a:xfrm flipH="1">
            <a:off x="0" y="0"/>
            <a:ext cx="1032049" cy="6894518"/>
          </a:xfrm>
          <a:custGeom>
            <a:avLst/>
            <a:gdLst>
              <a:gd name="connsiteX0" fmla="*/ 1032049 w 1032049"/>
              <a:gd name="connsiteY0" fmla="*/ 0 h 3392932"/>
              <a:gd name="connsiteX1" fmla="*/ 1032049 w 1032049"/>
              <a:gd name="connsiteY1" fmla="*/ 3392932 h 3392932"/>
              <a:gd name="connsiteX2" fmla="*/ 0 w 1032049"/>
              <a:gd name="connsiteY2" fmla="*/ 3392932 h 3392932"/>
              <a:gd name="connsiteX3" fmla="*/ 150144 w 1032049"/>
              <a:gd name="connsiteY3" fmla="*/ 3158730 h 3392932"/>
              <a:gd name="connsiteX4" fmla="*/ 1032049 w 1032049"/>
              <a:gd name="connsiteY4" fmla="*/ 0 h 33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2049" h="3392932">
                <a:moveTo>
                  <a:pt x="1032049" y="0"/>
                </a:moveTo>
                <a:lnTo>
                  <a:pt x="1032049" y="3392932"/>
                </a:lnTo>
                <a:lnTo>
                  <a:pt x="0" y="3392932"/>
                </a:lnTo>
                <a:lnTo>
                  <a:pt x="150144" y="3158730"/>
                </a:lnTo>
                <a:cubicBezTo>
                  <a:pt x="709778" y="2237695"/>
                  <a:pt x="1032049" y="1156483"/>
                  <a:pt x="10320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/>
          <p:cNvCxnSpPr/>
          <p:nvPr userDrawn="1"/>
        </p:nvCxnSpPr>
        <p:spPr>
          <a:xfrm>
            <a:off x="4707526" y="3706553"/>
            <a:ext cx="2772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占位符 88"/>
          <p:cNvSpPr>
            <a:spLocks noGrp="1"/>
          </p:cNvSpPr>
          <p:nvPr>
            <p:ph type="body" sz="quarter" idx="10" hasCustomPrompt="1"/>
          </p:nvPr>
        </p:nvSpPr>
        <p:spPr>
          <a:xfrm>
            <a:off x="4529447" y="2649451"/>
            <a:ext cx="307080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 defTabSz="913765">
              <a:buNone/>
              <a:defRPr lang="zh-CN" altLang="en-US" sz="7200" b="1" dirty="0">
                <a:solidFill>
                  <a:schemeClr val="accent4"/>
                </a:solidFill>
                <a:ea typeface="微软雅黑" panose="020B0503020204020204" pitchFamily="34" charset="-122"/>
              </a:defRPr>
            </a:lvl1pPr>
          </a:lstStyle>
          <a:p>
            <a:pPr marL="0" lvl="0" algn="ctr" defTabSz="913765"/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86" name="文本占位符 88"/>
          <p:cNvSpPr>
            <a:spLocks noGrp="1"/>
          </p:cNvSpPr>
          <p:nvPr>
            <p:ph type="body" sz="quarter" idx="11" hasCustomPrompt="1"/>
          </p:nvPr>
        </p:nvSpPr>
        <p:spPr>
          <a:xfrm>
            <a:off x="4633700" y="3731836"/>
            <a:ext cx="2954655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5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3765"/>
            <a:r>
              <a:rPr lang="zh-CN" altLang="en-US" dirty="0" smtClean="0"/>
              <a:t>平台方案</a:t>
            </a:r>
            <a:endParaRPr lang="zh-CN" altLang="en-US" dirty="0"/>
          </a:p>
        </p:txBody>
      </p:sp>
      <p:pic>
        <p:nvPicPr>
          <p:cNvPr id="87" name="图片 8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502" y="265738"/>
            <a:ext cx="2747939" cy="4583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-346537" y="16449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3" name="圆角矩形 2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97436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400" b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defTabSz="913765"/>
            <a:r>
              <a:rPr kumimoji="1" lang="en-US" altLang="zh-CN" sz="2800" dirty="0" smtClean="0"/>
              <a:t>Step One</a:t>
            </a:r>
            <a:endParaRPr kumimoji="1" lang="en-US" altLang="zh-CN" sz="2800" dirty="0"/>
          </a:p>
        </p:txBody>
      </p:sp>
      <p:sp>
        <p:nvSpPr>
          <p:cNvPr id="10" name="任意多边形 9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26" y="83911"/>
            <a:ext cx="2747939" cy="458329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5276" y="563279"/>
            <a:ext cx="10350011" cy="5275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26" y="83911"/>
            <a:ext cx="2747939" cy="458329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-346537" y="16449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14" name="圆角矩形 13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97436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400" b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defTabSz="913765"/>
            <a:r>
              <a:rPr kumimoji="1" lang="en-US" altLang="zh-CN" sz="2800" dirty="0" smtClean="0"/>
              <a:t>Step Two</a:t>
            </a:r>
            <a:endParaRPr kumimoji="1" lang="en-US" altLang="zh-CN" sz="2800" dirty="0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26" y="83911"/>
            <a:ext cx="2747939" cy="45832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35276" y="563279"/>
            <a:ext cx="10350011" cy="5275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26" y="83911"/>
            <a:ext cx="2747939" cy="458329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-346537" y="16449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14" name="圆角矩形 13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97436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400" b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defTabSz="913765"/>
            <a:r>
              <a:rPr kumimoji="1" lang="en-US" altLang="zh-CN" sz="2800" dirty="0" smtClean="0"/>
              <a:t>Step Three</a:t>
            </a:r>
            <a:endParaRPr kumimoji="1" lang="en-US" altLang="zh-CN" sz="2800" dirty="0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26" y="83911"/>
            <a:ext cx="2747939" cy="45832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35276" y="563279"/>
            <a:ext cx="10350011" cy="5275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26" y="83911"/>
            <a:ext cx="2747939" cy="458329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-346537" y="16449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14" name="圆角矩形 13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26" y="83911"/>
            <a:ext cx="2747939" cy="45832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35276" y="520415"/>
            <a:ext cx="10350011" cy="5275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dc.office.msn.com.cn/t/75/EC775E05A9DF44A62710AC19D0BA18D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8078" cy="686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3">
              <a:alpha val="80000"/>
            </a:schemeClr>
          </a:solidFill>
        </p:grpSpPr>
        <p:sp>
          <p:nvSpPr>
            <p:cNvPr id="3" name="圆角矩形 2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8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1599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Part One</a:t>
            </a:r>
            <a:endParaRPr kumimoji="1" lang="en-US" altLang="zh-CN" sz="2800" dirty="0"/>
          </a:p>
        </p:txBody>
      </p:sp>
      <p:sp>
        <p:nvSpPr>
          <p:cNvPr id="13" name="任意多边形 12"/>
          <p:cNvSpPr/>
          <p:nvPr userDrawn="1"/>
        </p:nvSpPr>
        <p:spPr>
          <a:xfrm flipV="1">
            <a:off x="7438414" y="-1"/>
            <a:ext cx="4769663" cy="6865143"/>
          </a:xfrm>
          <a:custGeom>
            <a:avLst/>
            <a:gdLst>
              <a:gd name="connsiteX0" fmla="*/ 1082438 w 4769663"/>
              <a:gd name="connsiteY0" fmla="*/ 6865143 h 6865143"/>
              <a:gd name="connsiteX1" fmla="*/ 4769663 w 4769663"/>
              <a:gd name="connsiteY1" fmla="*/ 6865143 h 6865143"/>
              <a:gd name="connsiteX2" fmla="*/ 4769663 w 4769663"/>
              <a:gd name="connsiteY2" fmla="*/ 0 h 6865143"/>
              <a:gd name="connsiteX3" fmla="*/ 1082438 w 4769663"/>
              <a:gd name="connsiteY3" fmla="*/ 0 h 6865143"/>
              <a:gd name="connsiteX4" fmla="*/ 1082438 w 4769663"/>
              <a:gd name="connsiteY4" fmla="*/ 7142 h 6865143"/>
              <a:gd name="connsiteX5" fmla="*/ 0 w 4769663"/>
              <a:gd name="connsiteY5" fmla="*/ 7142 h 6865143"/>
              <a:gd name="connsiteX6" fmla="*/ 42084 w 4769663"/>
              <a:gd name="connsiteY6" fmla="*/ 124272 h 6865143"/>
              <a:gd name="connsiteX7" fmla="*/ 1082438 w 4769663"/>
              <a:gd name="connsiteY7" fmla="*/ 6865143 h 686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9663" h="6865143">
                <a:moveTo>
                  <a:pt x="1082438" y="6865143"/>
                </a:moveTo>
                <a:lnTo>
                  <a:pt x="4769663" y="6865143"/>
                </a:lnTo>
                <a:lnTo>
                  <a:pt x="4769663" y="0"/>
                </a:lnTo>
                <a:lnTo>
                  <a:pt x="1082438" y="0"/>
                </a:lnTo>
                <a:lnTo>
                  <a:pt x="1082438" y="7142"/>
                </a:lnTo>
                <a:lnTo>
                  <a:pt x="0" y="7142"/>
                </a:lnTo>
                <a:lnTo>
                  <a:pt x="42084" y="124272"/>
                </a:lnTo>
                <a:cubicBezTo>
                  <a:pt x="698909" y="2048493"/>
                  <a:pt x="1082438" y="4368173"/>
                  <a:pt x="1082438" y="68651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6" y="272872"/>
            <a:ext cx="2747939" cy="4583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79505" y="2911725"/>
            <a:ext cx="7738712" cy="1299210"/>
          </a:xfrm>
        </p:spPr>
        <p:txBody>
          <a:bodyPr wrap="square"/>
          <a:lstStyle/>
          <a:p>
            <a:pPr algn="ctr"/>
            <a:r>
              <a:rPr lang="en-US" altLang="zh-CN" sz="5400" dirty="0" smtClean="0"/>
              <a:t>SSM(</a:t>
            </a:r>
            <a:r>
              <a:rPr sz="5400" dirty="0" smtClean="0"/>
              <a:t>智能存储管理</a:t>
            </a:r>
            <a:r>
              <a:rPr lang="en-US" altLang="zh-CN" sz="5400" dirty="0" smtClean="0"/>
              <a:t>)</a:t>
            </a:r>
            <a:endParaRPr lang="en-US" altLang="zh-CN" sz="5400" dirty="0" smtClean="0"/>
          </a:p>
          <a:p>
            <a:pPr algn="ctr"/>
            <a:r>
              <a:rPr lang="en-US" altLang="zh-CN" sz="2400" dirty="0" smtClean="0"/>
              <a:t>             Smart Storage Manager</a:t>
            </a:r>
            <a:endParaRPr lang="en-US" altLang="zh-CN" sz="240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r>
              <a:rPr lang="zh-CN" altLang="en-US" dirty="0" smtClean="0"/>
              <a:t>苏州研发中心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PRESENT BY </a:t>
            </a:r>
            <a:r>
              <a:rPr lang="en-US" altLang="zh-CN" dirty="0" smtClean="0"/>
              <a:t>CMCC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问题背景（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存储需求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1330325" y="1383030"/>
            <a:ext cx="8847455" cy="3169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2000" b="0">
                <a:ea typeface="宋体" panose="02010600030101010101" pitchFamily="2" charset="-122"/>
              </a:rPr>
              <a:t>1）文件大小不同，既要支持大文件的高性能处理，也要考虑小文件的存储    2）数据的冷热程度不同，根据访问情况，将其存储到不同的存储介质上，根据存储介质的特点，可以将存储分为以下几层：</a:t>
            </a:r>
            <a:r>
              <a:rPr lang="en-US" sz="2000" b="0">
                <a:latin typeface="Wingdings" panose="05000000000000000000" charset="0"/>
                <a:ea typeface="宋体" panose="02010600030101010101" pitchFamily="2" charset="-122"/>
              </a:rPr>
              <a:t>  Ø </a:t>
            </a:r>
            <a:r>
              <a:rPr lang="zh-CN" sz="2000" b="0">
                <a:ea typeface="宋体" panose="02010600030101010101" pitchFamily="2" charset="-122"/>
              </a:rPr>
              <a:t>内存（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Memory</a:t>
            </a:r>
            <a:r>
              <a:rPr lang="zh-CN" sz="2000" b="0">
                <a:ea typeface="宋体" panose="02010600030101010101" pitchFamily="2" charset="-122"/>
              </a:rPr>
              <a:t>），缓存最热的数据</a:t>
            </a:r>
            <a:r>
              <a:rPr lang="en-US" sz="2000" b="0">
                <a:latin typeface="Wingdings" panose="05000000000000000000" charset="0"/>
                <a:ea typeface="宋体" panose="02010600030101010101" pitchFamily="2" charset="-122"/>
              </a:rPr>
              <a:t>  Ø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NVMe SSD</a:t>
            </a:r>
            <a:r>
              <a:rPr lang="zh-CN" sz="2000" b="0">
                <a:ea typeface="宋体" panose="02010600030101010101" pitchFamily="2" charset="-122"/>
              </a:rPr>
              <a:t>，高速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SSD</a:t>
            </a:r>
            <a:r>
              <a:rPr lang="zh-CN" sz="2000" b="0">
                <a:ea typeface="宋体" panose="02010600030101010101" pitchFamily="2" charset="-122"/>
              </a:rPr>
              <a:t>，适合存储热数据</a:t>
            </a:r>
            <a:r>
              <a:rPr lang="en-US" sz="2000" b="0">
                <a:latin typeface="Wingdings" panose="05000000000000000000" charset="0"/>
                <a:ea typeface="宋体" panose="02010600030101010101" pitchFamily="2" charset="-122"/>
              </a:rPr>
              <a:t>  Ø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SATA SSD</a:t>
            </a:r>
            <a:r>
              <a:rPr lang="zh-CN" sz="2000" b="0">
                <a:ea typeface="宋体" panose="02010600030101010101" pitchFamily="2" charset="-122"/>
              </a:rPr>
              <a:t>，新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HDD</a:t>
            </a:r>
            <a:r>
              <a:rPr lang="zh-CN" sz="2000" b="0">
                <a:ea typeface="宋体" panose="02010600030101010101" pitchFamily="2" charset="-122"/>
              </a:rPr>
              <a:t>，适合存储暖数据</a:t>
            </a:r>
            <a:r>
              <a:rPr lang="en-US" sz="2000" b="0">
                <a:latin typeface="Wingdings" panose="05000000000000000000" charset="0"/>
                <a:ea typeface="宋体" panose="02010600030101010101" pitchFamily="2" charset="-122"/>
              </a:rPr>
              <a:t>  Ø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HDD</a:t>
            </a:r>
            <a:r>
              <a:rPr lang="zh-CN" sz="2000" b="0">
                <a:ea typeface="宋体" panose="02010600030101010101" pitchFamily="2" charset="-122"/>
              </a:rPr>
              <a:t>，普通磁盘，量大价廉，适合存储冷数据   3）数据格式不仅仅是纯文本，也要考虑更高效的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Parquet/ORC</a:t>
            </a:r>
            <a:r>
              <a:rPr lang="zh-CN" sz="2000" b="0">
                <a:ea typeface="宋体" panose="02010600030101010101" pitchFamily="2" charset="-122"/>
              </a:rPr>
              <a:t>等文件格式   4）在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Hadoop</a:t>
            </a:r>
            <a:r>
              <a:rPr lang="zh-CN" sz="2000" b="0">
                <a:ea typeface="宋体" panose="02010600030101010101" pitchFamily="2" charset="-122"/>
              </a:rPr>
              <a:t>中，可以运行多种计算模块包括流计算、内存计算及批计算等多种任务，因此需要考虑不同计算框架对存储的需求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Intel SSM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835276" y="1047974"/>
            <a:ext cx="1025679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通过校验码（</a:t>
            </a:r>
            <a:r>
              <a:rPr lang="en-US" altLang="zh-CN" dirty="0" smtClean="0"/>
              <a:t>Parity Code</a:t>
            </a:r>
            <a:r>
              <a:rPr lang="zh-CN" altLang="en-US" dirty="0" smtClean="0"/>
              <a:t>）实现数据可用性，当数据丢失时，通过纠删码恢复数据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0540" y="1449070"/>
            <a:ext cx="5330190" cy="2524125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703831" y="3973419"/>
            <a:ext cx="1025679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两种算法（</a:t>
            </a:r>
            <a:r>
              <a:rPr lang="en-US" altLang="zh-CN" dirty="0" smtClean="0"/>
              <a:t>XOR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4408805"/>
            <a:ext cx="2388870" cy="22434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910" y="4170680"/>
            <a:ext cx="4227830" cy="2719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ErasureCode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pic>
        <p:nvPicPr>
          <p:cNvPr id="6" name="图片 4" descr="C:\Users\fys\Desktop\hdfs-erasure-f3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4850" y="1905635"/>
            <a:ext cx="5532120" cy="348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8" descr="http://blog.cloudera.com/wp-content/uploads/2015/09/hdfs-erasure-f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60615" y="2007235"/>
            <a:ext cx="3605530" cy="3278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ErasureCode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82345" y="4637405"/>
            <a:ext cx="9394190" cy="14763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pPr marL="0" indent="0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 Zone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，即配置用于保存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文件的目录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hdfs ec -setPolicy -path /ec -policy XOR-2-1-1024k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将文件保存到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 Zone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中，自动保存为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格式文件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4555" y="1248410"/>
            <a:ext cx="9394190" cy="31534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pPr marL="0" indent="0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相关概念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 Group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，将文件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被分成Group来计算校验码，例如EC(6block,3 parity block)，将6个数据块分成一组，然后计算出3个校验块，从而构成一个EC Group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 Coder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Parity Block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的算法，目前支持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XOR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 Schema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，定义生成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文件的执行参数，其中包括数据块和校验块的数目，codec算法（RS或者XOR）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 Cell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分成多个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进行计算，默认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4KB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 Policy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，定义了EC文件的读写及编解码码的执行策略，其示例如下：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private final String name;    //Policy Name，如XOR-2-1-1024k，RS-6-3-1024k等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private final ECSchema schema; //EC schema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private final int cellSize;  //cell大小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private final byte id;     //id，用于ErasureCodingPolicyManager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ErasureCode </a:t>
            </a:r>
            <a:r>
              <a:rPr lang="zh-CN" altLang="en-US" dirty="0"/>
              <a:t>写文件流程</a:t>
            </a:r>
            <a:endParaRPr lang="zh-CN" altLang="en-US" dirty="0"/>
          </a:p>
        </p:txBody>
      </p:sp>
      <p:graphicFrame>
        <p:nvGraphicFramePr>
          <p:cNvPr id="3" name="对象 -2147482624"/>
          <p:cNvGraphicFramePr/>
          <p:nvPr/>
        </p:nvGraphicFramePr>
        <p:xfrm>
          <a:off x="1426210" y="1352550"/>
          <a:ext cx="8400415" cy="484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441440" imgH="3939540" progId="Visio.Drawing.11">
                  <p:embed/>
                </p:oleObj>
              </mc:Choice>
              <mc:Fallback>
                <p:oleObj name="" r:id="rId1" imgW="6441440" imgH="393954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6210" y="1352550"/>
                        <a:ext cx="8400415" cy="4841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819957" y="3265143"/>
            <a:ext cx="3197354" cy="1200329"/>
          </a:xfrm>
        </p:spPr>
        <p:txBody>
          <a:bodyPr/>
          <a:lstStyle/>
          <a:p>
            <a:r>
              <a:rPr lang="en-US" altLang="zh-CN" sz="7200" dirty="0"/>
              <a:t>Thanks</a:t>
            </a:r>
            <a:endParaRPr lang="zh-CN" altLang="en-US" sz="72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r>
              <a:rPr lang="zh-CN" altLang="en-US" smtClean="0"/>
              <a:t>感谢聆听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Presented </a:t>
            </a:r>
            <a:r>
              <a:rPr lang="en-US" altLang="zh-CN"/>
              <a:t>by PLATINUM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2D050"/>
      </a:accent1>
      <a:accent2>
        <a:srgbClr val="00B050"/>
      </a:accent2>
      <a:accent3>
        <a:srgbClr val="00B0F0"/>
      </a:accent3>
      <a:accent4>
        <a:srgbClr val="0070C0"/>
      </a:accent4>
      <a:accent5>
        <a:srgbClr val="00206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1148</Words>
  <Application>WPS 演示</Application>
  <PresentationFormat>自定义</PresentationFormat>
  <Paragraphs>55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黑体</vt:lpstr>
      <vt:lpstr>Calibri</vt:lpstr>
      <vt:lpstr>Wingdings</vt:lpstr>
      <vt:lpstr>Segoe UI</vt:lpstr>
      <vt:lpstr>Arial Unicode MS</vt:lpstr>
      <vt:lpstr>等线</vt:lpstr>
      <vt:lpstr>Times New Roman</vt:lpstr>
      <vt:lpstr>模板页面</vt:lpstr>
      <vt:lpstr>Visio.Drawing.11</vt:lpstr>
      <vt:lpstr>PowerPoint 演示文稿</vt:lpstr>
      <vt:lpstr>问题背景</vt:lpstr>
      <vt:lpstr>Erasure Code(纠删码)</vt:lpstr>
      <vt:lpstr>HDFS ErasureCode实现</vt:lpstr>
      <vt:lpstr>HDFS ErasureCode实现</vt:lpstr>
      <vt:lpstr>HDFS ErasureCode 写文件流程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fys</cp:lastModifiedBy>
  <cp:revision>255</cp:revision>
  <dcterms:created xsi:type="dcterms:W3CDTF">2015-08-18T02:51:00Z</dcterms:created>
  <dcterms:modified xsi:type="dcterms:W3CDTF">2018-07-30T10:00:36Z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