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7"/>
  </p:normalViewPr>
  <p:slideViewPr>
    <p:cSldViewPr snapToGrid="0" snapToObjects="1">
      <p:cViewPr>
        <p:scale>
          <a:sx n="120" d="100"/>
          <a:sy n="120" d="100"/>
        </p:scale>
        <p:origin x="-30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AB7D-730D-9D4A-A860-A6781CAA72AA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E481-F616-D74B-BCF1-8030115C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5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AB7D-730D-9D4A-A860-A6781CAA72AA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E481-F616-D74B-BCF1-8030115C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2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AB7D-730D-9D4A-A860-A6781CAA72AA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E481-F616-D74B-BCF1-8030115C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8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AB7D-730D-9D4A-A860-A6781CAA72AA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E481-F616-D74B-BCF1-8030115C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AB7D-730D-9D4A-A860-A6781CAA72AA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E481-F616-D74B-BCF1-8030115C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2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AB7D-730D-9D4A-A860-A6781CAA72AA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E481-F616-D74B-BCF1-8030115C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AB7D-730D-9D4A-A860-A6781CAA72AA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E481-F616-D74B-BCF1-8030115C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AB7D-730D-9D4A-A860-A6781CAA72AA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E481-F616-D74B-BCF1-8030115C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AB7D-730D-9D4A-A860-A6781CAA72AA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E481-F616-D74B-BCF1-8030115C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2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AB7D-730D-9D4A-A860-A6781CAA72AA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E481-F616-D74B-BCF1-8030115C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AB7D-730D-9D4A-A860-A6781CAA72AA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E481-F616-D74B-BCF1-8030115C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BAB7D-730D-9D4A-A860-A6781CAA72AA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8E481-F616-D74B-BCF1-8030115C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3162" y="872359"/>
            <a:ext cx="1948530" cy="80752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0517" y="1091454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Nanum Myeongjo" charset="-127"/>
                <a:ea typeface="Nanum Myeongjo" charset="-127"/>
                <a:cs typeface="Nanum Myeongjo" charset="-127"/>
              </a:rPr>
              <a:t>task set generator</a:t>
            </a:r>
            <a:endParaRPr lang="en-US" b="1" i="1" dirty="0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7985" y="296209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>
                <a:latin typeface="Nanum Myeongjo" charset="-127"/>
                <a:ea typeface="Nanum Myeongjo" charset="-127"/>
                <a:cs typeface="Nanum Myeongjo" charset="-127"/>
              </a:rPr>
              <a:t>Scheduler</a:t>
            </a:r>
            <a:endParaRPr lang="en-US" b="1" i="1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94014" y="1893872"/>
            <a:ext cx="1852550" cy="802649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0516" y="2303775"/>
            <a:ext cx="1951175" cy="176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1767" y="2119109"/>
            <a:ext cx="80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Nanum Myeongjo" charset="-127"/>
                <a:ea typeface="Nanum Myeongjo" charset="-127"/>
                <a:cs typeface="Nanum Myeongjo" charset="-127"/>
              </a:rPr>
              <a:t>Bfair</a:t>
            </a:r>
            <a:endParaRPr lang="en-US" b="1" i="1" dirty="0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94014" y="3057275"/>
            <a:ext cx="1852550" cy="802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1768" y="3282512"/>
            <a:ext cx="80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Nanum Myeongjo" charset="-127"/>
                <a:ea typeface="Nanum Myeongjo" charset="-127"/>
                <a:cs typeface="Nanum Myeongjo" charset="-127"/>
              </a:rPr>
              <a:t>Pfair</a:t>
            </a:r>
            <a:endParaRPr lang="en-US" b="1" i="1" dirty="0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4014" y="4247844"/>
            <a:ext cx="1852550" cy="802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8112" y="4464502"/>
            <a:ext cx="135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Nanum Myeongjo" charset="-127"/>
                <a:ea typeface="Nanum Myeongjo" charset="-127"/>
                <a:cs typeface="Nanum Myeongjo" charset="-127"/>
              </a:rPr>
              <a:t>dvfs</a:t>
            </a:r>
            <a:r>
              <a:rPr lang="en-US" b="1" i="1" dirty="0">
                <a:latin typeface="Nanum Myeongjo" charset="-127"/>
                <a:ea typeface="Nanum Myeongjo" charset="-127"/>
                <a:cs typeface="Nanum Myeongjo" charset="-127"/>
              </a:rPr>
              <a:t>_</a:t>
            </a:r>
            <a:r>
              <a:rPr lang="en-US" b="1" i="1" dirty="0" smtClean="0">
                <a:latin typeface="Nanum Myeongjo" charset="-127"/>
                <a:ea typeface="Nanum Myeongjo" charset="-127"/>
                <a:cs typeface="Nanum Myeongjo" charset="-127"/>
              </a:rPr>
              <a:t>bfair</a:t>
            </a:r>
            <a:endParaRPr lang="en-US" b="1" i="1" dirty="0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 flipV="1">
            <a:off x="6501691" y="2295197"/>
            <a:ext cx="392323" cy="8925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0" idx="1"/>
          </p:cNvCxnSpPr>
          <p:nvPr/>
        </p:nvCxnSpPr>
        <p:spPr>
          <a:xfrm>
            <a:off x="6501691" y="3187766"/>
            <a:ext cx="392323" cy="2708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12" idx="1"/>
          </p:cNvCxnSpPr>
          <p:nvPr/>
        </p:nvCxnSpPr>
        <p:spPr>
          <a:xfrm>
            <a:off x="6501691" y="3187766"/>
            <a:ext cx="392323" cy="14614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21538" y="511728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>
                <a:latin typeface="Nanum Myeongjo" charset="-127"/>
                <a:ea typeface="Nanum Myeongjo" charset="-127"/>
                <a:cs typeface="Nanum Myeongjo" charset="-127"/>
              </a:rPr>
              <a:t>Energy Model</a:t>
            </a:r>
            <a:endParaRPr lang="en-US" b="1" i="1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46549" y="4695651"/>
            <a:ext cx="1955141" cy="1154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cxnSp>
        <p:nvCxnSpPr>
          <p:cNvPr id="24" name="Straight Arrow Connector 23"/>
          <p:cNvCxnSpPr>
            <a:stCxn id="23" idx="3"/>
            <a:endCxn id="12" idx="1"/>
          </p:cNvCxnSpPr>
          <p:nvPr/>
        </p:nvCxnSpPr>
        <p:spPr>
          <a:xfrm flipV="1">
            <a:off x="6501690" y="4649169"/>
            <a:ext cx="392324" cy="6238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6" idx="0"/>
          </p:cNvCxnSpPr>
          <p:nvPr/>
        </p:nvCxnSpPr>
        <p:spPr>
          <a:xfrm flipH="1">
            <a:off x="5526104" y="1679881"/>
            <a:ext cx="1323" cy="623894"/>
          </a:xfrm>
          <a:prstGeom prst="straightConnector1">
            <a:avLst/>
          </a:prstGeom>
          <a:ln w="50800">
            <a:solidFill>
              <a:schemeClr val="tx1"/>
            </a:solidFill>
            <a:prstDash val="solid"/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23" idx="0"/>
          </p:cNvCxnSpPr>
          <p:nvPr/>
        </p:nvCxnSpPr>
        <p:spPr>
          <a:xfrm flipH="1">
            <a:off x="5524120" y="4071757"/>
            <a:ext cx="1984" cy="623894"/>
          </a:xfrm>
          <a:prstGeom prst="straightConnector1">
            <a:avLst/>
          </a:prstGeom>
          <a:ln w="50800">
            <a:solidFill>
              <a:schemeClr val="tx1"/>
            </a:solidFill>
            <a:prstDash val="solid"/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750461" y="969541"/>
            <a:ext cx="752947" cy="497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 rot="16200000">
            <a:off x="2455115" y="324394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>
                <a:latin typeface="Nanum Myeongjo" charset="-127"/>
                <a:ea typeface="Nanum Myeongjo" charset="-127"/>
                <a:cs typeface="Nanum Myeongjo" charset="-127"/>
              </a:rPr>
              <a:t>Experiment</a:t>
            </a:r>
            <a:endParaRPr lang="en-US" b="1" i="1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cxnSp>
        <p:nvCxnSpPr>
          <p:cNvPr id="42" name="Straight Arrow Connector 41"/>
          <p:cNvCxnSpPr>
            <a:stCxn id="38" idx="3"/>
            <a:endCxn id="5" idx="1"/>
          </p:cNvCxnSpPr>
          <p:nvPr/>
        </p:nvCxnSpPr>
        <p:spPr>
          <a:xfrm flipV="1">
            <a:off x="3503408" y="1276120"/>
            <a:ext cx="1047109" cy="21824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3"/>
            <a:endCxn id="6" idx="1"/>
          </p:cNvCxnSpPr>
          <p:nvPr/>
        </p:nvCxnSpPr>
        <p:spPr>
          <a:xfrm flipV="1">
            <a:off x="3503408" y="3187766"/>
            <a:ext cx="1047108" cy="2708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8" idx="3"/>
            <a:endCxn id="23" idx="1"/>
          </p:cNvCxnSpPr>
          <p:nvPr/>
        </p:nvCxnSpPr>
        <p:spPr>
          <a:xfrm>
            <a:off x="3503408" y="3458600"/>
            <a:ext cx="1043141" cy="18144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804402" y="495378"/>
            <a:ext cx="5234152" cy="59436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94014" y="59111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Nanum Myeongjo" charset="-127"/>
                <a:ea typeface="Nanum Myeongjo" charset="-127"/>
                <a:cs typeface="Nanum Myeongjo" charset="-127"/>
              </a:rPr>
              <a:t>Simulator</a:t>
            </a:r>
            <a:endParaRPr lang="en-US" sz="2400" b="1" dirty="0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57" name="Folded Corner 56"/>
          <p:cNvSpPr/>
          <p:nvPr/>
        </p:nvSpPr>
        <p:spPr>
          <a:xfrm>
            <a:off x="2904691" y="5118935"/>
            <a:ext cx="528637" cy="67215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sp>
        <p:nvSpPr>
          <p:cNvPr id="58" name="TextBox 57"/>
          <p:cNvSpPr txBox="1"/>
          <p:nvPr/>
        </p:nvSpPr>
        <p:spPr>
          <a:xfrm>
            <a:off x="2955235" y="532611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.</a:t>
            </a:r>
            <a:r>
              <a:rPr lang="en-US" b="1" i="1" smtClean="0"/>
              <a:t>cfg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0936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Nanum Myeongjo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Feng, Yubo</dc:creator>
  <cp:lastModifiedBy>Feng, Yubo</cp:lastModifiedBy>
  <cp:revision>7</cp:revision>
  <dcterms:created xsi:type="dcterms:W3CDTF">2016-05-03T05:04:18Z</dcterms:created>
  <dcterms:modified xsi:type="dcterms:W3CDTF">2016-05-03T05:25:42Z</dcterms:modified>
</cp:coreProperties>
</file>