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ags/tag2.xml" ContentType="application/vnd.openxmlformats-officedocument.presentationml.tags+xml"/>
  <Override PartName="/ppt/theme/themeOverride2.xml" ContentType="application/vnd.openxmlformats-officedocument.themeOverr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Override3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  <p:sldMasterId id="2147483655" r:id="rId2"/>
  </p:sldMasterIdLst>
  <p:notesMasterIdLst>
    <p:notesMasterId r:id="rId35"/>
  </p:notesMasterIdLst>
  <p:sldIdLst>
    <p:sldId id="256" r:id="rId3"/>
    <p:sldId id="1738" r:id="rId4"/>
    <p:sldId id="258" r:id="rId5"/>
    <p:sldId id="1768" r:id="rId6"/>
    <p:sldId id="1769" r:id="rId7"/>
    <p:sldId id="1739" r:id="rId8"/>
    <p:sldId id="1741" r:id="rId9"/>
    <p:sldId id="1740" r:id="rId10"/>
    <p:sldId id="283" r:id="rId11"/>
    <p:sldId id="1742" r:id="rId12"/>
    <p:sldId id="1743" r:id="rId13"/>
    <p:sldId id="1744" r:id="rId14"/>
    <p:sldId id="1757" r:id="rId15"/>
    <p:sldId id="1745" r:id="rId16"/>
    <p:sldId id="1755" r:id="rId17"/>
    <p:sldId id="1746" r:id="rId18"/>
    <p:sldId id="1747" r:id="rId19"/>
    <p:sldId id="1758" r:id="rId20"/>
    <p:sldId id="1748" r:id="rId21"/>
    <p:sldId id="291" r:id="rId22"/>
    <p:sldId id="1749" r:id="rId23"/>
    <p:sldId id="1759" r:id="rId24"/>
    <p:sldId id="1760" r:id="rId25"/>
    <p:sldId id="300" r:id="rId26"/>
    <p:sldId id="1761" r:id="rId27"/>
    <p:sldId id="1762" r:id="rId28"/>
    <p:sldId id="1767" r:id="rId29"/>
    <p:sldId id="1763" r:id="rId30"/>
    <p:sldId id="1764" r:id="rId31"/>
    <p:sldId id="1766" r:id="rId32"/>
    <p:sldId id="1765" r:id="rId33"/>
    <p:sldId id="261" r:id="rId34"/>
  </p:sldIdLst>
  <p:sldSz cx="12192000" cy="6858000"/>
  <p:notesSz cx="6858000" cy="9144000"/>
  <p:custDataLst>
    <p:tags r:id="rId3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783"/>
    <a:srgbClr val="D61E42"/>
    <a:srgbClr val="BFBFBF"/>
    <a:srgbClr val="D7D7D7"/>
    <a:srgbClr val="544DD7"/>
    <a:srgbClr val="E6E6E6"/>
    <a:srgbClr val="A80C26"/>
    <a:srgbClr val="2261A6"/>
    <a:srgbClr val="DF2736"/>
    <a:srgbClr val="495A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2" autoAdjust="0"/>
    <p:restoredTop sz="94660"/>
  </p:normalViewPr>
  <p:slideViewPr>
    <p:cSldViewPr snapToGrid="0">
      <p:cViewPr>
        <p:scale>
          <a:sx n="100" d="100"/>
          <a:sy n="100" d="100"/>
        </p:scale>
        <p:origin x="706" y="46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gs" Target="tags/tag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D8963-CFCD-4740-AF60-049850373CDF}" type="datetimeFigureOut">
              <a:rPr lang="zh-CN" altLang="en-US" smtClean="0"/>
              <a:t>2020/10/24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6FDB6-6D2B-46C1-9FA1-D82906A37C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76242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1.jpeg"/><Relationship Id="rId2" Type="http://schemas.openxmlformats.org/officeDocument/2006/relationships/hyperlink" Target="http://www.officeplus.cn/Template/Home.shtml" TargetMode="External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fficeplus.cn/Template/Home.shtml" TargetMode="External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任意多边形: 形状 16"/>
          <p:cNvSpPr/>
          <p:nvPr userDrawn="1"/>
        </p:nvSpPr>
        <p:spPr>
          <a:xfrm>
            <a:off x="0" y="2305050"/>
            <a:ext cx="12192000" cy="4552950"/>
          </a:xfrm>
          <a:custGeom>
            <a:avLst/>
            <a:gdLst>
              <a:gd name="connsiteX0" fmla="*/ 0 w 12192000"/>
              <a:gd name="connsiteY0" fmla="*/ 0 h 3924300"/>
              <a:gd name="connsiteX1" fmla="*/ 12192000 w 12192000"/>
              <a:gd name="connsiteY1" fmla="*/ 0 h 3924300"/>
              <a:gd name="connsiteX2" fmla="*/ 12192000 w 12192000"/>
              <a:gd name="connsiteY2" fmla="*/ 3924300 h 3924300"/>
              <a:gd name="connsiteX3" fmla="*/ 0 w 12192000"/>
              <a:gd name="connsiteY3" fmla="*/ 3924300 h 392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924300">
                <a:moveTo>
                  <a:pt x="0" y="0"/>
                </a:moveTo>
                <a:lnTo>
                  <a:pt x="12192000" y="0"/>
                </a:lnTo>
                <a:lnTo>
                  <a:pt x="12192000" y="3924300"/>
                </a:lnTo>
                <a:lnTo>
                  <a:pt x="0" y="3924300"/>
                </a:lnTo>
                <a:close/>
              </a:path>
            </a:pathLst>
          </a:custGeom>
          <a:blipFill>
            <a:blip r:embed="rId2"/>
            <a:srcRect/>
            <a:stretch>
              <a:fillRect t="-6938" b="-112796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01" name="副标题 2"/>
          <p:cNvSpPr>
            <a:spLocks noGrp="1"/>
          </p:cNvSpPr>
          <p:nvPr userDrawn="1">
            <p:ph type="subTitle" idx="1"/>
          </p:nvPr>
        </p:nvSpPr>
        <p:spPr>
          <a:xfrm>
            <a:off x="3202287" y="2365231"/>
            <a:ext cx="5787426" cy="442973"/>
          </a:xfrm>
        </p:spPr>
        <p:txBody>
          <a:bodyPr anchor="ctr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dirty="0"/>
              <a:t>Click to edit Master subtitle style</a:t>
            </a:r>
          </a:p>
        </p:txBody>
      </p:sp>
      <p:sp>
        <p:nvSpPr>
          <p:cNvPr id="9802" name="标题 1"/>
          <p:cNvSpPr>
            <a:spLocks noGrp="1"/>
          </p:cNvSpPr>
          <p:nvPr userDrawn="1">
            <p:ph type="ctrTitle"/>
          </p:nvPr>
        </p:nvSpPr>
        <p:spPr>
          <a:xfrm>
            <a:off x="3202287" y="1130300"/>
            <a:ext cx="5787426" cy="1174750"/>
          </a:xfrm>
        </p:spPr>
        <p:txBody>
          <a:bodyPr anchor="ctr">
            <a:noAutofit/>
          </a:bodyPr>
          <a:lstStyle>
            <a:lvl1pPr algn="ctr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12" name="文本占位符 1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4639109" y="3323381"/>
            <a:ext cx="2913783" cy="248371"/>
          </a:xfrm>
        </p:spPr>
        <p:txBody>
          <a:bodyPr anchor="ctr">
            <a:noAutofit/>
          </a:bodyPr>
          <a:lstStyle>
            <a:lvl1pPr marL="0" indent="0" algn="ctr">
              <a:buNone/>
              <a:defRPr sz="1500" b="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3" name="文本占位符 13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4639109" y="3631933"/>
            <a:ext cx="2913783" cy="248371"/>
          </a:xfrm>
        </p:spPr>
        <p:txBody>
          <a:bodyPr anchor="ctr">
            <a:noAutofit/>
          </a:bodyPr>
          <a:lstStyle>
            <a:lvl1pPr marL="0" indent="0" algn="ctr">
              <a:buNone/>
              <a:defRPr sz="1500" b="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微软黑科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 userDrawn="1"/>
        </p:nvCxnSpPr>
        <p:spPr>
          <a:xfrm>
            <a:off x="0" y="657288"/>
            <a:ext cx="12192000" cy="0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 userDrawn="1"/>
        </p:nvSpPr>
        <p:spPr>
          <a:xfrm>
            <a:off x="0" y="3091547"/>
            <a:ext cx="12192000" cy="3766453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矩形: 圆角 7"/>
          <p:cNvSpPr/>
          <p:nvPr userDrawn="1"/>
        </p:nvSpPr>
        <p:spPr>
          <a:xfrm>
            <a:off x="621395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矩形: 圆角 8"/>
          <p:cNvSpPr/>
          <p:nvPr userDrawn="1"/>
        </p:nvSpPr>
        <p:spPr>
          <a:xfrm>
            <a:off x="4374467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 userDrawn="1"/>
        </p:nvSpPr>
        <p:spPr>
          <a:xfrm>
            <a:off x="1656327" y="286129"/>
            <a:ext cx="8879354" cy="6701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zh-CN" altLang="en-US" sz="3200" b="1" kern="0"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 微信扫描小程序码，使用微软移动办公黑科技 </a:t>
            </a:r>
            <a:endParaRPr lang="en-US" sz="3200" b="1" kern="0" dirty="0"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cxnSp>
        <p:nvCxnSpPr>
          <p:cNvPr id="11" name="直接连接符 10"/>
          <p:cNvCxnSpPr/>
          <p:nvPr userDrawn="1"/>
        </p:nvCxnSpPr>
        <p:spPr>
          <a:xfrm flipH="1">
            <a:off x="1523089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 flipH="1">
            <a:off x="10402443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: 圆角 12"/>
          <p:cNvSpPr/>
          <p:nvPr userDrawn="1"/>
        </p:nvSpPr>
        <p:spPr>
          <a:xfrm>
            <a:off x="8159751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" name="文本框 16"/>
          <p:cNvSpPr txBox="1"/>
          <p:nvPr userDrawn="1"/>
        </p:nvSpPr>
        <p:spPr>
          <a:xfrm>
            <a:off x="987447" y="5138740"/>
            <a:ext cx="2730235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在微信访问</a:t>
            </a:r>
            <a:r>
              <a:rPr lang="en-US" altLang="zh-CN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OneDrive</a:t>
            </a: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 「 微软</a:t>
            </a:r>
            <a:r>
              <a:rPr lang="en-US" altLang="zh-CN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Office</a:t>
            </a: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文档 」</a:t>
            </a:r>
            <a:endParaRPr lang="en-US" sz="2000" b="1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8" name="文本框 17"/>
          <p:cNvSpPr txBox="1"/>
          <p:nvPr userDrawn="1"/>
        </p:nvSpPr>
        <p:spPr>
          <a:xfrm>
            <a:off x="4862328" y="5138740"/>
            <a:ext cx="2467342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让你的文档会说话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 「 微软听听文档 」</a:t>
            </a:r>
          </a:p>
        </p:txBody>
      </p:sp>
      <p:sp>
        <p:nvSpPr>
          <p:cNvPr id="19" name="文本框 18"/>
          <p:cNvSpPr txBox="1"/>
          <p:nvPr userDrawn="1"/>
        </p:nvSpPr>
        <p:spPr>
          <a:xfrm>
            <a:off x="8644425" y="5138740"/>
            <a:ext cx="2492990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你的文档创作小助手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 「 微软</a:t>
            </a:r>
            <a:r>
              <a:rPr lang="en-US" altLang="zh-CN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AI</a:t>
            </a: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识图 」</a:t>
            </a:r>
          </a:p>
        </p:txBody>
      </p:sp>
      <p:cxnSp>
        <p:nvCxnSpPr>
          <p:cNvPr id="20" name="直接连接符 19"/>
          <p:cNvCxnSpPr/>
          <p:nvPr userDrawn="1"/>
        </p:nvCxnSpPr>
        <p:spPr>
          <a:xfrm>
            <a:off x="419803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 userDrawn="1"/>
        </p:nvCxnSpPr>
        <p:spPr>
          <a:xfrm>
            <a:off x="797621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图片 21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8716" y="1726788"/>
            <a:ext cx="2743200" cy="27432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482" y="1726788"/>
            <a:ext cx="2743200" cy="2743200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 userDrawn="1"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9320" y="1726788"/>
            <a:ext cx="2743200" cy="27432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"/>
          <p:cNvSpPr>
            <a:spLocks noGrp="1"/>
          </p:cNvSpPr>
          <p:nvPr>
            <p:ph type="title"/>
          </p:nvPr>
        </p:nvSpPr>
        <p:spPr>
          <a:xfrm>
            <a:off x="3828472" y="3133271"/>
            <a:ext cx="4535055" cy="656792"/>
          </a:xfrm>
        </p:spPr>
        <p:txBody>
          <a:bodyPr anchor="ctr">
            <a:normAutofit/>
          </a:bodyPr>
          <a:lstStyle>
            <a:lvl1pPr algn="ctr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>
            <p:ph type="body" idx="1"/>
          </p:nvPr>
        </p:nvSpPr>
        <p:spPr>
          <a:xfrm>
            <a:off x="3822699" y="4069216"/>
            <a:ext cx="4546600" cy="1015623"/>
          </a:xfrm>
        </p:spPr>
        <p:txBody>
          <a:bodyPr anchor="t">
            <a:normAutofit/>
          </a:bodyPr>
          <a:lstStyle>
            <a:lvl1pPr marL="0" indent="0" algn="ctr"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dirty="0"/>
              <a:t>Edit Master text styles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软雅黑 Light" panose="020B0502040204020203" charset="-122"/>
                <a:ea typeface="微软雅黑 Light" panose="020B0502040204020203" charset="-122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微软雅黑 Light" panose="020B0502040204020203" charset="-122"/>
                <a:ea typeface="微软雅黑 Light" panose="020B0502040204020203" charset="-122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ctrTitle" hasCustomPrompt="1"/>
          </p:nvPr>
        </p:nvSpPr>
        <p:spPr>
          <a:xfrm>
            <a:off x="7139655" y="3519599"/>
            <a:ext cx="3985202" cy="865136"/>
          </a:xfrm>
        </p:spPr>
        <p:txBody>
          <a:bodyPr anchor="ctr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4" name="文本占位符 62"/>
          <p:cNvSpPr>
            <a:spLocks noGrp="1"/>
          </p:cNvSpPr>
          <p:nvPr>
            <p:ph type="body" sz="quarter" idx="17" hasCustomPrompt="1"/>
          </p:nvPr>
        </p:nvSpPr>
        <p:spPr>
          <a:xfrm>
            <a:off x="7139655" y="4738990"/>
            <a:ext cx="3985202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6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5" name="文本占位符 62"/>
          <p:cNvSpPr>
            <a:spLocks noGrp="1"/>
          </p:cNvSpPr>
          <p:nvPr>
            <p:ph type="body" sz="quarter" idx="18" hasCustomPrompt="1"/>
          </p:nvPr>
        </p:nvSpPr>
        <p:spPr>
          <a:xfrm>
            <a:off x="7139655" y="5054624"/>
            <a:ext cx="3985202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6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  <p:sp>
        <p:nvSpPr>
          <p:cNvPr id="18" name="任意多边形: 形状 17"/>
          <p:cNvSpPr/>
          <p:nvPr userDrawn="1"/>
        </p:nvSpPr>
        <p:spPr>
          <a:xfrm rot="5400000">
            <a:off x="-47170" y="47170"/>
            <a:ext cx="6858000" cy="6763659"/>
          </a:xfrm>
          <a:custGeom>
            <a:avLst/>
            <a:gdLst>
              <a:gd name="connsiteX0" fmla="*/ 0 w 12192000"/>
              <a:gd name="connsiteY0" fmla="*/ 0 h 3924300"/>
              <a:gd name="connsiteX1" fmla="*/ 12192000 w 12192000"/>
              <a:gd name="connsiteY1" fmla="*/ 0 h 3924300"/>
              <a:gd name="connsiteX2" fmla="*/ 12192000 w 12192000"/>
              <a:gd name="connsiteY2" fmla="*/ 3924300 h 3924300"/>
              <a:gd name="connsiteX3" fmla="*/ 0 w 12192000"/>
              <a:gd name="connsiteY3" fmla="*/ 3924300 h 392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924300">
                <a:moveTo>
                  <a:pt x="0" y="0"/>
                </a:moveTo>
                <a:lnTo>
                  <a:pt x="12192000" y="0"/>
                </a:lnTo>
                <a:lnTo>
                  <a:pt x="12192000" y="3924300"/>
                </a:lnTo>
                <a:lnTo>
                  <a:pt x="0" y="3924300"/>
                </a:lnTo>
                <a:close/>
              </a:path>
            </a:pathLst>
          </a:custGeom>
          <a:blipFill>
            <a:blip r:embed="rId2"/>
            <a:srcRect/>
            <a:stretch>
              <a:fillRect l="-7744" t="28757" r="-7744" b="-24844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使用技巧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713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600"/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模板使用技巧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 1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600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  <p:sp>
        <p:nvSpPr>
          <p:cNvPr id="9" name="文本框 8"/>
          <p:cNvSpPr txBox="1"/>
          <p:nvPr userDrawn="1"/>
        </p:nvSpPr>
        <p:spPr>
          <a:xfrm>
            <a:off x="431800" y="117423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一键调整模板颜色</a:t>
            </a:r>
            <a:endParaRPr lang="en-US" sz="32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800" y="2138895"/>
            <a:ext cx="5295899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64300" y="2138895"/>
            <a:ext cx="5295900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12" name="文本框 11"/>
          <p:cNvSpPr txBox="1"/>
          <p:nvPr userDrawn="1"/>
        </p:nvSpPr>
        <p:spPr>
          <a:xfrm>
            <a:off x="333477" y="6061002"/>
            <a:ext cx="31838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charset="-122"/>
                <a:ea typeface="微软雅黑" panose="020B0503020204020204" charset="-122"/>
              </a:rPr>
              <a:t>1.</a:t>
            </a:r>
            <a:r>
              <a:rPr lang="zh-CN" altLang="en-US" sz="1200" spc="150">
                <a:latin typeface="微软雅黑" panose="020B0503020204020204" charset="-122"/>
                <a:ea typeface="微软雅黑" panose="020B0503020204020204" charset="-122"/>
              </a:rPr>
              <a:t> 选择“设计”</a:t>
            </a:r>
            <a:r>
              <a:rPr lang="en-US" altLang="zh-CN" sz="1200" spc="150"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zh-CN" altLang="en-US" sz="1200" spc="150">
                <a:latin typeface="微软雅黑" panose="020B0503020204020204" charset="-122"/>
                <a:ea typeface="微软雅黑" panose="020B0503020204020204" charset="-122"/>
              </a:rPr>
              <a:t>“变体”</a:t>
            </a:r>
            <a:r>
              <a:rPr lang="en-US" altLang="zh-CN" sz="1200" spc="150"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zh-CN" altLang="en-US" sz="1200" spc="150">
                <a:latin typeface="微软雅黑" panose="020B0503020204020204" charset="-122"/>
                <a:ea typeface="微软雅黑" panose="020B0503020204020204" charset="-122"/>
              </a:rPr>
              <a:t>“颜色”；</a:t>
            </a:r>
            <a:endParaRPr lang="en-US" sz="1200" spc="15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文本框 12"/>
          <p:cNvSpPr txBox="1"/>
          <p:nvPr userDrawn="1"/>
        </p:nvSpPr>
        <p:spPr>
          <a:xfrm>
            <a:off x="6360651" y="6061002"/>
            <a:ext cx="45624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charset="-122"/>
                <a:ea typeface="微软雅黑" panose="020B0503020204020204" charset="-122"/>
              </a:rPr>
              <a:t>2.</a:t>
            </a:r>
            <a:r>
              <a:rPr lang="zh-CN" altLang="en-US" sz="1200" spc="150">
                <a:latin typeface="微软雅黑" panose="020B0503020204020204" charset="-122"/>
                <a:ea typeface="微软雅黑" panose="020B0503020204020204" charset="-122"/>
              </a:rPr>
              <a:t> 选择你喜欢的颜色搭配，模板一秒调整为你选颜色。</a:t>
            </a:r>
            <a:endParaRPr lang="en-US" sz="1200" spc="15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005928" y="2609333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787853" y="4257158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使用技巧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440603" y="759873"/>
            <a:ext cx="17508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600"/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模板使用技巧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 2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600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800" y="2138895"/>
            <a:ext cx="5295899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6" name="图片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64301" y="2138895"/>
            <a:ext cx="5295900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7" name="文本框 6"/>
          <p:cNvSpPr txBox="1"/>
          <p:nvPr userDrawn="1"/>
        </p:nvSpPr>
        <p:spPr>
          <a:xfrm>
            <a:off x="431800" y="117423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随时添加模板样式</a:t>
            </a:r>
            <a:endParaRPr lang="en-US" sz="32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 userDrawn="1"/>
        </p:nvSpPr>
        <p:spPr>
          <a:xfrm>
            <a:off x="333477" y="6061002"/>
            <a:ext cx="30107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charset="-122"/>
                <a:ea typeface="微软雅黑" panose="020B0503020204020204" charset="-122"/>
              </a:rPr>
              <a:t>1.</a:t>
            </a:r>
            <a:r>
              <a:rPr lang="zh-CN" altLang="en-US" sz="1200" spc="150">
                <a:latin typeface="微软雅黑" panose="020B0503020204020204" charset="-122"/>
                <a:ea typeface="微软雅黑" panose="020B0503020204020204" charset="-122"/>
              </a:rPr>
              <a:t> 选择“开始”</a:t>
            </a:r>
            <a:r>
              <a:rPr lang="en-US" altLang="zh-CN" sz="1200" spc="150"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zh-CN" altLang="en-US" sz="1200" spc="150">
                <a:latin typeface="微软雅黑" panose="020B0503020204020204" charset="-122"/>
                <a:ea typeface="微软雅黑" panose="020B0503020204020204" charset="-122"/>
              </a:rPr>
              <a:t>“新建幻灯片”；</a:t>
            </a:r>
            <a:endParaRPr lang="en-US" sz="1200" spc="15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 userDrawn="1"/>
        </p:nvSpPr>
        <p:spPr>
          <a:xfrm>
            <a:off x="6360651" y="6061002"/>
            <a:ext cx="52565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charset="-122"/>
                <a:ea typeface="微软雅黑" panose="020B0503020204020204" charset="-122"/>
              </a:rPr>
              <a:t>2.</a:t>
            </a:r>
            <a:r>
              <a:rPr lang="zh-CN" altLang="en-US" sz="1200" spc="150">
                <a:latin typeface="微软雅黑" panose="020B0503020204020204" charset="-122"/>
                <a:ea typeface="微软雅黑" panose="020B0503020204020204" charset="-122"/>
              </a:rPr>
              <a:t> 选择你需要的页面，如封面页，目录页，副标题页，内容页等</a:t>
            </a:r>
            <a:r>
              <a:rPr lang="en-US" altLang="zh-CN" sz="1200" spc="150">
                <a:latin typeface="微软雅黑" panose="020B0503020204020204" charset="-122"/>
                <a:ea typeface="微软雅黑" panose="020B0503020204020204" charset="-122"/>
              </a:rPr>
              <a:t>…</a:t>
            </a:r>
            <a:endParaRPr lang="en-US" sz="1200" spc="15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00878" y="2428358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关注微软Office文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矩形: 圆角 3"/>
          <p:cNvSpPr/>
          <p:nvPr userDrawn="1"/>
        </p:nvSpPr>
        <p:spPr>
          <a:xfrm>
            <a:off x="1079465" y="1527629"/>
            <a:ext cx="3802742" cy="3802742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5" name="图片 4" descr="图片包含 纵横字谜, 文字&#10;&#10;已生成极高可信度的说明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08065" y="1756229"/>
            <a:ext cx="3345542" cy="3345542"/>
          </a:xfrm>
          <a:prstGeom prst="rect">
            <a:avLst/>
          </a:prstGeom>
        </p:spPr>
      </p:pic>
      <p:sp>
        <p:nvSpPr>
          <p:cNvPr id="6" name="文本框 5"/>
          <p:cNvSpPr txBox="1"/>
          <p:nvPr userDrawn="1"/>
        </p:nvSpPr>
        <p:spPr>
          <a:xfrm>
            <a:off x="5239657" y="1566506"/>
            <a:ext cx="6013185" cy="35492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办公模板更新</a:t>
            </a:r>
            <a:endParaRPr lang="en-US" altLang="zh-CN" sz="36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微软</a:t>
            </a:r>
            <a:endParaRPr lang="en-US" altLang="zh-CN" sz="36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微信扫码关注</a:t>
            </a:r>
            <a:endParaRPr lang="en-US" altLang="zh-CN" sz="36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「 微软</a:t>
            </a:r>
            <a:r>
              <a:rPr lang="en-US" altLang="zh-CN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Office</a:t>
            </a: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文档 」服务号</a:t>
            </a:r>
            <a:endParaRPr lang="en-US" altLang="zh-CN" sz="36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pic>
        <p:nvPicPr>
          <p:cNvPr id="7" name="图片 6">
            <a:hlinkClick r:id="rId3"/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 dirty="0"/>
              <a:t>www.islide.cc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669924" y="1028700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微软雅黑 Light" panose="020B0502040204020203" charset="-122"/>
          <a:ea typeface="微软雅黑 Light" panose="020B0502040204020203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3639185" y="1645285"/>
            <a:ext cx="7523480" cy="188023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4800" dirty="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Java</a:t>
            </a:r>
            <a:r>
              <a:rPr lang="zh-CN" altLang="en-US" sz="4800" dirty="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项目结构一一领域模型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7"/>
          </p:nvPr>
        </p:nvSpPr>
        <p:spPr>
          <a:xfrm>
            <a:off x="8726170" y="4138295"/>
            <a:ext cx="2668270" cy="513080"/>
          </a:xfrm>
        </p:spPr>
        <p:txBody>
          <a:bodyPr>
            <a:noAutofit/>
          </a:bodyPr>
          <a:lstStyle/>
          <a:p>
            <a:r>
              <a:rPr lang="zh-CN" altLang="en-US" sz="1800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欧阳博宇 </a:t>
            </a:r>
            <a:r>
              <a:rPr lang="en-US" altLang="zh-CN" sz="1800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2020.02.19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>
            <a:extLst>
              <a:ext uri="{FF2B5EF4-FFF2-40B4-BE49-F238E27FC236}">
                <a16:creationId xmlns:a16="http://schemas.microsoft.com/office/drawing/2014/main" xmlns="" id="{03147A99-7859-40F9-B64D-B8912659123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1214651"/>
            <a:ext cx="6034087" cy="542869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EC71AA4-5B7E-4CAF-AF84-7528EDBD5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C00000"/>
                </a:solidFill>
              </a:rPr>
              <a:t>POJO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0A9E1004-FF92-4F6C-9D25-3A5BD900B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A8A3ADB1-AD98-4EEA-99FE-766B87443ED1}"/>
              </a:ext>
            </a:extLst>
          </p:cNvPr>
          <p:cNvSpPr txBox="1"/>
          <p:nvPr/>
        </p:nvSpPr>
        <p:spPr>
          <a:xfrm>
            <a:off x="928048" y="1719618"/>
            <a:ext cx="3084394" cy="723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DF0046D1-B904-4E01-A80F-1FB4F2988EA6}"/>
              </a:ext>
            </a:extLst>
          </p:cNvPr>
          <p:cNvSpPr txBox="1"/>
          <p:nvPr/>
        </p:nvSpPr>
        <p:spPr>
          <a:xfrm>
            <a:off x="554013" y="1991128"/>
            <a:ext cx="455835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altLang="zh-CN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Plain Ordinary Java Object </a:t>
            </a: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的缩写，表示一个简单 </a:t>
            </a:r>
            <a:r>
              <a:rPr lang="en-US" altLang="zh-CN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java </a:t>
            </a: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对象。</a:t>
            </a:r>
            <a:endParaRPr lang="en-US" altLang="zh-CN" sz="16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l"/>
            </a:pPr>
            <a:endParaRPr lang="en-US" altLang="zh-CN" sz="16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具有一些</a:t>
            </a:r>
            <a:r>
              <a:rPr lang="zh-CN" altLang="en-US" sz="1600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属性</a:t>
            </a: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，然后提供对应的</a:t>
            </a:r>
            <a:r>
              <a:rPr lang="en-US" altLang="zh-CN" sz="1600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getter</a:t>
            </a:r>
            <a:r>
              <a:rPr lang="zh-CN" altLang="en-US" sz="1600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和</a:t>
            </a:r>
            <a:r>
              <a:rPr lang="en-US" altLang="zh-CN" sz="1600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setter</a:t>
            </a: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l"/>
            </a:pPr>
            <a:endParaRPr lang="en-US" altLang="zh-CN" sz="16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altLang="zh-CN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PO</a:t>
            </a: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</a:t>
            </a:r>
            <a:r>
              <a:rPr lang="en-US" altLang="zh-CN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VO</a:t>
            </a: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</a:t>
            </a:r>
            <a:r>
              <a:rPr lang="en-US" altLang="zh-CN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DTO </a:t>
            </a: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都是典型的 </a:t>
            </a:r>
            <a:r>
              <a:rPr lang="en-US" altLang="zh-CN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POJO;</a:t>
            </a: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而 </a:t>
            </a:r>
            <a:r>
              <a:rPr lang="en-US" altLang="zh-CN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DAO</a:t>
            </a: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</a:t>
            </a:r>
            <a:r>
              <a:rPr lang="en-US" altLang="zh-CN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BO </a:t>
            </a: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一般都不是 </a:t>
            </a:r>
            <a:r>
              <a:rPr lang="en-US" altLang="zh-CN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POJO</a:t>
            </a: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，只提供一些调用方法。 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xmlns="" id="{FD95C582-CEA7-4BA3-9E64-17489053ECFF}"/>
              </a:ext>
            </a:extLst>
          </p:cNvPr>
          <p:cNvSpPr txBox="1"/>
          <p:nvPr/>
        </p:nvSpPr>
        <p:spPr>
          <a:xfrm>
            <a:off x="669924" y="1461003"/>
            <a:ext cx="2333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+mj-ea"/>
                <a:ea typeface="+mj-ea"/>
              </a:rPr>
              <a:t>POJO</a:t>
            </a:r>
            <a:endParaRPr lang="zh-CN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4452443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矩形 58">
            <a:extLst>
              <a:ext uri="{FF2B5EF4-FFF2-40B4-BE49-F238E27FC236}">
                <a16:creationId xmlns:a16="http://schemas.microsoft.com/office/drawing/2014/main" xmlns="" id="{D5B91A0D-4361-4C17-9E7A-A8C5C58A6CE9}"/>
              </a:ext>
            </a:extLst>
          </p:cNvPr>
          <p:cNvSpPr/>
          <p:nvPr/>
        </p:nvSpPr>
        <p:spPr>
          <a:xfrm>
            <a:off x="7856113" y="2253810"/>
            <a:ext cx="3115210" cy="3477284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xmlns="" id="{05D65A18-BBB9-46DA-8594-28FA82B40F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381" y="1645669"/>
            <a:ext cx="6074610" cy="4801175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EC71AA4-5B7E-4CAF-AF84-7528EDBD5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javabean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0A9E1004-FF92-4F6C-9D25-3A5BD900B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A8A3ADB1-AD98-4EEA-99FE-766B87443ED1}"/>
              </a:ext>
            </a:extLst>
          </p:cNvPr>
          <p:cNvSpPr txBox="1"/>
          <p:nvPr/>
        </p:nvSpPr>
        <p:spPr>
          <a:xfrm>
            <a:off x="928048" y="1719618"/>
            <a:ext cx="3084394" cy="723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xmlns="" id="{FD95C582-CEA7-4BA3-9E64-17489053ECFF}"/>
              </a:ext>
            </a:extLst>
          </p:cNvPr>
          <p:cNvSpPr txBox="1"/>
          <p:nvPr/>
        </p:nvSpPr>
        <p:spPr>
          <a:xfrm>
            <a:off x="669924" y="1461003"/>
            <a:ext cx="3644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+mj-ea"/>
                <a:ea typeface="+mj-ea"/>
              </a:rPr>
              <a:t>JaveBean</a:t>
            </a:r>
            <a:r>
              <a:rPr lang="en-US" altLang="zh-CN" dirty="0">
                <a:latin typeface="+mj-ea"/>
                <a:ea typeface="+mj-ea"/>
              </a:rPr>
              <a:t>-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可序列化的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POJO</a:t>
            </a:r>
            <a:endParaRPr lang="zh-CN" altLang="en-US" dirty="0">
              <a:latin typeface="+mj-ea"/>
              <a:ea typeface="+mj-ea"/>
            </a:endParaRPr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xmlns="" id="{0479B05F-D021-4978-BBA6-8F2FC6B37258}"/>
              </a:ext>
            </a:extLst>
          </p:cNvPr>
          <p:cNvCxnSpPr>
            <a:cxnSpLocks/>
          </p:cNvCxnSpPr>
          <p:nvPr/>
        </p:nvCxnSpPr>
        <p:spPr>
          <a:xfrm>
            <a:off x="6096000" y="2756079"/>
            <a:ext cx="1270715" cy="0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9" name="文本框 48">
            <a:extLst>
              <a:ext uri="{FF2B5EF4-FFF2-40B4-BE49-F238E27FC236}">
                <a16:creationId xmlns:a16="http://schemas.microsoft.com/office/drawing/2014/main" xmlns="" id="{549D3B9A-3200-47DD-9A32-874ECB5127F9}"/>
              </a:ext>
            </a:extLst>
          </p:cNvPr>
          <p:cNvSpPr txBox="1"/>
          <p:nvPr/>
        </p:nvSpPr>
        <p:spPr>
          <a:xfrm>
            <a:off x="8075051" y="2571413"/>
            <a:ext cx="2768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en-US" dirty="0"/>
              <a:t>实现</a:t>
            </a:r>
            <a:r>
              <a:rPr lang="en-US" altLang="zh-CN" dirty="0"/>
              <a:t>serializable </a:t>
            </a:r>
            <a:r>
              <a:rPr lang="zh-CN" altLang="en-US" dirty="0"/>
              <a:t>接口</a:t>
            </a: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xmlns="" id="{694CAE2A-2EF2-4823-8D8B-1FA1AECD2130}"/>
              </a:ext>
            </a:extLst>
          </p:cNvPr>
          <p:cNvSpPr txBox="1"/>
          <p:nvPr/>
        </p:nvSpPr>
        <p:spPr>
          <a:xfrm>
            <a:off x="8075052" y="3395973"/>
            <a:ext cx="2768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en-US" dirty="0"/>
              <a:t>所有属性为</a:t>
            </a:r>
            <a:r>
              <a:rPr lang="en-US" altLang="zh-CN" dirty="0"/>
              <a:t>private</a:t>
            </a:r>
            <a:endParaRPr lang="zh-CN" altLang="en-US" dirty="0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xmlns="" id="{A52E3581-0F90-4207-9264-1950EF266CED}"/>
              </a:ext>
            </a:extLst>
          </p:cNvPr>
          <p:cNvSpPr txBox="1"/>
          <p:nvPr/>
        </p:nvSpPr>
        <p:spPr>
          <a:xfrm>
            <a:off x="8061434" y="4220533"/>
            <a:ext cx="2909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en-US" dirty="0"/>
              <a:t>提供默认无参构造方法</a:t>
            </a: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xmlns="" id="{4D80835C-9A61-495B-9D96-3C296754DAA8}"/>
              </a:ext>
            </a:extLst>
          </p:cNvPr>
          <p:cNvSpPr txBox="1"/>
          <p:nvPr/>
        </p:nvSpPr>
        <p:spPr>
          <a:xfrm>
            <a:off x="8061434" y="4968775"/>
            <a:ext cx="2909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en-US" dirty="0"/>
              <a:t>提供</a:t>
            </a:r>
            <a:r>
              <a:rPr lang="en-US" altLang="zh-CN" dirty="0"/>
              <a:t>getter</a:t>
            </a:r>
            <a:r>
              <a:rPr lang="zh-CN" altLang="en-US" dirty="0"/>
              <a:t>和</a:t>
            </a:r>
            <a:r>
              <a:rPr lang="en-US" altLang="zh-CN" dirty="0"/>
              <a:t>setter</a:t>
            </a:r>
            <a:endParaRPr lang="zh-CN" altLang="en-US" dirty="0"/>
          </a:p>
        </p:txBody>
      </p: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xmlns="" id="{5DC6EB1C-F85A-4033-98C4-5F52A69FED20}"/>
              </a:ext>
            </a:extLst>
          </p:cNvPr>
          <p:cNvCxnSpPr>
            <a:cxnSpLocks/>
          </p:cNvCxnSpPr>
          <p:nvPr/>
        </p:nvCxnSpPr>
        <p:spPr>
          <a:xfrm>
            <a:off x="6096000" y="3603939"/>
            <a:ext cx="1270715" cy="0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xmlns="" id="{847A10F4-41A1-4370-AB8E-ACFD5A13D180}"/>
              </a:ext>
            </a:extLst>
          </p:cNvPr>
          <p:cNvCxnSpPr>
            <a:cxnSpLocks/>
          </p:cNvCxnSpPr>
          <p:nvPr/>
        </p:nvCxnSpPr>
        <p:spPr>
          <a:xfrm>
            <a:off x="6096000" y="4389549"/>
            <a:ext cx="1270715" cy="0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xmlns="" id="{31B35F51-B20C-4BFC-841E-F0BD2EB05A4D}"/>
              </a:ext>
            </a:extLst>
          </p:cNvPr>
          <p:cNvCxnSpPr>
            <a:cxnSpLocks/>
          </p:cNvCxnSpPr>
          <p:nvPr/>
        </p:nvCxnSpPr>
        <p:spPr>
          <a:xfrm>
            <a:off x="6096000" y="5174718"/>
            <a:ext cx="1270715" cy="0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3297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矩形 57">
            <a:extLst>
              <a:ext uri="{FF2B5EF4-FFF2-40B4-BE49-F238E27FC236}">
                <a16:creationId xmlns:a16="http://schemas.microsoft.com/office/drawing/2014/main" xmlns="" id="{B6056CF5-2E31-4DF6-BB1B-93ECEBD4F21F}"/>
              </a:ext>
            </a:extLst>
          </p:cNvPr>
          <p:cNvSpPr/>
          <p:nvPr/>
        </p:nvSpPr>
        <p:spPr>
          <a:xfrm>
            <a:off x="8317678" y="2483520"/>
            <a:ext cx="2902770" cy="3087798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xmlns="" id="{0AC19DE4-B858-4820-9BB4-F9672BF8DFA5}"/>
              </a:ext>
            </a:extLst>
          </p:cNvPr>
          <p:cNvSpPr/>
          <p:nvPr/>
        </p:nvSpPr>
        <p:spPr>
          <a:xfrm>
            <a:off x="4796785" y="2483520"/>
            <a:ext cx="2729552" cy="3087804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xmlns="" id="{C2D5E794-9363-4CD2-A3B5-29727BC3FC2C}"/>
              </a:ext>
            </a:extLst>
          </p:cNvPr>
          <p:cNvSpPr/>
          <p:nvPr/>
        </p:nvSpPr>
        <p:spPr>
          <a:xfrm>
            <a:off x="1102674" y="2483524"/>
            <a:ext cx="2729552" cy="3087804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EC71AA4-5B7E-4CAF-AF84-7528EDBD5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C00000"/>
                </a:solidFill>
              </a:rPr>
              <a:t>domain</a:t>
            </a:r>
            <a:r>
              <a:rPr lang="zh-CN" altLang="en-US" dirty="0">
                <a:solidFill>
                  <a:srgbClr val="C00000"/>
                </a:solidFill>
              </a:rPr>
              <a:t>、</a:t>
            </a:r>
            <a:r>
              <a:rPr lang="en-US" altLang="zh-CN" dirty="0">
                <a:solidFill>
                  <a:srgbClr val="C00000"/>
                </a:solidFill>
              </a:rPr>
              <a:t>model</a:t>
            </a:r>
            <a:r>
              <a:rPr lang="zh-CN" altLang="en-US" dirty="0">
                <a:solidFill>
                  <a:srgbClr val="C00000"/>
                </a:solidFill>
              </a:rPr>
              <a:t>、</a:t>
            </a:r>
            <a:r>
              <a:rPr lang="en-US" altLang="zh-CN" dirty="0">
                <a:solidFill>
                  <a:srgbClr val="C00000"/>
                </a:solidFill>
              </a:rPr>
              <a:t>entity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0A9E1004-FF92-4F6C-9D25-3A5BD900B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599" y="6349644"/>
            <a:ext cx="2909888" cy="206381"/>
          </a:xfrm>
        </p:spPr>
        <p:txBody>
          <a:bodyPr/>
          <a:lstStyle/>
          <a:p>
            <a:fld id="{5DD3DB80-B894-403A-B48E-6FDC1A72010E}" type="slidenum">
              <a:rPr lang="zh-CN" altLang="en-US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12</a:t>
            </a:fld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xmlns="" id="{E20FACCC-DBBF-4D47-96F9-A59E3BF0AC02}"/>
              </a:ext>
            </a:extLst>
          </p:cNvPr>
          <p:cNvSpPr txBox="1"/>
          <p:nvPr/>
        </p:nvSpPr>
        <p:spPr>
          <a:xfrm>
            <a:off x="8490896" y="2673202"/>
            <a:ext cx="2729552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00B0F0"/>
              </a:buClr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实体的意思。</a:t>
            </a:r>
            <a:endParaRPr lang="en-US" altLang="zh-CN" sz="16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en-US" altLang="zh-CN" sz="16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>
              <a:buClr>
                <a:srgbClr val="00B0F0"/>
              </a:buClr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包中的类与数据库表相对应的 。</a:t>
            </a:r>
          </a:p>
          <a:p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xmlns="" id="{29E95813-41F8-476B-A5D2-180BED80C00D}"/>
              </a:ext>
            </a:extLst>
          </p:cNvPr>
          <p:cNvSpPr txBox="1"/>
          <p:nvPr/>
        </p:nvSpPr>
        <p:spPr>
          <a:xfrm>
            <a:off x="4913163" y="2697680"/>
            <a:ext cx="2496796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00B0F0"/>
              </a:buClr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模型的意思。</a:t>
            </a:r>
            <a:endParaRPr lang="en-US" altLang="zh-CN" sz="16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en-US" altLang="zh-CN" sz="16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>
              <a:buClr>
                <a:srgbClr val="00B0F0"/>
              </a:buClr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一般包里面存的是实体类的模型，一般是用来给前端用的。</a:t>
            </a:r>
            <a:endParaRPr lang="en-US" altLang="zh-CN" sz="16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en-US" altLang="zh-CN" sz="16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>
              <a:buClr>
                <a:srgbClr val="00B0F0"/>
              </a:buClr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一般用于前端显示以及参数校验。</a:t>
            </a:r>
          </a:p>
          <a:p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xmlns="" id="{46410050-4F26-4501-B353-A40AF199981D}"/>
              </a:ext>
            </a:extLst>
          </p:cNvPr>
          <p:cNvSpPr txBox="1"/>
          <p:nvPr/>
        </p:nvSpPr>
        <p:spPr>
          <a:xfrm>
            <a:off x="1254599" y="2697680"/>
            <a:ext cx="2509356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00B0F0"/>
              </a:buClr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域的意思。</a:t>
            </a:r>
            <a:endParaRPr lang="en-US" altLang="zh-CN" sz="16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buClr>
                <a:srgbClr val="00B0F0"/>
              </a:buClr>
            </a:pPr>
            <a:endParaRPr lang="en-US" altLang="zh-CN" sz="16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>
              <a:buClr>
                <a:srgbClr val="00B0F0"/>
              </a:buClr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跟</a:t>
            </a:r>
            <a:r>
              <a:rPr lang="en-US" altLang="zh-CN" sz="16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javabean</a:t>
            </a: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一样， 表示宽泛的模型的意思 。</a:t>
            </a:r>
            <a:endParaRPr lang="en-US" altLang="zh-CN" sz="16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xmlns="" id="{286C5E9A-76D4-4D47-8525-4D61FF04F856}"/>
              </a:ext>
            </a:extLst>
          </p:cNvPr>
          <p:cNvSpPr/>
          <p:nvPr/>
        </p:nvSpPr>
        <p:spPr>
          <a:xfrm>
            <a:off x="1816593" y="1719402"/>
            <a:ext cx="10967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Domain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xmlns="" id="{57DF8492-C84F-4667-93EE-9EB88AFB23D4}"/>
              </a:ext>
            </a:extLst>
          </p:cNvPr>
          <p:cNvCxnSpPr>
            <a:cxnSpLocks/>
          </p:cNvCxnSpPr>
          <p:nvPr/>
        </p:nvCxnSpPr>
        <p:spPr>
          <a:xfrm>
            <a:off x="1816593" y="2228487"/>
            <a:ext cx="109677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矩形 63">
            <a:extLst>
              <a:ext uri="{FF2B5EF4-FFF2-40B4-BE49-F238E27FC236}">
                <a16:creationId xmlns:a16="http://schemas.microsoft.com/office/drawing/2014/main" xmlns="" id="{511CB3E8-C84D-4586-86B6-4044F6641BE8}"/>
              </a:ext>
            </a:extLst>
          </p:cNvPr>
          <p:cNvSpPr/>
          <p:nvPr/>
        </p:nvSpPr>
        <p:spPr>
          <a:xfrm>
            <a:off x="5547612" y="1702110"/>
            <a:ext cx="9316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Model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5" name="直接连接符 64">
            <a:extLst>
              <a:ext uri="{FF2B5EF4-FFF2-40B4-BE49-F238E27FC236}">
                <a16:creationId xmlns:a16="http://schemas.microsoft.com/office/drawing/2014/main" xmlns="" id="{95D73695-1ACB-4588-9D12-B63777FEBBF6}"/>
              </a:ext>
            </a:extLst>
          </p:cNvPr>
          <p:cNvCxnSpPr>
            <a:cxnSpLocks/>
          </p:cNvCxnSpPr>
          <p:nvPr/>
        </p:nvCxnSpPr>
        <p:spPr>
          <a:xfrm>
            <a:off x="5547612" y="2211195"/>
            <a:ext cx="109677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矩形 65">
            <a:extLst>
              <a:ext uri="{FF2B5EF4-FFF2-40B4-BE49-F238E27FC236}">
                <a16:creationId xmlns:a16="http://schemas.microsoft.com/office/drawing/2014/main" xmlns="" id="{3C388E9C-9DCE-43B0-B9CF-B10BC1392484}"/>
              </a:ext>
            </a:extLst>
          </p:cNvPr>
          <p:cNvSpPr/>
          <p:nvPr/>
        </p:nvSpPr>
        <p:spPr>
          <a:xfrm>
            <a:off x="9134067" y="1719402"/>
            <a:ext cx="8627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Entity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7" name="直接连接符 66">
            <a:extLst>
              <a:ext uri="{FF2B5EF4-FFF2-40B4-BE49-F238E27FC236}">
                <a16:creationId xmlns:a16="http://schemas.microsoft.com/office/drawing/2014/main" xmlns="" id="{F0A9992E-CEDA-4640-8787-EF3978464E6C}"/>
              </a:ext>
            </a:extLst>
          </p:cNvPr>
          <p:cNvCxnSpPr>
            <a:cxnSpLocks/>
          </p:cNvCxnSpPr>
          <p:nvPr/>
        </p:nvCxnSpPr>
        <p:spPr>
          <a:xfrm>
            <a:off x="9134067" y="2228487"/>
            <a:ext cx="109677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218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58708B49-491D-4154-B494-F7954112E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</a:rPr>
              <a:t>分层领域模型规约参考</a:t>
            </a:r>
            <a:r>
              <a:rPr lang="en-US" altLang="zh-CN" dirty="0">
                <a:solidFill>
                  <a:srgbClr val="C00000"/>
                </a:solidFill>
              </a:rPr>
              <a:t>-《</a:t>
            </a:r>
            <a:r>
              <a:rPr lang="zh-CN" altLang="en-US" dirty="0">
                <a:solidFill>
                  <a:srgbClr val="C00000"/>
                </a:solidFill>
              </a:rPr>
              <a:t>阿里参考手册</a:t>
            </a:r>
            <a:r>
              <a:rPr lang="en-US" altLang="zh-CN" dirty="0">
                <a:solidFill>
                  <a:srgbClr val="C00000"/>
                </a:solidFill>
              </a:rPr>
              <a:t>》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B7053522-121C-4ED5-860E-76496AA3F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599" y="6033935"/>
            <a:ext cx="2909888" cy="206381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xmlns="" id="{28699894-523F-4582-BBF8-25D17BA7C50E}"/>
              </a:ext>
            </a:extLst>
          </p:cNvPr>
          <p:cNvSpPr/>
          <p:nvPr/>
        </p:nvSpPr>
        <p:spPr>
          <a:xfrm>
            <a:off x="982639" y="1453650"/>
            <a:ext cx="1801504" cy="3957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DO</a:t>
            </a:r>
            <a:endParaRPr lang="zh-CN" altLang="en-US" dirty="0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xmlns="" id="{060CB938-D464-4119-9665-392990E39BFE}"/>
              </a:ext>
            </a:extLst>
          </p:cNvPr>
          <p:cNvSpPr/>
          <p:nvPr/>
        </p:nvSpPr>
        <p:spPr>
          <a:xfrm>
            <a:off x="982639" y="2201247"/>
            <a:ext cx="1801504" cy="395785"/>
          </a:xfrm>
          <a:prstGeom prst="roundRec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PO</a:t>
            </a:r>
            <a:endParaRPr lang="zh-CN" altLang="en-US" dirty="0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xmlns="" id="{22B387E5-DA67-431A-BFFA-67ED53B20CD9}"/>
              </a:ext>
            </a:extLst>
          </p:cNvPr>
          <p:cNvSpPr/>
          <p:nvPr/>
        </p:nvSpPr>
        <p:spPr>
          <a:xfrm>
            <a:off x="982639" y="2948844"/>
            <a:ext cx="1801504" cy="3957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DTO</a:t>
            </a:r>
            <a:endParaRPr lang="zh-CN" altLang="en-US" dirty="0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xmlns="" id="{90A98513-EF7C-4EC7-9F29-3AD0F876ABD7}"/>
              </a:ext>
            </a:extLst>
          </p:cNvPr>
          <p:cNvSpPr/>
          <p:nvPr/>
        </p:nvSpPr>
        <p:spPr>
          <a:xfrm>
            <a:off x="982639" y="3696441"/>
            <a:ext cx="1801504" cy="3957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BO</a:t>
            </a:r>
            <a:endParaRPr lang="zh-CN" altLang="en-US" dirty="0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xmlns="" id="{7FC49DE9-F230-4635-AAF3-A8F8CD42BDF9}"/>
              </a:ext>
            </a:extLst>
          </p:cNvPr>
          <p:cNvSpPr/>
          <p:nvPr/>
        </p:nvSpPr>
        <p:spPr>
          <a:xfrm>
            <a:off x="982639" y="4444038"/>
            <a:ext cx="1801504" cy="3957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AO</a:t>
            </a:r>
            <a:endParaRPr lang="zh-CN" altLang="en-US" dirty="0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xmlns="" id="{312A7E4A-FC6D-4441-86A8-BB3999CE7EC9}"/>
              </a:ext>
            </a:extLst>
          </p:cNvPr>
          <p:cNvSpPr/>
          <p:nvPr/>
        </p:nvSpPr>
        <p:spPr>
          <a:xfrm>
            <a:off x="982639" y="5191635"/>
            <a:ext cx="1801504" cy="3957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VO</a:t>
            </a:r>
            <a:endParaRPr lang="zh-CN" altLang="en-US" dirty="0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xmlns="" id="{0E2AA5A8-AEF2-4B10-93D8-D952EFFAB76C}"/>
              </a:ext>
            </a:extLst>
          </p:cNvPr>
          <p:cNvSpPr/>
          <p:nvPr/>
        </p:nvSpPr>
        <p:spPr>
          <a:xfrm>
            <a:off x="982639" y="5939233"/>
            <a:ext cx="1801504" cy="3957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Query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xmlns="" id="{A3E78209-2F38-441F-9D16-D7BE1A08CDFC}"/>
              </a:ext>
            </a:extLst>
          </p:cNvPr>
          <p:cNvSpPr txBox="1"/>
          <p:nvPr/>
        </p:nvSpPr>
        <p:spPr>
          <a:xfrm>
            <a:off x="3498034" y="1450571"/>
            <a:ext cx="18015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Data Object</a:t>
            </a:r>
            <a:endParaRPr lang="zh-CN" altLang="en-US" sz="1600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xmlns="" id="{8974F1CB-0FF4-4925-A0DE-3632994BD99B}"/>
              </a:ext>
            </a:extLst>
          </p:cNvPr>
          <p:cNvSpPr txBox="1"/>
          <p:nvPr/>
        </p:nvSpPr>
        <p:spPr>
          <a:xfrm>
            <a:off x="3498034" y="2198168"/>
            <a:ext cx="18015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/>
              <a:t>Persistant</a:t>
            </a:r>
            <a:r>
              <a:rPr lang="en-US" altLang="zh-CN" sz="1600" dirty="0"/>
              <a:t> Object</a:t>
            </a:r>
            <a:endParaRPr lang="zh-CN" altLang="en-US" sz="1600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xmlns="" id="{25518288-116C-49DB-B5E3-86915DEAAC00}"/>
              </a:ext>
            </a:extLst>
          </p:cNvPr>
          <p:cNvSpPr txBox="1"/>
          <p:nvPr/>
        </p:nvSpPr>
        <p:spPr>
          <a:xfrm>
            <a:off x="3498033" y="2945765"/>
            <a:ext cx="23525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Data Transfer Object</a:t>
            </a:r>
            <a:endParaRPr lang="zh-CN" altLang="en-US" sz="1600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xmlns="" id="{36D509B9-913A-4DFB-8298-FCFB04543545}"/>
              </a:ext>
            </a:extLst>
          </p:cNvPr>
          <p:cNvSpPr txBox="1"/>
          <p:nvPr/>
        </p:nvSpPr>
        <p:spPr>
          <a:xfrm>
            <a:off x="3498034" y="3693362"/>
            <a:ext cx="18015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Business Object</a:t>
            </a:r>
            <a:endParaRPr lang="zh-CN" altLang="en-US" sz="1600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xmlns="" id="{AF66C468-3D3E-4D84-A778-C9BEA5624633}"/>
              </a:ext>
            </a:extLst>
          </p:cNvPr>
          <p:cNvSpPr txBox="1"/>
          <p:nvPr/>
        </p:nvSpPr>
        <p:spPr>
          <a:xfrm>
            <a:off x="3498033" y="4442416"/>
            <a:ext cx="21993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Application Object</a:t>
            </a:r>
            <a:endParaRPr lang="zh-CN" altLang="en-US" sz="1600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xmlns="" id="{40325913-85CA-411F-B0A4-7280FE16E81F}"/>
              </a:ext>
            </a:extLst>
          </p:cNvPr>
          <p:cNvSpPr txBox="1"/>
          <p:nvPr/>
        </p:nvSpPr>
        <p:spPr>
          <a:xfrm>
            <a:off x="3498034" y="5188556"/>
            <a:ext cx="18015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View Object</a:t>
            </a:r>
            <a:endParaRPr lang="zh-CN" altLang="en-US" sz="1600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xmlns="" id="{C158895F-4373-45E3-AC17-CD2404309F4F}"/>
              </a:ext>
            </a:extLst>
          </p:cNvPr>
          <p:cNvSpPr txBox="1"/>
          <p:nvPr/>
        </p:nvSpPr>
        <p:spPr>
          <a:xfrm>
            <a:off x="3498034" y="5936154"/>
            <a:ext cx="18015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Query Object</a:t>
            </a:r>
            <a:endParaRPr lang="zh-CN" altLang="en-US" sz="1600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xmlns="" id="{C1809A5F-61BF-4AD8-B6F9-C2A8A32C676C}"/>
              </a:ext>
            </a:extLst>
          </p:cNvPr>
          <p:cNvSpPr txBox="1"/>
          <p:nvPr/>
        </p:nvSpPr>
        <p:spPr>
          <a:xfrm>
            <a:off x="6095204" y="1497654"/>
            <a:ext cx="49177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与数据库表结构一一对应，通过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DAO</a:t>
            </a: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层向上传输数据源对象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xmlns="" id="{687E0BD1-A20B-42F4-972B-90ECB93E49AE}"/>
              </a:ext>
            </a:extLst>
          </p:cNvPr>
          <p:cNvSpPr txBox="1"/>
          <p:nvPr/>
        </p:nvSpPr>
        <p:spPr>
          <a:xfrm>
            <a:off x="6095204" y="2209344"/>
            <a:ext cx="49177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表示数据库中的一条记录映射成的 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java </a:t>
            </a: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对象。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xmlns="" id="{97470262-B69E-4696-90D0-2CA71B8B4253}"/>
              </a:ext>
            </a:extLst>
          </p:cNvPr>
          <p:cNvSpPr txBox="1"/>
          <p:nvPr/>
        </p:nvSpPr>
        <p:spPr>
          <a:xfrm>
            <a:off x="6095204" y="2921034"/>
            <a:ext cx="49177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数据传输对象，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Service</a:t>
            </a: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或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Manager</a:t>
            </a: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向外传输的对象。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xmlns="" id="{176A4874-10DA-4C6D-AC39-526B507660C5}"/>
              </a:ext>
            </a:extLst>
          </p:cNvPr>
          <p:cNvSpPr txBox="1"/>
          <p:nvPr/>
        </p:nvSpPr>
        <p:spPr>
          <a:xfrm>
            <a:off x="6095204" y="3740444"/>
            <a:ext cx="49177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业务对象，由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Service</a:t>
            </a: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层输出的封装业务逻辑的对象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xmlns="" id="{E89FF539-94ED-460C-BE18-8F71F16C6D2D}"/>
              </a:ext>
            </a:extLst>
          </p:cNvPr>
          <p:cNvSpPr txBox="1"/>
          <p:nvPr/>
        </p:nvSpPr>
        <p:spPr>
          <a:xfrm>
            <a:off x="6095204" y="4559857"/>
            <a:ext cx="49177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应用对象，在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Web</a:t>
            </a: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层与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Service</a:t>
            </a: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层之间抽象的复用对象模型，极为贴近展示层，复用度不高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xmlns="" id="{7ABB89F4-6AA3-46B4-8D58-96B3535867C0}"/>
              </a:ext>
            </a:extLst>
          </p:cNvPr>
          <p:cNvSpPr txBox="1"/>
          <p:nvPr/>
        </p:nvSpPr>
        <p:spPr>
          <a:xfrm>
            <a:off x="6095204" y="5271547"/>
            <a:ext cx="49177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显示层对象，通常是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Web</a:t>
            </a: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向模版渲染引擎层传输的对象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xmlns="" id="{F090C47A-3C56-4283-9751-50A0FC78DD7C}"/>
              </a:ext>
            </a:extLst>
          </p:cNvPr>
          <p:cNvSpPr txBox="1"/>
          <p:nvPr/>
        </p:nvSpPr>
        <p:spPr>
          <a:xfrm>
            <a:off x="6095204" y="5983237"/>
            <a:ext cx="49177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数据查询对象，各层接收上层的查询请求。</a:t>
            </a:r>
          </a:p>
        </p:txBody>
      </p:sp>
    </p:spTree>
    <p:extLst>
      <p:ext uri="{BB962C8B-B14F-4D97-AF65-F5344CB8AC3E}">
        <p14:creationId xmlns:p14="http://schemas.microsoft.com/office/powerpoint/2010/main" val="23976013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C366E3B-2675-4FE3-AC74-98B7A1463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</a:rPr>
              <a:t>包命名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00C4D1E7-ECCA-4002-8F4E-00810D64B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xmlns="" id="{32ACC8DD-56EA-4A41-98C4-A575FA002BC6}"/>
              </a:ext>
            </a:extLst>
          </p:cNvPr>
          <p:cNvSpPr/>
          <p:nvPr/>
        </p:nvSpPr>
        <p:spPr>
          <a:xfrm>
            <a:off x="1172216" y="3803036"/>
            <a:ext cx="1201002" cy="488758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00B0F0"/>
                </a:solidFill>
              </a:rPr>
              <a:t>Domain</a:t>
            </a:r>
            <a:endParaRPr lang="zh-CN" altLang="en-US" dirty="0">
              <a:solidFill>
                <a:srgbClr val="00B0F0"/>
              </a:solidFill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xmlns="" id="{7F0C3D5C-647D-437F-A816-E49582D851DA}"/>
              </a:ext>
            </a:extLst>
          </p:cNvPr>
          <p:cNvSpPr/>
          <p:nvPr/>
        </p:nvSpPr>
        <p:spPr>
          <a:xfrm>
            <a:off x="3420431" y="2382391"/>
            <a:ext cx="1238777" cy="516258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00B0F0"/>
                </a:solidFill>
              </a:rPr>
              <a:t>Model</a:t>
            </a:r>
            <a:endParaRPr lang="zh-CN" altLang="en-US" dirty="0">
              <a:solidFill>
                <a:srgbClr val="00B0F0"/>
              </a:solidFill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xmlns="" id="{7C0DA95D-257E-4FA4-B40D-0F26812501F3}"/>
              </a:ext>
            </a:extLst>
          </p:cNvPr>
          <p:cNvSpPr/>
          <p:nvPr/>
        </p:nvSpPr>
        <p:spPr>
          <a:xfrm>
            <a:off x="3420431" y="3768489"/>
            <a:ext cx="1202400" cy="557853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00B0F0"/>
                </a:solidFill>
              </a:rPr>
              <a:t>DTO</a:t>
            </a:r>
            <a:endParaRPr lang="zh-CN" altLang="en-US" dirty="0">
              <a:solidFill>
                <a:srgbClr val="00B0F0"/>
              </a:solidFill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xmlns="" id="{8853637D-2BBA-49CE-B563-2F92BEC57B47}"/>
              </a:ext>
            </a:extLst>
          </p:cNvPr>
          <p:cNvSpPr/>
          <p:nvPr/>
        </p:nvSpPr>
        <p:spPr>
          <a:xfrm>
            <a:off x="3491155" y="5293564"/>
            <a:ext cx="1202400" cy="557853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00B0F0"/>
                </a:solidFill>
              </a:rPr>
              <a:t>Entity</a:t>
            </a:r>
            <a:endParaRPr lang="zh-CN" altLang="en-US" dirty="0">
              <a:solidFill>
                <a:srgbClr val="00B0F0"/>
              </a:solidFill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xmlns="" id="{226930F2-B7F7-4898-8368-B66E3E438DFA}"/>
              </a:ext>
            </a:extLst>
          </p:cNvPr>
          <p:cNvSpPr/>
          <p:nvPr/>
        </p:nvSpPr>
        <p:spPr>
          <a:xfrm>
            <a:off x="5796135" y="1553298"/>
            <a:ext cx="1419367" cy="488758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00B0F0"/>
                </a:solidFill>
              </a:rPr>
              <a:t>Query</a:t>
            </a:r>
            <a:endParaRPr lang="zh-CN" altLang="en-US" dirty="0">
              <a:solidFill>
                <a:srgbClr val="00B0F0"/>
              </a:solidFill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xmlns="" id="{0588AA39-6585-4FD9-B380-F34F5B0DBD99}"/>
              </a:ext>
            </a:extLst>
          </p:cNvPr>
          <p:cNvSpPr/>
          <p:nvPr/>
        </p:nvSpPr>
        <p:spPr>
          <a:xfrm>
            <a:off x="5796136" y="2883514"/>
            <a:ext cx="1419366" cy="483628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00B0F0"/>
                </a:solidFill>
              </a:rPr>
              <a:t>VO</a:t>
            </a:r>
            <a:endParaRPr lang="zh-CN" altLang="en-US" dirty="0">
              <a:solidFill>
                <a:srgbClr val="00B0F0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xmlns="" id="{A2894292-9558-4E89-80FF-4364A1BA410C}"/>
              </a:ext>
            </a:extLst>
          </p:cNvPr>
          <p:cNvSpPr txBox="1"/>
          <p:nvPr/>
        </p:nvSpPr>
        <p:spPr>
          <a:xfrm>
            <a:off x="8370627" y="1286742"/>
            <a:ext cx="13920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XxxQuery</a:t>
            </a:r>
            <a:endParaRPr lang="zh-CN" altLang="en-US" sz="16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xmlns="" id="{96F8646B-1CD3-4665-A1DE-D1F5280C20F9}"/>
              </a:ext>
            </a:extLst>
          </p:cNvPr>
          <p:cNvSpPr txBox="1"/>
          <p:nvPr/>
        </p:nvSpPr>
        <p:spPr>
          <a:xfrm>
            <a:off x="8352430" y="2048880"/>
            <a:ext cx="13920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XxxForm</a:t>
            </a:r>
            <a:endParaRPr lang="zh-CN" altLang="en-US" sz="16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xmlns="" id="{64A2A6D1-194E-4C10-B8EB-C35E351EB3CE}"/>
              </a:ext>
            </a:extLst>
          </p:cNvPr>
          <p:cNvSpPr txBox="1"/>
          <p:nvPr/>
        </p:nvSpPr>
        <p:spPr>
          <a:xfrm>
            <a:off x="8370627" y="2964237"/>
            <a:ext cx="13920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XxxVO</a:t>
            </a:r>
            <a:endParaRPr lang="zh-CN" altLang="en-US" sz="16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xmlns="" id="{33A8DA43-CDAC-4851-8F3E-A0D726E5D1F7}"/>
              </a:ext>
            </a:extLst>
          </p:cNvPr>
          <p:cNvSpPr txBox="1"/>
          <p:nvPr/>
        </p:nvSpPr>
        <p:spPr>
          <a:xfrm>
            <a:off x="5399169" y="3876397"/>
            <a:ext cx="13920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XxxDTO</a:t>
            </a:r>
            <a:endParaRPr lang="zh-CN" altLang="en-US" sz="16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xmlns="" id="{85161B47-8097-40E9-98FC-7DE22046E961}"/>
              </a:ext>
            </a:extLst>
          </p:cNvPr>
          <p:cNvSpPr txBox="1"/>
          <p:nvPr/>
        </p:nvSpPr>
        <p:spPr>
          <a:xfrm>
            <a:off x="5523672" y="5405719"/>
            <a:ext cx="2629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err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XxxEntity|Xxx</a:t>
            </a:r>
            <a:r>
              <a:rPr lang="en-US" altLang="zh-CN" sz="1600" b="1" dirty="0" err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DO|XxxPO</a:t>
            </a:r>
            <a:endParaRPr lang="zh-CN" altLang="en-US" sz="16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86" name="连接符: 肘形 85">
            <a:extLst>
              <a:ext uri="{FF2B5EF4-FFF2-40B4-BE49-F238E27FC236}">
                <a16:creationId xmlns:a16="http://schemas.microsoft.com/office/drawing/2014/main" xmlns="" id="{78A2D05A-0246-427C-8A28-6D2A9F2DF8A5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>
            <a:off x="2373218" y="4047415"/>
            <a:ext cx="1047213" cy="1"/>
          </a:xfrm>
          <a:prstGeom prst="bentConnector3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连接符: 肘形 103">
            <a:extLst>
              <a:ext uri="{FF2B5EF4-FFF2-40B4-BE49-F238E27FC236}">
                <a16:creationId xmlns:a16="http://schemas.microsoft.com/office/drawing/2014/main" xmlns="" id="{B55A9D6D-9C44-468E-91C9-7E5625348946}"/>
              </a:ext>
            </a:extLst>
          </p:cNvPr>
          <p:cNvCxnSpPr>
            <a:cxnSpLocks/>
            <a:endCxn id="9" idx="1"/>
          </p:cNvCxnSpPr>
          <p:nvPr/>
        </p:nvCxnSpPr>
        <p:spPr>
          <a:xfrm rot="16200000" flipH="1">
            <a:off x="2417962" y="4499298"/>
            <a:ext cx="1559624" cy="586761"/>
          </a:xfrm>
          <a:prstGeom prst="bent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连接符: 肘形 105">
            <a:extLst>
              <a:ext uri="{FF2B5EF4-FFF2-40B4-BE49-F238E27FC236}">
                <a16:creationId xmlns:a16="http://schemas.microsoft.com/office/drawing/2014/main" xmlns="" id="{DE5DFD1B-25D9-41F6-B46C-84636CC22C51}"/>
              </a:ext>
            </a:extLst>
          </p:cNvPr>
          <p:cNvCxnSpPr>
            <a:cxnSpLocks/>
            <a:endCxn id="7" idx="1"/>
          </p:cNvCxnSpPr>
          <p:nvPr/>
        </p:nvCxnSpPr>
        <p:spPr>
          <a:xfrm rot="5400000" flipH="1" flipV="1">
            <a:off x="2476238" y="3068675"/>
            <a:ext cx="1372348" cy="516038"/>
          </a:xfrm>
          <a:prstGeom prst="bent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连接符: 肘形 107">
            <a:extLst>
              <a:ext uri="{FF2B5EF4-FFF2-40B4-BE49-F238E27FC236}">
                <a16:creationId xmlns:a16="http://schemas.microsoft.com/office/drawing/2014/main" xmlns="" id="{19329D05-7D03-4524-BA7B-4C5398274EA5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 flipV="1">
            <a:off x="4659208" y="1797677"/>
            <a:ext cx="1136927" cy="842843"/>
          </a:xfrm>
          <a:prstGeom prst="bentConnector3">
            <a:avLst>
              <a:gd name="adj1" fmla="val 48883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连接符: 肘形 115">
            <a:extLst>
              <a:ext uri="{FF2B5EF4-FFF2-40B4-BE49-F238E27FC236}">
                <a16:creationId xmlns:a16="http://schemas.microsoft.com/office/drawing/2014/main" xmlns="" id="{7E95124F-C101-4616-9C52-9E1AC01CC6DC}"/>
              </a:ext>
            </a:extLst>
          </p:cNvPr>
          <p:cNvCxnSpPr>
            <a:endCxn id="11" idx="1"/>
          </p:cNvCxnSpPr>
          <p:nvPr/>
        </p:nvCxnSpPr>
        <p:spPr>
          <a:xfrm>
            <a:off x="5251208" y="2651414"/>
            <a:ext cx="544928" cy="473914"/>
          </a:xfrm>
          <a:prstGeom prst="bentConnector3">
            <a:avLst>
              <a:gd name="adj1" fmla="val -5099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连接符: 肘形 118">
            <a:extLst>
              <a:ext uri="{FF2B5EF4-FFF2-40B4-BE49-F238E27FC236}">
                <a16:creationId xmlns:a16="http://schemas.microsoft.com/office/drawing/2014/main" xmlns="" id="{8314B8C7-1A37-4056-A8BE-C9927FCDF834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7215502" y="1466910"/>
            <a:ext cx="1155125" cy="330767"/>
          </a:xfrm>
          <a:prstGeom prst="bentConnector3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连接符: 肘形 120">
            <a:extLst>
              <a:ext uri="{FF2B5EF4-FFF2-40B4-BE49-F238E27FC236}">
                <a16:creationId xmlns:a16="http://schemas.microsoft.com/office/drawing/2014/main" xmlns="" id="{75808282-B226-465A-9158-E276D3E21ED2}"/>
              </a:ext>
            </a:extLst>
          </p:cNvPr>
          <p:cNvCxnSpPr>
            <a:endCxn id="13" idx="1"/>
          </p:cNvCxnSpPr>
          <p:nvPr/>
        </p:nvCxnSpPr>
        <p:spPr>
          <a:xfrm>
            <a:off x="7792872" y="1797677"/>
            <a:ext cx="559558" cy="420480"/>
          </a:xfrm>
          <a:prstGeom prst="bentConnector3">
            <a:avLst>
              <a:gd name="adj1" fmla="val 122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连接符 123">
            <a:extLst>
              <a:ext uri="{FF2B5EF4-FFF2-40B4-BE49-F238E27FC236}">
                <a16:creationId xmlns:a16="http://schemas.microsoft.com/office/drawing/2014/main" xmlns="" id="{F774C7E8-DCEC-47CB-91C3-C071B76C1F1C}"/>
              </a:ext>
            </a:extLst>
          </p:cNvPr>
          <p:cNvCxnSpPr>
            <a:stCxn id="11" idx="3"/>
            <a:endCxn id="14" idx="1"/>
          </p:cNvCxnSpPr>
          <p:nvPr/>
        </p:nvCxnSpPr>
        <p:spPr>
          <a:xfrm>
            <a:off x="7215502" y="3125328"/>
            <a:ext cx="1155125" cy="818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连接符: 肘形 125">
            <a:extLst>
              <a:ext uri="{FF2B5EF4-FFF2-40B4-BE49-F238E27FC236}">
                <a16:creationId xmlns:a16="http://schemas.microsoft.com/office/drawing/2014/main" xmlns="" id="{B766907C-5B2A-4839-ADE1-C50EF242C292}"/>
              </a:ext>
            </a:extLst>
          </p:cNvPr>
          <p:cNvCxnSpPr>
            <a:cxnSpLocks/>
            <a:stCxn id="8" idx="3"/>
            <a:endCxn id="15" idx="1"/>
          </p:cNvCxnSpPr>
          <p:nvPr/>
        </p:nvCxnSpPr>
        <p:spPr>
          <a:xfrm flipV="1">
            <a:off x="4622831" y="4045674"/>
            <a:ext cx="776338" cy="1742"/>
          </a:xfrm>
          <a:prstGeom prst="bentConnector3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连接符: 肘形 127">
            <a:extLst>
              <a:ext uri="{FF2B5EF4-FFF2-40B4-BE49-F238E27FC236}">
                <a16:creationId xmlns:a16="http://schemas.microsoft.com/office/drawing/2014/main" xmlns="" id="{AF7323E9-AB83-4E08-9557-BB21F621260B}"/>
              </a:ext>
            </a:extLst>
          </p:cNvPr>
          <p:cNvCxnSpPr>
            <a:cxnSpLocks/>
            <a:stCxn id="9" idx="3"/>
            <a:endCxn id="16" idx="1"/>
          </p:cNvCxnSpPr>
          <p:nvPr/>
        </p:nvCxnSpPr>
        <p:spPr>
          <a:xfrm>
            <a:off x="4693555" y="5572491"/>
            <a:ext cx="830117" cy="2505"/>
          </a:xfrm>
          <a:prstGeom prst="bentConnector3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68796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矩形 76">
            <a:extLst>
              <a:ext uri="{FF2B5EF4-FFF2-40B4-BE49-F238E27FC236}">
                <a16:creationId xmlns:a16="http://schemas.microsoft.com/office/drawing/2014/main" xmlns="" id="{1A6C2C0D-200D-4FED-A363-E58419E879CE}"/>
              </a:ext>
            </a:extLst>
          </p:cNvPr>
          <p:cNvSpPr/>
          <p:nvPr/>
        </p:nvSpPr>
        <p:spPr>
          <a:xfrm>
            <a:off x="2290550" y="230330"/>
            <a:ext cx="4516939" cy="867079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75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xmlns="" id="{63FA1E80-C276-4632-9FD3-050191026FA4}"/>
              </a:ext>
            </a:extLst>
          </p:cNvPr>
          <p:cNvSpPr/>
          <p:nvPr/>
        </p:nvSpPr>
        <p:spPr>
          <a:xfrm>
            <a:off x="2228011" y="5541721"/>
            <a:ext cx="4139668" cy="94049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75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638DC155-DCDF-45E9-94D7-8FE29FFF64F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282113" y="6240463"/>
            <a:ext cx="2909887" cy="206375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xmlns="" id="{EE603626-1021-41D2-9234-A426F98107E6}"/>
              </a:ext>
            </a:extLst>
          </p:cNvPr>
          <p:cNvSpPr/>
          <p:nvPr/>
        </p:nvSpPr>
        <p:spPr>
          <a:xfrm>
            <a:off x="2682360" y="400930"/>
            <a:ext cx="1625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PC</a:t>
            </a:r>
            <a:endParaRPr lang="zh-CN" altLang="en-US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xmlns="" id="{A3385B1A-075A-4D6E-9F9B-4440B0F98606}"/>
              </a:ext>
            </a:extLst>
          </p:cNvPr>
          <p:cNvSpPr/>
          <p:nvPr/>
        </p:nvSpPr>
        <p:spPr>
          <a:xfrm>
            <a:off x="4786104" y="422855"/>
            <a:ext cx="1625600" cy="511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H5</a:t>
            </a:r>
            <a:endParaRPr lang="zh-CN" altLang="en-US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xmlns="" id="{5C8799B1-0E7F-4044-89A3-F8E4100F3E62}"/>
              </a:ext>
            </a:extLst>
          </p:cNvPr>
          <p:cNvSpPr/>
          <p:nvPr/>
        </p:nvSpPr>
        <p:spPr>
          <a:xfrm>
            <a:off x="7239183" y="440634"/>
            <a:ext cx="300910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开放接口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xmlns="" id="{D6E1F844-DF3A-4EA4-9D71-18FFC8C46450}"/>
              </a:ext>
            </a:extLst>
          </p:cNvPr>
          <p:cNvSpPr/>
          <p:nvPr/>
        </p:nvSpPr>
        <p:spPr>
          <a:xfrm>
            <a:off x="2251293" y="1582020"/>
            <a:ext cx="5736222" cy="874711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75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n>
                <a:solidFill>
                  <a:schemeClr val="tx1"/>
                </a:solidFill>
                <a:prstDash val="lgDashDot"/>
              </a:ln>
              <a:solidFill>
                <a:srgbClr val="E6E6E6"/>
              </a:solidFill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xmlns="" id="{F0B71C0C-F893-4A7E-A4CD-7614C80D8723}"/>
              </a:ext>
            </a:extLst>
          </p:cNvPr>
          <p:cNvSpPr/>
          <p:nvPr/>
        </p:nvSpPr>
        <p:spPr>
          <a:xfrm>
            <a:off x="2279175" y="3016872"/>
            <a:ext cx="7847461" cy="834056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75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xmlns="" id="{B8BF6A15-7C23-4B92-BD7F-3F10BD8B79B9}"/>
              </a:ext>
            </a:extLst>
          </p:cNvPr>
          <p:cNvSpPr/>
          <p:nvPr/>
        </p:nvSpPr>
        <p:spPr>
          <a:xfrm>
            <a:off x="2241695" y="4551064"/>
            <a:ext cx="4132529" cy="774754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75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xmlns="" id="{0352A2F5-EBCC-4F42-9DB2-7FF08EB94557}"/>
              </a:ext>
            </a:extLst>
          </p:cNvPr>
          <p:cNvSpPr/>
          <p:nvPr/>
        </p:nvSpPr>
        <p:spPr>
          <a:xfrm>
            <a:off x="2656960" y="5738420"/>
            <a:ext cx="12319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Mysql</a:t>
            </a:r>
            <a:endParaRPr lang="zh-CN" altLang="en-US" dirty="0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xmlns="" id="{B499E4DC-AFA8-41A8-907C-57F9D8C19AFB}"/>
              </a:ext>
            </a:extLst>
          </p:cNvPr>
          <p:cNvSpPr/>
          <p:nvPr/>
        </p:nvSpPr>
        <p:spPr>
          <a:xfrm>
            <a:off x="7300009" y="5882983"/>
            <a:ext cx="2887454" cy="5334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外部接口或者第三方平台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xmlns="" id="{4E48FC10-7E9A-4C4C-8226-748FD3EC635B}"/>
              </a:ext>
            </a:extLst>
          </p:cNvPr>
          <p:cNvSpPr/>
          <p:nvPr/>
        </p:nvSpPr>
        <p:spPr>
          <a:xfrm>
            <a:off x="4792156" y="5738420"/>
            <a:ext cx="1194193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Oracle</a:t>
            </a:r>
            <a:endParaRPr lang="zh-CN" altLang="en-US" dirty="0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xmlns="" id="{4ADB30B9-BCC2-4D86-8EF1-24FFEBB7F7D2}"/>
              </a:ext>
            </a:extLst>
          </p:cNvPr>
          <p:cNvSpPr/>
          <p:nvPr/>
        </p:nvSpPr>
        <p:spPr>
          <a:xfrm>
            <a:off x="2667364" y="1781125"/>
            <a:ext cx="2409820" cy="5105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UserController</a:t>
            </a:r>
            <a:endParaRPr lang="zh-CN" altLang="en-US" dirty="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xmlns="" id="{7E871A22-0F22-48D7-8C4B-D8A40D00646F}"/>
              </a:ext>
            </a:extLst>
          </p:cNvPr>
          <p:cNvSpPr/>
          <p:nvPr/>
        </p:nvSpPr>
        <p:spPr>
          <a:xfrm>
            <a:off x="5577335" y="1770861"/>
            <a:ext cx="2141502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OrderController</a:t>
            </a:r>
            <a:endParaRPr lang="zh-CN" altLang="en-US" dirty="0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xmlns="" id="{374E4B8A-E834-4E6C-AEA1-FAFE60D999E0}"/>
              </a:ext>
            </a:extLst>
          </p:cNvPr>
          <p:cNvSpPr/>
          <p:nvPr/>
        </p:nvSpPr>
        <p:spPr>
          <a:xfrm>
            <a:off x="2682360" y="4701898"/>
            <a:ext cx="1206500" cy="5012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UserDao</a:t>
            </a:r>
            <a:endParaRPr lang="zh-CN" altLang="en-US" dirty="0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xmlns="" id="{59CA0DC5-BF33-464C-A7A6-1570D4727B33}"/>
              </a:ext>
            </a:extLst>
          </p:cNvPr>
          <p:cNvSpPr/>
          <p:nvPr/>
        </p:nvSpPr>
        <p:spPr>
          <a:xfrm>
            <a:off x="4773927" y="4686282"/>
            <a:ext cx="1206500" cy="5012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orderDao</a:t>
            </a:r>
            <a:endParaRPr lang="zh-CN" altLang="en-US" dirty="0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xmlns="" id="{20322300-F7C1-4ABB-A30E-5BB1F0305E1D}"/>
              </a:ext>
            </a:extLst>
          </p:cNvPr>
          <p:cNvSpPr/>
          <p:nvPr/>
        </p:nvSpPr>
        <p:spPr>
          <a:xfrm>
            <a:off x="2622165" y="3166187"/>
            <a:ext cx="2409816" cy="5012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UserService</a:t>
            </a:r>
            <a:endParaRPr lang="zh-CN" altLang="en-US" dirty="0"/>
          </a:p>
        </p:txBody>
      </p: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xmlns="" id="{7D28AD93-908D-4E7B-B4C5-68CAB5AFAE16}"/>
              </a:ext>
            </a:extLst>
          </p:cNvPr>
          <p:cNvCxnSpPr>
            <a:cxnSpLocks/>
          </p:cNvCxnSpPr>
          <p:nvPr/>
        </p:nvCxnSpPr>
        <p:spPr>
          <a:xfrm>
            <a:off x="3901756" y="2514426"/>
            <a:ext cx="0" cy="502446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xmlns="" id="{A0A53D68-6B66-45A3-968D-DE33D64F5AB9}"/>
              </a:ext>
            </a:extLst>
          </p:cNvPr>
          <p:cNvCxnSpPr>
            <a:cxnSpLocks/>
          </p:cNvCxnSpPr>
          <p:nvPr/>
        </p:nvCxnSpPr>
        <p:spPr>
          <a:xfrm flipV="1">
            <a:off x="6691880" y="2479700"/>
            <a:ext cx="0" cy="5371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>
            <a:extLst>
              <a:ext uri="{FF2B5EF4-FFF2-40B4-BE49-F238E27FC236}">
                <a16:creationId xmlns:a16="http://schemas.microsoft.com/office/drawing/2014/main" xmlns="" id="{5A54C673-6A4B-4426-AD37-95C962330A00}"/>
              </a:ext>
            </a:extLst>
          </p:cNvPr>
          <p:cNvSpPr/>
          <p:nvPr/>
        </p:nvSpPr>
        <p:spPr>
          <a:xfrm>
            <a:off x="8006472" y="4547651"/>
            <a:ext cx="2089332" cy="788522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75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xmlns="" id="{97F79D5C-1CCE-44E6-BAC1-DFFC49161AD4}"/>
              </a:ext>
            </a:extLst>
          </p:cNvPr>
          <p:cNvSpPr/>
          <p:nvPr/>
        </p:nvSpPr>
        <p:spPr>
          <a:xfrm>
            <a:off x="8232583" y="4716064"/>
            <a:ext cx="1637110" cy="489645"/>
          </a:xfrm>
          <a:prstGeom prst="rect">
            <a:avLst/>
          </a:prstGeom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OrderManger</a:t>
            </a:r>
            <a:endParaRPr lang="zh-CN" altLang="en-US" dirty="0"/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xmlns="" id="{649050A3-88F2-4601-B221-15D84B9002DA}"/>
              </a:ext>
            </a:extLst>
          </p:cNvPr>
          <p:cNvSpPr/>
          <p:nvPr/>
        </p:nvSpPr>
        <p:spPr>
          <a:xfrm>
            <a:off x="6411708" y="3143597"/>
            <a:ext cx="2409816" cy="5012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OrderService</a:t>
            </a:r>
            <a:endParaRPr lang="zh-CN" altLang="en-US" dirty="0"/>
          </a:p>
        </p:txBody>
      </p: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xmlns="" id="{BD926CCA-D179-4A1D-ADEC-532ED0FA403A}"/>
              </a:ext>
            </a:extLst>
          </p:cNvPr>
          <p:cNvCxnSpPr>
            <a:cxnSpLocks/>
          </p:cNvCxnSpPr>
          <p:nvPr/>
        </p:nvCxnSpPr>
        <p:spPr>
          <a:xfrm flipV="1">
            <a:off x="5561742" y="3895932"/>
            <a:ext cx="0" cy="60151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xmlns="" id="{A8D8B7A1-79C8-47C2-8506-740C446EDDE4}"/>
              </a:ext>
            </a:extLst>
          </p:cNvPr>
          <p:cNvCxnSpPr>
            <a:cxnSpLocks/>
          </p:cNvCxnSpPr>
          <p:nvPr/>
        </p:nvCxnSpPr>
        <p:spPr>
          <a:xfrm flipH="1">
            <a:off x="3197356" y="1053802"/>
            <a:ext cx="12142" cy="562870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xmlns="" id="{2F73EFC1-901D-44D8-BACF-5EBBB81388B2}"/>
              </a:ext>
            </a:extLst>
          </p:cNvPr>
          <p:cNvCxnSpPr>
            <a:cxnSpLocks/>
          </p:cNvCxnSpPr>
          <p:nvPr/>
        </p:nvCxnSpPr>
        <p:spPr>
          <a:xfrm>
            <a:off x="3329295" y="3914718"/>
            <a:ext cx="0" cy="582726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本框 68">
            <a:extLst>
              <a:ext uri="{FF2B5EF4-FFF2-40B4-BE49-F238E27FC236}">
                <a16:creationId xmlns:a16="http://schemas.microsoft.com/office/drawing/2014/main" xmlns="" id="{EB123659-A660-4A3C-8898-6DC530D3EB5A}"/>
              </a:ext>
            </a:extLst>
          </p:cNvPr>
          <p:cNvSpPr txBox="1"/>
          <p:nvPr/>
        </p:nvSpPr>
        <p:spPr>
          <a:xfrm>
            <a:off x="276515" y="493926"/>
            <a:ext cx="1339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/>
              <a:t>终端显示层</a:t>
            </a: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xmlns="" id="{D095FF25-D92C-4B1B-93F2-FFAD9BC1BFDA}"/>
              </a:ext>
            </a:extLst>
          </p:cNvPr>
          <p:cNvSpPr txBox="1"/>
          <p:nvPr/>
        </p:nvSpPr>
        <p:spPr>
          <a:xfrm>
            <a:off x="236264" y="1772324"/>
            <a:ext cx="1339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dirty="0"/>
              <a:t>Web</a:t>
            </a:r>
            <a:r>
              <a:rPr lang="zh-CN" altLang="en-US" dirty="0"/>
              <a:t>层</a:t>
            </a: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xmlns="" id="{20818CB2-2C4F-472E-92E9-548E4A3A2D2B}"/>
              </a:ext>
            </a:extLst>
          </p:cNvPr>
          <p:cNvSpPr txBox="1"/>
          <p:nvPr/>
        </p:nvSpPr>
        <p:spPr>
          <a:xfrm>
            <a:off x="304471" y="3096888"/>
            <a:ext cx="1339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dirty="0"/>
              <a:t>Service</a:t>
            </a:r>
            <a:r>
              <a:rPr lang="zh-CN" altLang="en-US" dirty="0"/>
              <a:t>层</a:t>
            </a: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xmlns="" id="{367E960E-EF84-43EC-B1CA-7170E27CADEC}"/>
              </a:ext>
            </a:extLst>
          </p:cNvPr>
          <p:cNvSpPr txBox="1"/>
          <p:nvPr/>
        </p:nvSpPr>
        <p:spPr>
          <a:xfrm>
            <a:off x="149259" y="4716064"/>
            <a:ext cx="1339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dirty="0"/>
              <a:t>Dao</a:t>
            </a:r>
            <a:r>
              <a:rPr lang="zh-CN" altLang="en-US" dirty="0"/>
              <a:t>层</a:t>
            </a: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xmlns="" id="{E61237D6-694E-4499-A77A-60764B0C6A81}"/>
              </a:ext>
            </a:extLst>
          </p:cNvPr>
          <p:cNvSpPr txBox="1"/>
          <p:nvPr/>
        </p:nvSpPr>
        <p:spPr>
          <a:xfrm>
            <a:off x="314427" y="5855962"/>
            <a:ext cx="1339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/>
              <a:t>数据库</a:t>
            </a:r>
          </a:p>
        </p:txBody>
      </p: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xmlns="" id="{99E46A4C-32E8-45EF-8C3D-4FCC706806AB}"/>
              </a:ext>
            </a:extLst>
          </p:cNvPr>
          <p:cNvCxnSpPr>
            <a:cxnSpLocks/>
          </p:cNvCxnSpPr>
          <p:nvPr/>
        </p:nvCxnSpPr>
        <p:spPr>
          <a:xfrm flipV="1">
            <a:off x="5557143" y="1053802"/>
            <a:ext cx="0" cy="5371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xmlns="" id="{34A5023C-70E4-4FAD-AB39-AA82A5C0FD64}"/>
              </a:ext>
            </a:extLst>
          </p:cNvPr>
          <p:cNvCxnSpPr/>
          <p:nvPr/>
        </p:nvCxnSpPr>
        <p:spPr>
          <a:xfrm flipV="1">
            <a:off x="6364471" y="4668592"/>
            <a:ext cx="1615072" cy="955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xmlns="" id="{3F06B2BD-7492-4358-8DD6-C74E74FBF04A}"/>
              </a:ext>
            </a:extLst>
          </p:cNvPr>
          <p:cNvCxnSpPr/>
          <p:nvPr/>
        </p:nvCxnSpPr>
        <p:spPr>
          <a:xfrm flipH="1">
            <a:off x="6381363" y="5027544"/>
            <a:ext cx="1615072" cy="0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>
            <a:extLst>
              <a:ext uri="{FF2B5EF4-FFF2-40B4-BE49-F238E27FC236}">
                <a16:creationId xmlns:a16="http://schemas.microsoft.com/office/drawing/2014/main" xmlns="" id="{0EC6C54B-B5C2-4E19-AB3A-677E2EE606A7}"/>
              </a:ext>
            </a:extLst>
          </p:cNvPr>
          <p:cNvCxnSpPr/>
          <p:nvPr/>
        </p:nvCxnSpPr>
        <p:spPr>
          <a:xfrm>
            <a:off x="8519235" y="5365315"/>
            <a:ext cx="0" cy="537173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>
            <a:extLst>
              <a:ext uri="{FF2B5EF4-FFF2-40B4-BE49-F238E27FC236}">
                <a16:creationId xmlns:a16="http://schemas.microsoft.com/office/drawing/2014/main" xmlns="" id="{8823E9CD-98B3-459A-97C8-44F3FC4B8965}"/>
              </a:ext>
            </a:extLst>
          </p:cNvPr>
          <p:cNvCxnSpPr>
            <a:cxnSpLocks/>
          </p:cNvCxnSpPr>
          <p:nvPr/>
        </p:nvCxnSpPr>
        <p:spPr>
          <a:xfrm flipV="1">
            <a:off x="9540403" y="5336173"/>
            <a:ext cx="0" cy="5371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xmlns="" id="{3A4FF244-227E-4CCD-9B33-CE0AC47DA21C}"/>
              </a:ext>
            </a:extLst>
          </p:cNvPr>
          <p:cNvCxnSpPr/>
          <p:nvPr/>
        </p:nvCxnSpPr>
        <p:spPr>
          <a:xfrm>
            <a:off x="8507480" y="3960271"/>
            <a:ext cx="0" cy="537173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xmlns="" id="{8D6D5A98-9658-4461-A1AE-1122FFA10E3F}"/>
              </a:ext>
            </a:extLst>
          </p:cNvPr>
          <p:cNvCxnSpPr>
            <a:cxnSpLocks/>
          </p:cNvCxnSpPr>
          <p:nvPr/>
        </p:nvCxnSpPr>
        <p:spPr>
          <a:xfrm flipV="1">
            <a:off x="9513438" y="3914718"/>
            <a:ext cx="0" cy="5371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箭头连接符 90">
            <a:extLst>
              <a:ext uri="{FF2B5EF4-FFF2-40B4-BE49-F238E27FC236}">
                <a16:creationId xmlns:a16="http://schemas.microsoft.com/office/drawing/2014/main" xmlns="" id="{65CAE24C-9D1E-45CA-B36B-30FD9B1D4F5B}"/>
              </a:ext>
            </a:extLst>
          </p:cNvPr>
          <p:cNvCxnSpPr>
            <a:cxnSpLocks/>
          </p:cNvCxnSpPr>
          <p:nvPr/>
        </p:nvCxnSpPr>
        <p:spPr>
          <a:xfrm>
            <a:off x="8821524" y="1097409"/>
            <a:ext cx="0" cy="1768629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xmlns="" id="{5DE963E2-E028-4FAC-9195-CF461D95F7C4}"/>
              </a:ext>
            </a:extLst>
          </p:cNvPr>
          <p:cNvCxnSpPr>
            <a:cxnSpLocks/>
          </p:cNvCxnSpPr>
          <p:nvPr/>
        </p:nvCxnSpPr>
        <p:spPr>
          <a:xfrm flipV="1">
            <a:off x="9928152" y="1097410"/>
            <a:ext cx="0" cy="17686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文本框 95">
            <a:extLst>
              <a:ext uri="{FF2B5EF4-FFF2-40B4-BE49-F238E27FC236}">
                <a16:creationId xmlns:a16="http://schemas.microsoft.com/office/drawing/2014/main" xmlns="" id="{A3BAB77A-C729-4F35-B384-AE40A13FB9C7}"/>
              </a:ext>
            </a:extLst>
          </p:cNvPr>
          <p:cNvSpPr txBox="1"/>
          <p:nvPr/>
        </p:nvSpPr>
        <p:spPr>
          <a:xfrm>
            <a:off x="2426889" y="1065924"/>
            <a:ext cx="7704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Query</a:t>
            </a:r>
            <a:endParaRPr lang="zh-CN" altLang="en-US" sz="16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xmlns="" id="{1C268F97-D0AD-4BC1-940C-5328002DB66A}"/>
              </a:ext>
            </a:extLst>
          </p:cNvPr>
          <p:cNvSpPr txBox="1"/>
          <p:nvPr/>
        </p:nvSpPr>
        <p:spPr>
          <a:xfrm>
            <a:off x="5644939" y="1080236"/>
            <a:ext cx="4857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VO</a:t>
            </a:r>
            <a:endParaRPr lang="zh-CN" altLang="en-US" sz="16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98" name="文本框 97">
            <a:extLst>
              <a:ext uri="{FF2B5EF4-FFF2-40B4-BE49-F238E27FC236}">
                <a16:creationId xmlns:a16="http://schemas.microsoft.com/office/drawing/2014/main" xmlns="" id="{E0C29430-41DD-4E51-8667-B60E17E1F895}"/>
              </a:ext>
            </a:extLst>
          </p:cNvPr>
          <p:cNvSpPr txBox="1"/>
          <p:nvPr/>
        </p:nvSpPr>
        <p:spPr>
          <a:xfrm>
            <a:off x="3020682" y="2514426"/>
            <a:ext cx="7704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Query</a:t>
            </a:r>
            <a:endParaRPr lang="zh-CN" altLang="en-US" sz="16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xmlns="" id="{1C80FDE4-C1F9-4D3D-803A-3D16F4E03A8F}"/>
              </a:ext>
            </a:extLst>
          </p:cNvPr>
          <p:cNvSpPr txBox="1"/>
          <p:nvPr/>
        </p:nvSpPr>
        <p:spPr>
          <a:xfrm>
            <a:off x="2159679" y="4049669"/>
            <a:ext cx="11696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Query/DO</a:t>
            </a:r>
            <a:endParaRPr lang="zh-CN" altLang="en-US" sz="16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00" name="文本框 99">
            <a:extLst>
              <a:ext uri="{FF2B5EF4-FFF2-40B4-BE49-F238E27FC236}">
                <a16:creationId xmlns:a16="http://schemas.microsoft.com/office/drawing/2014/main" xmlns="" id="{DA2567F9-217B-436D-AC4A-3DA725C6F950}"/>
              </a:ext>
            </a:extLst>
          </p:cNvPr>
          <p:cNvSpPr txBox="1"/>
          <p:nvPr/>
        </p:nvSpPr>
        <p:spPr>
          <a:xfrm>
            <a:off x="5637360" y="4059580"/>
            <a:ext cx="5020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DO</a:t>
            </a:r>
            <a:endParaRPr lang="zh-CN" altLang="en-US" sz="16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01" name="文本框 100">
            <a:extLst>
              <a:ext uri="{FF2B5EF4-FFF2-40B4-BE49-F238E27FC236}">
                <a16:creationId xmlns:a16="http://schemas.microsoft.com/office/drawing/2014/main" xmlns="" id="{3ABDBF32-815E-4949-8D15-1DC1CE962712}"/>
              </a:ext>
            </a:extLst>
          </p:cNvPr>
          <p:cNvSpPr txBox="1"/>
          <p:nvPr/>
        </p:nvSpPr>
        <p:spPr>
          <a:xfrm>
            <a:off x="6703901" y="2526855"/>
            <a:ext cx="5858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DTO</a:t>
            </a:r>
          </a:p>
        </p:txBody>
      </p:sp>
      <p:sp>
        <p:nvSpPr>
          <p:cNvPr id="102" name="文本框 101">
            <a:extLst>
              <a:ext uri="{FF2B5EF4-FFF2-40B4-BE49-F238E27FC236}">
                <a16:creationId xmlns:a16="http://schemas.microsoft.com/office/drawing/2014/main" xmlns="" id="{FBE0F486-6907-4A67-B2A0-253D88F76440}"/>
              </a:ext>
            </a:extLst>
          </p:cNvPr>
          <p:cNvSpPr txBox="1"/>
          <p:nvPr/>
        </p:nvSpPr>
        <p:spPr>
          <a:xfrm>
            <a:off x="8079761" y="1645939"/>
            <a:ext cx="10812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Query</a:t>
            </a:r>
            <a:endParaRPr lang="zh-CN" altLang="en-US" sz="16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xmlns="" id="{9C1CADF6-01F4-429C-8BC6-92EF98EFB3F7}"/>
              </a:ext>
            </a:extLst>
          </p:cNvPr>
          <p:cNvSpPr txBox="1"/>
          <p:nvPr/>
        </p:nvSpPr>
        <p:spPr>
          <a:xfrm>
            <a:off x="10020358" y="1618436"/>
            <a:ext cx="5858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DTO</a:t>
            </a:r>
            <a:endParaRPr lang="zh-CN" altLang="en-US" sz="16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xmlns="" id="{2EB26B4E-D61B-4465-8910-0B8DDE47586F}"/>
              </a:ext>
            </a:extLst>
          </p:cNvPr>
          <p:cNvSpPr txBox="1"/>
          <p:nvPr/>
        </p:nvSpPr>
        <p:spPr>
          <a:xfrm>
            <a:off x="7661347" y="3980637"/>
            <a:ext cx="7704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Query</a:t>
            </a:r>
            <a:endParaRPr lang="zh-CN" altLang="en-US" sz="16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xmlns="" id="{9443AAB2-BB83-4CCE-99B7-79FE656363D5}"/>
              </a:ext>
            </a:extLst>
          </p:cNvPr>
          <p:cNvSpPr txBox="1"/>
          <p:nvPr/>
        </p:nvSpPr>
        <p:spPr>
          <a:xfrm>
            <a:off x="9664770" y="3995241"/>
            <a:ext cx="5020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DO</a:t>
            </a:r>
            <a:endParaRPr lang="zh-CN" altLang="en-US" sz="16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06" name="文本框 105">
            <a:extLst>
              <a:ext uri="{FF2B5EF4-FFF2-40B4-BE49-F238E27FC236}">
                <a16:creationId xmlns:a16="http://schemas.microsoft.com/office/drawing/2014/main" xmlns="" id="{528CC7B8-656E-4529-B2A3-47E3275DCFCD}"/>
              </a:ext>
            </a:extLst>
          </p:cNvPr>
          <p:cNvSpPr txBox="1"/>
          <p:nvPr/>
        </p:nvSpPr>
        <p:spPr>
          <a:xfrm>
            <a:off x="6604091" y="5041670"/>
            <a:ext cx="11696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Query/DO</a:t>
            </a:r>
            <a:endParaRPr lang="zh-CN" altLang="en-US" sz="16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07" name="文本框 106">
            <a:extLst>
              <a:ext uri="{FF2B5EF4-FFF2-40B4-BE49-F238E27FC236}">
                <a16:creationId xmlns:a16="http://schemas.microsoft.com/office/drawing/2014/main" xmlns="" id="{4637A8C8-1B5B-43FC-A441-3CA58B7941E1}"/>
              </a:ext>
            </a:extLst>
          </p:cNvPr>
          <p:cNvSpPr txBox="1"/>
          <p:nvPr/>
        </p:nvSpPr>
        <p:spPr>
          <a:xfrm>
            <a:off x="6807489" y="4312544"/>
            <a:ext cx="5309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DO</a:t>
            </a:r>
            <a:endParaRPr lang="zh-CN" altLang="en-US" sz="16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08" name="文本框 107">
            <a:extLst>
              <a:ext uri="{FF2B5EF4-FFF2-40B4-BE49-F238E27FC236}">
                <a16:creationId xmlns:a16="http://schemas.microsoft.com/office/drawing/2014/main" xmlns="" id="{AB5E632A-899E-4D81-8646-184C17B884E8}"/>
              </a:ext>
            </a:extLst>
          </p:cNvPr>
          <p:cNvSpPr txBox="1"/>
          <p:nvPr/>
        </p:nvSpPr>
        <p:spPr>
          <a:xfrm>
            <a:off x="7026577" y="5410638"/>
            <a:ext cx="1480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外部查询对象</a:t>
            </a:r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xmlns="" id="{20515468-DCCD-4490-ADA3-2FCD95CFB5AD}"/>
              </a:ext>
            </a:extLst>
          </p:cNvPr>
          <p:cNvSpPr txBox="1"/>
          <p:nvPr/>
        </p:nvSpPr>
        <p:spPr>
          <a:xfrm>
            <a:off x="9540403" y="5399587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外部返回对象</a:t>
            </a:r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xmlns="" id="{9A49C121-52EB-4E67-9ED5-84B93339FD0F}"/>
              </a:ext>
            </a:extLst>
          </p:cNvPr>
          <p:cNvSpPr txBox="1"/>
          <p:nvPr/>
        </p:nvSpPr>
        <p:spPr>
          <a:xfrm>
            <a:off x="10606224" y="4716064"/>
            <a:ext cx="1339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dirty="0"/>
              <a:t>manger</a:t>
            </a:r>
            <a:r>
              <a:rPr lang="zh-CN" altLang="en-US" dirty="0"/>
              <a:t>层</a:t>
            </a:r>
          </a:p>
        </p:txBody>
      </p:sp>
    </p:spTree>
    <p:extLst>
      <p:ext uri="{BB962C8B-B14F-4D97-AF65-F5344CB8AC3E}">
        <p14:creationId xmlns:p14="http://schemas.microsoft.com/office/powerpoint/2010/main" val="8009733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C366E3B-2675-4FE3-AC74-98B7A1463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</a:rPr>
              <a:t>优点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00C4D1E7-ECCA-4002-8F4E-00810D64B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xmlns="" id="{1DF6FB2B-97E4-4943-B01D-320455393DBF}"/>
              </a:ext>
            </a:extLst>
          </p:cNvPr>
          <p:cNvSpPr>
            <a:spLocks noChangeAspect="1"/>
          </p:cNvSpPr>
          <p:nvPr/>
        </p:nvSpPr>
        <p:spPr>
          <a:xfrm>
            <a:off x="986289" y="1588832"/>
            <a:ext cx="288000" cy="288000"/>
          </a:xfrm>
          <a:prstGeom prst="ellipse">
            <a:avLst/>
          </a:prstGeom>
          <a:solidFill>
            <a:srgbClr val="FF57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1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xmlns="" id="{BFED9B82-06AB-40E2-9E21-6DAF916FE460}"/>
              </a:ext>
            </a:extLst>
          </p:cNvPr>
          <p:cNvSpPr/>
          <p:nvPr/>
        </p:nvSpPr>
        <p:spPr>
          <a:xfrm>
            <a:off x="1552212" y="1501999"/>
            <a:ext cx="4916827" cy="4197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  <a:buClr>
                <a:srgbClr val="FF366A"/>
              </a:buClr>
            </a:pPr>
            <a:r>
              <a:rPr lang="zh-CN" altLang="en-US" sz="1600" dirty="0">
                <a:solidFill>
                  <a:srgbClr val="FF5485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减小网络流量</a:t>
            </a:r>
            <a:r>
              <a:rPr lang="en-US" altLang="zh-CN" sz="1600" dirty="0">
                <a:solidFill>
                  <a:srgbClr val="FF5485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,</a:t>
            </a:r>
            <a:r>
              <a:rPr lang="zh-CN" altLang="en-US" sz="1600" dirty="0">
                <a:solidFill>
                  <a:srgbClr val="FF5485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减少不必要字段传输</a:t>
            </a:r>
            <a:endParaRPr lang="en-US" altLang="zh-CN" sz="1600" dirty="0">
              <a:solidFill>
                <a:srgbClr val="FF5485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xmlns="" id="{D38628FC-DE60-4AC9-ACCB-23299AA466E9}"/>
              </a:ext>
            </a:extLst>
          </p:cNvPr>
          <p:cNvSpPr/>
          <p:nvPr/>
        </p:nvSpPr>
        <p:spPr>
          <a:xfrm>
            <a:off x="1552212" y="2021381"/>
            <a:ext cx="8765498" cy="77899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buClr>
                <a:srgbClr val="FF366A"/>
              </a:buClr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比如查看博客列表，页面只需要展示博客标题，时间，作者等内容，博客内容是不需要返回的；</a:t>
            </a:r>
          </a:p>
          <a:p>
            <a:pPr>
              <a:lnSpc>
                <a:spcPct val="150000"/>
              </a:lnSpc>
              <a:spcBef>
                <a:spcPts val="600"/>
              </a:spcBef>
              <a:buClr>
                <a:srgbClr val="FF366A"/>
              </a:buClr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此处可以定义一个只包含博客标题、时间、作者，不包含博客内容的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BlogVO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，很方便的处理展示的内容。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xmlns="" id="{5E4BE0DA-9DD7-4D82-A00B-73560345D929}"/>
              </a:ext>
            </a:extLst>
          </p:cNvPr>
          <p:cNvCxnSpPr/>
          <p:nvPr/>
        </p:nvCxnSpPr>
        <p:spPr>
          <a:xfrm>
            <a:off x="1593156" y="1980437"/>
            <a:ext cx="8765498" cy="0"/>
          </a:xfrm>
          <a:prstGeom prst="line">
            <a:avLst/>
          </a:prstGeom>
          <a:ln>
            <a:solidFill>
              <a:srgbClr val="FF57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椭圆 18">
            <a:extLst>
              <a:ext uri="{FF2B5EF4-FFF2-40B4-BE49-F238E27FC236}">
                <a16:creationId xmlns:a16="http://schemas.microsoft.com/office/drawing/2014/main" xmlns="" id="{E1C49C6F-41A4-4984-ACC5-B17388B2057C}"/>
              </a:ext>
            </a:extLst>
          </p:cNvPr>
          <p:cNvSpPr>
            <a:spLocks noChangeAspect="1"/>
          </p:cNvSpPr>
          <p:nvPr/>
        </p:nvSpPr>
        <p:spPr>
          <a:xfrm>
            <a:off x="986289" y="4057623"/>
            <a:ext cx="288000" cy="288000"/>
          </a:xfrm>
          <a:prstGeom prst="ellipse">
            <a:avLst/>
          </a:prstGeom>
          <a:solidFill>
            <a:srgbClr val="FF57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2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xmlns="" id="{5A107DCE-45D7-4A06-B508-EE6A73A1837F}"/>
              </a:ext>
            </a:extLst>
          </p:cNvPr>
          <p:cNvSpPr/>
          <p:nvPr/>
        </p:nvSpPr>
        <p:spPr>
          <a:xfrm>
            <a:off x="1552212" y="3970790"/>
            <a:ext cx="4916827" cy="4197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  <a:buClr>
                <a:srgbClr val="FF366A"/>
              </a:buClr>
            </a:pPr>
            <a:r>
              <a:rPr lang="zh-CN" altLang="en-US" sz="1600" dirty="0">
                <a:solidFill>
                  <a:srgbClr val="FF5485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减小网络流量</a:t>
            </a:r>
            <a:r>
              <a:rPr lang="en-US" altLang="zh-CN" sz="1600" dirty="0">
                <a:solidFill>
                  <a:srgbClr val="FF5485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,</a:t>
            </a:r>
            <a:r>
              <a:rPr lang="zh-CN" altLang="en-US" sz="1600" dirty="0">
                <a:solidFill>
                  <a:srgbClr val="FF5485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减少不必要字段传输</a:t>
            </a:r>
            <a:endParaRPr lang="en-US" altLang="zh-CN" sz="1600" dirty="0">
              <a:solidFill>
                <a:srgbClr val="FF5485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xmlns="" id="{B30EB2D4-3811-4D79-85E4-A2CD3CB2BFFA}"/>
              </a:ext>
            </a:extLst>
          </p:cNvPr>
          <p:cNvSpPr/>
          <p:nvPr/>
        </p:nvSpPr>
        <p:spPr>
          <a:xfrm>
            <a:off x="1552212" y="4490172"/>
            <a:ext cx="8765498" cy="110216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buClr>
                <a:srgbClr val="FF366A"/>
              </a:buClr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比如查看用户详情接口，数据库用户表中有用户名、密码、性别、手机号码、手机邮箱等字段。后端查看用户详情接口如果返回密码，这是不安全的。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buClr>
                <a:srgbClr val="FF366A"/>
              </a:buClr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此处可以定义一个不包含密码的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UserDetailVO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，防止密码传输到前端。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xmlns="" id="{91A46B08-874B-4E40-9221-3A5F5AD61A44}"/>
              </a:ext>
            </a:extLst>
          </p:cNvPr>
          <p:cNvCxnSpPr/>
          <p:nvPr/>
        </p:nvCxnSpPr>
        <p:spPr>
          <a:xfrm>
            <a:off x="1593156" y="4449228"/>
            <a:ext cx="8765498" cy="0"/>
          </a:xfrm>
          <a:prstGeom prst="line">
            <a:avLst/>
          </a:prstGeom>
          <a:ln>
            <a:solidFill>
              <a:srgbClr val="FF57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14833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C366E3B-2675-4FE3-AC74-98B7A1463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</a:rPr>
              <a:t>优点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00C4D1E7-ECCA-4002-8F4E-00810D64B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17</a:t>
            </a:fld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xmlns="" id="{75884C3B-E527-4AFF-B56C-F214BB9B889E}"/>
              </a:ext>
            </a:extLst>
          </p:cNvPr>
          <p:cNvSpPr>
            <a:spLocks noChangeAspect="1"/>
          </p:cNvSpPr>
          <p:nvPr/>
        </p:nvSpPr>
        <p:spPr>
          <a:xfrm>
            <a:off x="986289" y="1588832"/>
            <a:ext cx="288000" cy="288000"/>
          </a:xfrm>
          <a:prstGeom prst="ellipse">
            <a:avLst/>
          </a:prstGeom>
          <a:solidFill>
            <a:srgbClr val="FF57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3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22ED7B59-5644-4DD0-A83E-7E02CA1E815D}"/>
              </a:ext>
            </a:extLst>
          </p:cNvPr>
          <p:cNvSpPr/>
          <p:nvPr/>
        </p:nvSpPr>
        <p:spPr>
          <a:xfrm>
            <a:off x="1552212" y="1501999"/>
            <a:ext cx="4916827" cy="4197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  <a:buClr>
                <a:srgbClr val="FF366A"/>
              </a:buClr>
            </a:pPr>
            <a:r>
              <a:rPr lang="zh-CN" altLang="en-US" sz="1600" dirty="0">
                <a:solidFill>
                  <a:srgbClr val="FF5485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方便进行入参校验。</a:t>
            </a:r>
            <a:endParaRPr lang="en-US" altLang="zh-CN" sz="1600" dirty="0">
              <a:solidFill>
                <a:srgbClr val="FF5485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xmlns="" id="{ABA13D31-73AC-41F6-B0B7-3716693C6AB1}"/>
              </a:ext>
            </a:extLst>
          </p:cNvPr>
          <p:cNvSpPr/>
          <p:nvPr/>
        </p:nvSpPr>
        <p:spPr>
          <a:xfrm>
            <a:off x="1552212" y="2021381"/>
            <a:ext cx="8765498" cy="378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buClr>
                <a:srgbClr val="FF366A"/>
              </a:buClr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比如使用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hibernate validator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对前台传过来的请求参数就行参数验证！保证了入参的有效性，减少了重复代码。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xmlns="" id="{6C6BE70D-8EE5-4F5F-B5D1-83B8F3E6A9E3}"/>
              </a:ext>
            </a:extLst>
          </p:cNvPr>
          <p:cNvCxnSpPr/>
          <p:nvPr/>
        </p:nvCxnSpPr>
        <p:spPr>
          <a:xfrm>
            <a:off x="1593156" y="1980437"/>
            <a:ext cx="8765498" cy="0"/>
          </a:xfrm>
          <a:prstGeom prst="line">
            <a:avLst/>
          </a:prstGeom>
          <a:ln>
            <a:solidFill>
              <a:srgbClr val="FF57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椭圆 8">
            <a:extLst>
              <a:ext uri="{FF2B5EF4-FFF2-40B4-BE49-F238E27FC236}">
                <a16:creationId xmlns:a16="http://schemas.microsoft.com/office/drawing/2014/main" xmlns="" id="{40ECD2B9-3C2D-4639-BBFB-5D2EC3DDEBD3}"/>
              </a:ext>
            </a:extLst>
          </p:cNvPr>
          <p:cNvSpPr>
            <a:spLocks noChangeAspect="1"/>
          </p:cNvSpPr>
          <p:nvPr/>
        </p:nvSpPr>
        <p:spPr>
          <a:xfrm>
            <a:off x="986289" y="3958064"/>
            <a:ext cx="288000" cy="288000"/>
          </a:xfrm>
          <a:prstGeom prst="ellipse">
            <a:avLst/>
          </a:prstGeom>
          <a:solidFill>
            <a:srgbClr val="FF57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4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805F40D8-4C3D-4EA0-A0AA-357939D00290}"/>
              </a:ext>
            </a:extLst>
          </p:cNvPr>
          <p:cNvSpPr/>
          <p:nvPr/>
        </p:nvSpPr>
        <p:spPr>
          <a:xfrm>
            <a:off x="1552212" y="3871231"/>
            <a:ext cx="4916827" cy="4197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  <a:buClr>
                <a:srgbClr val="FF366A"/>
              </a:buClr>
            </a:pPr>
            <a:r>
              <a:rPr lang="zh-CN" altLang="en-US" sz="1600" dirty="0">
                <a:solidFill>
                  <a:srgbClr val="FF5485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方便某些字段转换。</a:t>
            </a:r>
            <a:endParaRPr lang="en-US" altLang="zh-CN" sz="1600" dirty="0">
              <a:solidFill>
                <a:srgbClr val="FF5485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504FBADD-118F-4886-8C4A-7DCF08C77B6B}"/>
              </a:ext>
            </a:extLst>
          </p:cNvPr>
          <p:cNvSpPr/>
          <p:nvPr/>
        </p:nvSpPr>
        <p:spPr>
          <a:xfrm>
            <a:off x="1552212" y="4390613"/>
            <a:ext cx="8765498" cy="142532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buClr>
                <a:srgbClr val="FF366A"/>
              </a:buClr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   比如政治面貌字段，我们在数据库中可能存储的是数字，但是在前端页面我要展示的是中文描述。这种情况下前端可以通过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`if/else`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的方式来分情况展示。但是如果又增加了一个政治状态，前端需要与后台沟通修改代码。 </a:t>
            </a:r>
          </a:p>
          <a:p>
            <a:pPr>
              <a:lnSpc>
                <a:spcPct val="150000"/>
              </a:lnSpc>
              <a:spcBef>
                <a:spcPts val="600"/>
              </a:spcBef>
              <a:buClr>
                <a:srgbClr val="FF366A"/>
              </a:buClr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 此处可以定义一个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UserVO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包含 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political ,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politicalName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。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political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政治面貌的数值表示，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politicalName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的中文描述。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xmlns="" id="{CBDE76E7-E420-41A2-AC96-7F0BFBAA8CCD}"/>
              </a:ext>
            </a:extLst>
          </p:cNvPr>
          <p:cNvCxnSpPr/>
          <p:nvPr/>
        </p:nvCxnSpPr>
        <p:spPr>
          <a:xfrm>
            <a:off x="1593156" y="4349669"/>
            <a:ext cx="8765498" cy="0"/>
          </a:xfrm>
          <a:prstGeom prst="line">
            <a:avLst/>
          </a:prstGeom>
          <a:ln>
            <a:solidFill>
              <a:srgbClr val="FF57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87878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C366E3B-2675-4FE3-AC74-98B7A1463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</a:rPr>
              <a:t>优点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00C4D1E7-ECCA-4002-8F4E-00810D64B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18</a:t>
            </a:fld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xmlns="" id="{75884C3B-E527-4AFF-B56C-F214BB9B889E}"/>
              </a:ext>
            </a:extLst>
          </p:cNvPr>
          <p:cNvSpPr>
            <a:spLocks noChangeAspect="1"/>
          </p:cNvSpPr>
          <p:nvPr/>
        </p:nvSpPr>
        <p:spPr>
          <a:xfrm>
            <a:off x="986289" y="1588832"/>
            <a:ext cx="288000" cy="288000"/>
          </a:xfrm>
          <a:prstGeom prst="ellipse">
            <a:avLst/>
          </a:prstGeom>
          <a:solidFill>
            <a:srgbClr val="FF57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5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22ED7B59-5644-4DD0-A83E-7E02CA1E815D}"/>
              </a:ext>
            </a:extLst>
          </p:cNvPr>
          <p:cNvSpPr/>
          <p:nvPr/>
        </p:nvSpPr>
        <p:spPr>
          <a:xfrm>
            <a:off x="1552212" y="1501999"/>
            <a:ext cx="6554558" cy="4197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  <a:buClr>
                <a:srgbClr val="FF366A"/>
              </a:buClr>
            </a:pPr>
            <a:r>
              <a:rPr lang="zh-CN" altLang="en-US" sz="1600" dirty="0">
                <a:solidFill>
                  <a:srgbClr val="FF5485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提高代码可读性以及可维护性，各层只关注自己感兴趣的内容</a:t>
            </a:r>
            <a:endParaRPr lang="en-US" altLang="zh-CN" sz="1600" dirty="0">
              <a:solidFill>
                <a:srgbClr val="FF5485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xmlns="" id="{ABA13D31-73AC-41F6-B0B7-3716693C6AB1}"/>
              </a:ext>
            </a:extLst>
          </p:cNvPr>
          <p:cNvSpPr/>
          <p:nvPr/>
        </p:nvSpPr>
        <p:spPr>
          <a:xfrm>
            <a:off x="1552212" y="2021381"/>
            <a:ext cx="8765498" cy="70205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buClr>
                <a:srgbClr val="FF366A"/>
              </a:buClr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通过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VO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、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DTO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中封装各层输入输出参数或者结果，在类或者类属性字段上添加注释，比起通过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Map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作为入参出参的方式，能够清晰的了解入参出参的数量以及各字段的具体含义。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xmlns="" id="{6C6BE70D-8EE5-4F5F-B5D1-83B8F3E6A9E3}"/>
              </a:ext>
            </a:extLst>
          </p:cNvPr>
          <p:cNvCxnSpPr/>
          <p:nvPr/>
        </p:nvCxnSpPr>
        <p:spPr>
          <a:xfrm>
            <a:off x="1593156" y="1980437"/>
            <a:ext cx="8765498" cy="0"/>
          </a:xfrm>
          <a:prstGeom prst="line">
            <a:avLst/>
          </a:prstGeom>
          <a:ln>
            <a:solidFill>
              <a:srgbClr val="FF57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79623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>
            <a:extLst>
              <a:ext uri="{FF2B5EF4-FFF2-40B4-BE49-F238E27FC236}">
                <a16:creationId xmlns:a16="http://schemas.microsoft.com/office/drawing/2014/main" xmlns="" id="{F44213C5-C5CD-4A66-9EFB-64CA5B7C6508}"/>
              </a:ext>
            </a:extLst>
          </p:cNvPr>
          <p:cNvSpPr/>
          <p:nvPr/>
        </p:nvSpPr>
        <p:spPr>
          <a:xfrm>
            <a:off x="1569492" y="2350830"/>
            <a:ext cx="3043451" cy="3166280"/>
          </a:xfrm>
          <a:prstGeom prst="rect">
            <a:avLst/>
          </a:prstGeom>
          <a:solidFill>
            <a:schemeClr val="bg1"/>
          </a:solidFill>
          <a:ln w="28575">
            <a:solidFill>
              <a:srgbClr val="D61E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C366E3B-2675-4FE3-AC74-98B7A1463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</a:rPr>
              <a:t>分层领域模型带来的问题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00C4D1E7-ECCA-4002-8F4E-00810D64B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19</a:t>
            </a:fld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xmlns="" id="{974982FC-527D-469D-84C9-0C967E42A7E8}"/>
              </a:ext>
            </a:extLst>
          </p:cNvPr>
          <p:cNvSpPr/>
          <p:nvPr/>
        </p:nvSpPr>
        <p:spPr>
          <a:xfrm>
            <a:off x="2639705" y="1936281"/>
            <a:ext cx="797616" cy="8290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/>
              <a:t>1</a:t>
            </a:r>
            <a:endParaRPr lang="zh-CN" altLang="en-US" sz="3600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xmlns="" id="{EFF62EBD-5F2D-4E35-9E05-FA1BDA25B084}"/>
              </a:ext>
            </a:extLst>
          </p:cNvPr>
          <p:cNvSpPr/>
          <p:nvPr/>
        </p:nvSpPr>
        <p:spPr>
          <a:xfrm>
            <a:off x="7358418" y="2350830"/>
            <a:ext cx="3043451" cy="3166280"/>
          </a:xfrm>
          <a:prstGeom prst="rect">
            <a:avLst/>
          </a:prstGeom>
          <a:solidFill>
            <a:schemeClr val="bg1"/>
          </a:solidFill>
          <a:ln w="28575">
            <a:solidFill>
              <a:srgbClr val="D61E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xmlns="" id="{A8C96F70-B9DF-4637-B927-851626D99EEE}"/>
              </a:ext>
            </a:extLst>
          </p:cNvPr>
          <p:cNvSpPr/>
          <p:nvPr/>
        </p:nvSpPr>
        <p:spPr>
          <a:xfrm>
            <a:off x="8428631" y="1936281"/>
            <a:ext cx="797616" cy="8290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/>
              <a:t>2</a:t>
            </a:r>
            <a:endParaRPr lang="zh-CN" altLang="en-US" sz="3600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xmlns="" id="{76F6EEBA-3ADA-4735-99F9-1E8E32157388}"/>
              </a:ext>
            </a:extLst>
          </p:cNvPr>
          <p:cNvSpPr txBox="1"/>
          <p:nvPr/>
        </p:nvSpPr>
        <p:spPr>
          <a:xfrm>
            <a:off x="2429302" y="3123239"/>
            <a:ext cx="1555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“类臃肿”</a:t>
            </a:r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xmlns="" id="{752B5DFF-DA1F-48DE-B8C9-0E8AEC717EFD}"/>
              </a:ext>
            </a:extLst>
          </p:cNvPr>
          <p:cNvCxnSpPr>
            <a:cxnSpLocks/>
          </p:cNvCxnSpPr>
          <p:nvPr/>
        </p:nvCxnSpPr>
        <p:spPr>
          <a:xfrm>
            <a:off x="2692409" y="3618369"/>
            <a:ext cx="79761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xmlns="" id="{8CADB9B6-ADE1-46B8-AA8A-BB6FB81B13DB}"/>
              </a:ext>
            </a:extLst>
          </p:cNvPr>
          <p:cNvSpPr txBox="1"/>
          <p:nvPr/>
        </p:nvSpPr>
        <p:spPr>
          <a:xfrm>
            <a:off x="2156346" y="4092622"/>
            <a:ext cx="19379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类数量可能成倍增长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xmlns="" id="{F74D6BF9-0ADF-422A-9E7A-80831AB246D5}"/>
              </a:ext>
            </a:extLst>
          </p:cNvPr>
          <p:cNvSpPr txBox="1"/>
          <p:nvPr/>
        </p:nvSpPr>
        <p:spPr>
          <a:xfrm>
            <a:off x="8111679" y="3194039"/>
            <a:ext cx="1555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模型转换麻烦</a:t>
            </a:r>
          </a:p>
        </p:txBody>
      </p: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xmlns="" id="{31EEE1CA-5248-47DB-8F32-C5C6D319C7ED}"/>
              </a:ext>
            </a:extLst>
          </p:cNvPr>
          <p:cNvCxnSpPr>
            <a:cxnSpLocks/>
          </p:cNvCxnSpPr>
          <p:nvPr/>
        </p:nvCxnSpPr>
        <p:spPr>
          <a:xfrm>
            <a:off x="8218227" y="3618369"/>
            <a:ext cx="134544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xmlns="" id="{35A15252-9BA9-484C-8580-98A8E080E23E}"/>
              </a:ext>
            </a:extLst>
          </p:cNvPr>
          <p:cNvSpPr txBox="1"/>
          <p:nvPr/>
        </p:nvSpPr>
        <p:spPr>
          <a:xfrm>
            <a:off x="7710984" y="4149311"/>
            <a:ext cx="23246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各层之间模型需要转来转去</a:t>
            </a:r>
            <a:endParaRPr lang="en-US" altLang="zh-CN" sz="1400" dirty="0"/>
          </a:p>
          <a:p>
            <a:r>
              <a:rPr lang="zh-CN" altLang="en-US" sz="1400" dirty="0"/>
              <a:t>产生大量</a:t>
            </a:r>
            <a:r>
              <a:rPr lang="en-US" altLang="zh-CN" sz="1400" dirty="0"/>
              <a:t>get/set</a:t>
            </a:r>
            <a:r>
              <a:rPr lang="zh-CN" altLang="en-US" sz="1400" dirty="0"/>
              <a:t>模板代码</a:t>
            </a:r>
          </a:p>
        </p:txBody>
      </p:sp>
    </p:spTree>
    <p:extLst>
      <p:ext uri="{BB962C8B-B14F-4D97-AF65-F5344CB8AC3E}">
        <p14:creationId xmlns:p14="http://schemas.microsoft.com/office/powerpoint/2010/main" val="1410156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2151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1214686" y="2136294"/>
            <a:ext cx="9397802" cy="3655250"/>
            <a:chOff x="1214686" y="2136294"/>
            <a:chExt cx="9397802" cy="3655250"/>
          </a:xfrm>
        </p:grpSpPr>
        <p:sp>
          <p:nvSpPr>
            <p:cNvPr id="6" name="iṣ1idé"/>
            <p:cNvSpPr/>
            <p:nvPr/>
          </p:nvSpPr>
          <p:spPr bwMode="auto">
            <a:xfrm>
              <a:off x="5290581" y="2136294"/>
              <a:ext cx="814372" cy="814372"/>
            </a:xfrm>
            <a:prstGeom prst="diamond">
              <a:avLst/>
            </a:prstGeom>
            <a:solidFill>
              <a:schemeClr val="accent1">
                <a:lumMod val="100000"/>
              </a:schemeClr>
            </a:solidFill>
            <a:ln w="19050">
              <a:noFill/>
              <a:round/>
            </a:ln>
          </p:spPr>
          <p:txBody>
            <a:bodyPr rot="0" spcFirstLastPara="0" vert="horz" wrap="square" lIns="91440" tIns="45720" rIns="91440" bIns="45720" anchor="ctr" anchorCtr="1" forceAA="0" compatLnSpc="1">
              <a:normAutofit/>
            </a:bodyPr>
            <a:lstStyle/>
            <a:p>
              <a:pPr algn="ctr"/>
              <a:r>
                <a:rPr lang="en-US" altLang="zh-CN" sz="1600" dirty="0">
                  <a:solidFill>
                    <a:schemeClr val="bg1">
                      <a:lumMod val="100000"/>
                    </a:schemeClr>
                  </a:solidFill>
                  <a:latin typeface="Impact" panose="020B0806030902050204" pitchFamily="34" charset="0"/>
                </a:rPr>
                <a:t>02</a:t>
              </a:r>
            </a:p>
          </p:txBody>
        </p:sp>
        <p:sp>
          <p:nvSpPr>
            <p:cNvPr id="7" name="îslïdè"/>
            <p:cNvSpPr/>
            <p:nvPr/>
          </p:nvSpPr>
          <p:spPr bwMode="auto">
            <a:xfrm>
              <a:off x="5832830" y="4977172"/>
              <a:ext cx="814372" cy="814372"/>
            </a:xfrm>
            <a:prstGeom prst="diamond">
              <a:avLst/>
            </a:prstGeom>
            <a:solidFill>
              <a:schemeClr val="bg1">
                <a:lumMod val="50000"/>
              </a:schemeClr>
            </a:solidFill>
            <a:ln w="19050">
              <a:noFill/>
              <a:round/>
            </a:ln>
          </p:spPr>
          <p:txBody>
            <a:bodyPr rot="0" spcFirstLastPara="0" vert="horz" wrap="square" lIns="91440" tIns="45720" rIns="91440" bIns="45720" anchor="ctr" anchorCtr="1" forceAA="0" compatLnSpc="1">
              <a:normAutofit/>
            </a:bodyPr>
            <a:lstStyle/>
            <a:p>
              <a:pPr algn="ctr"/>
              <a:r>
                <a:rPr lang="en-US" altLang="zh-CN" sz="1600" dirty="0">
                  <a:solidFill>
                    <a:schemeClr val="bg1">
                      <a:lumMod val="100000"/>
                    </a:schemeClr>
                  </a:solidFill>
                  <a:latin typeface="Impact" panose="020B0806030902050204" pitchFamily="34" charset="0"/>
                </a:rPr>
                <a:t>05</a:t>
              </a:r>
            </a:p>
          </p:txBody>
        </p:sp>
        <p:sp>
          <p:nvSpPr>
            <p:cNvPr id="8" name="ïṣlídé"/>
            <p:cNvSpPr/>
            <p:nvPr/>
          </p:nvSpPr>
          <p:spPr bwMode="auto">
            <a:xfrm>
              <a:off x="4556433" y="2950666"/>
              <a:ext cx="814372" cy="814372"/>
            </a:xfrm>
            <a:prstGeom prst="diamond">
              <a:avLst/>
            </a:prstGeom>
            <a:solidFill>
              <a:schemeClr val="bg1">
                <a:lumMod val="50000"/>
              </a:schemeClr>
            </a:solidFill>
            <a:ln w="19050">
              <a:noFill/>
              <a:round/>
            </a:ln>
          </p:spPr>
          <p:txBody>
            <a:bodyPr rot="0" spcFirstLastPara="0" vert="horz" wrap="square" lIns="91440" tIns="45720" rIns="91440" bIns="45720" anchor="ctr" anchorCtr="1" forceAA="0" compatLnSpc="1">
              <a:normAutofit/>
            </a:bodyPr>
            <a:lstStyle/>
            <a:p>
              <a:pPr algn="ctr"/>
              <a:r>
                <a:rPr lang="en-US" altLang="zh-CN" sz="1600" dirty="0">
                  <a:solidFill>
                    <a:schemeClr val="bg1">
                      <a:lumMod val="100000"/>
                    </a:schemeClr>
                  </a:solidFill>
                  <a:latin typeface="Impact" panose="020B0806030902050204" pitchFamily="34" charset="0"/>
                </a:rPr>
                <a:t>03</a:t>
              </a:r>
            </a:p>
          </p:txBody>
        </p:sp>
        <p:sp>
          <p:nvSpPr>
            <p:cNvPr id="9" name="ïṥlíḋe"/>
            <p:cNvSpPr/>
            <p:nvPr/>
          </p:nvSpPr>
          <p:spPr bwMode="auto">
            <a:xfrm>
              <a:off x="5267908" y="3765038"/>
              <a:ext cx="814372" cy="814372"/>
            </a:xfrm>
            <a:prstGeom prst="diamond">
              <a:avLst/>
            </a:prstGeom>
            <a:solidFill>
              <a:schemeClr val="accent1"/>
            </a:solidFill>
            <a:ln w="19050">
              <a:noFill/>
              <a:round/>
            </a:ln>
          </p:spPr>
          <p:txBody>
            <a:bodyPr rot="0" spcFirstLastPara="0" vert="horz" wrap="square" lIns="91440" tIns="45720" rIns="91440" bIns="45720" anchor="ctr" anchorCtr="1" forceAA="0" compatLnSpc="1">
              <a:normAutofit/>
            </a:bodyPr>
            <a:lstStyle/>
            <a:p>
              <a:pPr algn="ctr"/>
              <a:r>
                <a:rPr lang="en-US" altLang="zh-CN" sz="1600" dirty="0">
                  <a:solidFill>
                    <a:schemeClr val="bg1">
                      <a:lumMod val="100000"/>
                    </a:schemeClr>
                  </a:solidFill>
                  <a:latin typeface="Impact" panose="020B0806030902050204" pitchFamily="34" charset="0"/>
                </a:rPr>
                <a:t>04</a:t>
              </a:r>
            </a:p>
          </p:txBody>
        </p:sp>
        <p:sp>
          <p:nvSpPr>
            <p:cNvPr id="10" name="íslîḓè"/>
            <p:cNvSpPr txBox="1"/>
            <p:nvPr/>
          </p:nvSpPr>
          <p:spPr>
            <a:xfrm>
              <a:off x="6839101" y="2317543"/>
              <a:ext cx="3565463" cy="368434"/>
            </a:xfrm>
            <a:prstGeom prst="rect">
              <a:avLst/>
            </a:prstGeom>
            <a:noFill/>
          </p:spPr>
          <p:txBody>
            <a:bodyPr wrap="square" lIns="91440" tIns="45720" rIns="91440" bIns="45720" anchor="b" anchorCtr="0">
              <a:normAutofit fontScale="92500" lnSpcReduction="20000"/>
            </a:bodyPr>
            <a:lstStyle/>
            <a:p>
              <a:r>
                <a:rPr lang="zh-CN" altLang="en-US" sz="2400" b="1" dirty="0"/>
                <a:t>应用分层</a:t>
              </a:r>
            </a:p>
          </p:txBody>
        </p:sp>
        <p:sp>
          <p:nvSpPr>
            <p:cNvPr id="12" name="íṣļîḋé"/>
            <p:cNvSpPr txBox="1"/>
            <p:nvPr/>
          </p:nvSpPr>
          <p:spPr>
            <a:xfrm>
              <a:off x="6386568" y="3135271"/>
              <a:ext cx="3565463" cy="368434"/>
            </a:xfrm>
            <a:prstGeom prst="rect">
              <a:avLst/>
            </a:prstGeom>
            <a:noFill/>
          </p:spPr>
          <p:txBody>
            <a:bodyPr wrap="square" lIns="91440" tIns="45720" rIns="91440" bIns="45720" anchor="b" anchorCtr="0">
              <a:normAutofit fontScale="92500" lnSpcReduction="20000"/>
            </a:bodyPr>
            <a:lstStyle/>
            <a:p>
              <a:r>
                <a:rPr lang="zh-CN" altLang="en-US" sz="2400" b="1" dirty="0"/>
                <a:t>分层领域模型</a:t>
              </a:r>
            </a:p>
          </p:txBody>
        </p:sp>
        <p:sp>
          <p:nvSpPr>
            <p:cNvPr id="13" name="iṥļîḋè"/>
            <p:cNvSpPr txBox="1"/>
            <p:nvPr/>
          </p:nvSpPr>
          <p:spPr>
            <a:xfrm>
              <a:off x="6250091" y="2921336"/>
              <a:ext cx="3565463" cy="397763"/>
            </a:xfrm>
            <a:prstGeom prst="rect">
              <a:avLst/>
            </a:prstGeom>
          </p:spPr>
          <p:txBody>
            <a:bodyPr vert="horz" wrap="square" lIns="91440" tIns="45720" rIns="91440" bIns="45720" anchor="ctr" anchorCtr="0">
              <a:normAutofit/>
            </a:bodyPr>
            <a:lstStyle/>
            <a:p>
              <a:pPr algn="l">
                <a:lnSpc>
                  <a:spcPct val="120000"/>
                </a:lnSpc>
              </a:pPr>
              <a:endParaRPr lang="zh-CN" altLang="en-US" sz="1100" dirty="0">
                <a:solidFill>
                  <a:schemeClr val="dk1">
                    <a:lumMod val="100000"/>
                  </a:schemeClr>
                </a:solidFill>
              </a:endParaRPr>
            </a:p>
          </p:txBody>
        </p:sp>
        <p:sp>
          <p:nvSpPr>
            <p:cNvPr id="14" name="ïsḻiḍè"/>
            <p:cNvSpPr txBox="1"/>
            <p:nvPr/>
          </p:nvSpPr>
          <p:spPr>
            <a:xfrm>
              <a:off x="6386569" y="4036182"/>
              <a:ext cx="3565463" cy="368434"/>
            </a:xfrm>
            <a:prstGeom prst="rect">
              <a:avLst/>
            </a:prstGeom>
            <a:noFill/>
          </p:spPr>
          <p:txBody>
            <a:bodyPr wrap="square" lIns="91440" tIns="45720" rIns="91440" bIns="45720" anchor="b" anchorCtr="0">
              <a:normAutofit fontScale="92500" lnSpcReduction="20000"/>
            </a:bodyPr>
            <a:lstStyle/>
            <a:p>
              <a:r>
                <a:rPr lang="zh-CN" altLang="en-US" sz="2400" b="1" dirty="0"/>
                <a:t>分层领域模型转换工具</a:t>
              </a:r>
            </a:p>
          </p:txBody>
        </p:sp>
        <p:sp>
          <p:nvSpPr>
            <p:cNvPr id="16" name="ísľïďê"/>
            <p:cNvSpPr txBox="1"/>
            <p:nvPr/>
          </p:nvSpPr>
          <p:spPr>
            <a:xfrm>
              <a:off x="7047025" y="5200141"/>
              <a:ext cx="3565463" cy="368434"/>
            </a:xfrm>
            <a:prstGeom prst="rect">
              <a:avLst/>
            </a:prstGeom>
            <a:noFill/>
          </p:spPr>
          <p:txBody>
            <a:bodyPr wrap="square" lIns="91440" tIns="45720" rIns="91440" bIns="45720" anchor="b" anchorCtr="0">
              <a:normAutofit fontScale="92500" lnSpcReduction="20000"/>
            </a:bodyPr>
            <a:lstStyle/>
            <a:p>
              <a:r>
                <a:rPr lang="zh-CN" altLang="en-US" sz="2400" b="1" dirty="0"/>
                <a:t>编写规范</a:t>
              </a:r>
            </a:p>
          </p:txBody>
        </p:sp>
        <p:sp>
          <p:nvSpPr>
            <p:cNvPr id="18" name="ïslíḋê"/>
            <p:cNvSpPr/>
            <p:nvPr/>
          </p:nvSpPr>
          <p:spPr>
            <a:xfrm>
              <a:off x="1504950" y="3058441"/>
              <a:ext cx="1995744" cy="532484"/>
            </a:xfrm>
            <a:prstGeom prst="rect">
              <a:avLst/>
            </a:prstGeom>
          </p:spPr>
          <p:txBody>
            <a:bodyPr wrap="square" lIns="91440" tIns="45720" rIns="91440" bIns="45720">
              <a:normAutofit/>
            </a:bodyPr>
            <a:lstStyle/>
            <a:p>
              <a:pPr algn="ctr"/>
              <a:r>
                <a:rPr lang="zh-CN" altLang="en-US" sz="2400" b="1" dirty="0">
                  <a:solidFill>
                    <a:schemeClr val="tx2"/>
                  </a:solidFill>
                </a:rPr>
                <a:t>目录</a:t>
              </a:r>
            </a:p>
          </p:txBody>
        </p:sp>
        <p:cxnSp>
          <p:nvCxnSpPr>
            <p:cNvPr id="19" name="直接连接符 18"/>
            <p:cNvCxnSpPr/>
            <p:nvPr/>
          </p:nvCxnSpPr>
          <p:spPr>
            <a:xfrm flipH="1">
              <a:off x="1214686" y="2921337"/>
              <a:ext cx="757737" cy="0"/>
            </a:xfrm>
            <a:prstGeom prst="line">
              <a:avLst/>
            </a:prstGeom>
            <a:ln w="2222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2086723" y="3721614"/>
              <a:ext cx="1800200" cy="0"/>
            </a:xfrm>
            <a:prstGeom prst="line">
              <a:avLst/>
            </a:prstGeom>
            <a:ln w="2222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ïṣlídé">
            <a:extLst>
              <a:ext uri="{FF2B5EF4-FFF2-40B4-BE49-F238E27FC236}">
                <a16:creationId xmlns:a16="http://schemas.microsoft.com/office/drawing/2014/main" xmlns="" id="{FD3A8534-8594-4671-85E5-D4349C2E12C6}"/>
              </a:ext>
            </a:extLst>
          </p:cNvPr>
          <p:cNvSpPr/>
          <p:nvPr/>
        </p:nvSpPr>
        <p:spPr bwMode="auto">
          <a:xfrm>
            <a:off x="5842905" y="1123041"/>
            <a:ext cx="814372" cy="814372"/>
          </a:xfrm>
          <a:prstGeom prst="diamond">
            <a:avLst/>
          </a:prstGeom>
          <a:solidFill>
            <a:schemeClr val="bg1">
              <a:lumMod val="50000"/>
            </a:schemeClr>
          </a:solidFill>
          <a:ln w="19050">
            <a:noFill/>
            <a:round/>
          </a:ln>
        </p:spPr>
        <p:txBody>
          <a:bodyPr rot="0" spcFirstLastPara="0" vert="horz" wrap="square" lIns="91440" tIns="45720" rIns="91440" bIns="45720" anchor="ctr" anchorCtr="1" forceAA="0" compatLnSpc="1">
            <a:normAutofit/>
          </a:bodyPr>
          <a:lstStyle/>
          <a:p>
            <a:pPr algn="ctr"/>
            <a:r>
              <a:rPr lang="en-US" altLang="zh-CN" sz="1600" dirty="0">
                <a:solidFill>
                  <a:schemeClr val="bg1">
                    <a:lumMod val="100000"/>
                  </a:schemeClr>
                </a:solidFill>
                <a:latin typeface="Impact" panose="020B0806030902050204" pitchFamily="34" charset="0"/>
              </a:rPr>
              <a:t>01</a:t>
            </a:r>
          </a:p>
        </p:txBody>
      </p:sp>
      <p:sp>
        <p:nvSpPr>
          <p:cNvPr id="22" name="íslîḓè">
            <a:extLst>
              <a:ext uri="{FF2B5EF4-FFF2-40B4-BE49-F238E27FC236}">
                <a16:creationId xmlns:a16="http://schemas.microsoft.com/office/drawing/2014/main" xmlns="" id="{91B990B8-740F-4C1D-8FC2-2501C3625E3A}"/>
              </a:ext>
            </a:extLst>
          </p:cNvPr>
          <p:cNvSpPr txBox="1"/>
          <p:nvPr/>
        </p:nvSpPr>
        <p:spPr>
          <a:xfrm>
            <a:off x="7047024" y="1346010"/>
            <a:ext cx="3565463" cy="368434"/>
          </a:xfrm>
          <a:prstGeom prst="rect">
            <a:avLst/>
          </a:prstGeom>
          <a:noFill/>
        </p:spPr>
        <p:txBody>
          <a:bodyPr wrap="square" lIns="91440" tIns="45720" rIns="91440" bIns="45720" anchor="b" anchorCtr="0">
            <a:normAutofit fontScale="92500" lnSpcReduction="20000"/>
          </a:bodyPr>
          <a:lstStyle/>
          <a:p>
            <a:r>
              <a:rPr lang="zh-CN" altLang="en-US" sz="2400" b="1" dirty="0"/>
              <a:t>引言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3828472" y="2854118"/>
            <a:ext cx="4535055" cy="656792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分层领域模型转换工具</a:t>
            </a:r>
          </a:p>
        </p:txBody>
      </p:sp>
      <p:cxnSp>
        <p:nvCxnSpPr>
          <p:cNvPr id="44" name="直接连接符 43"/>
          <p:cNvCxnSpPr/>
          <p:nvPr/>
        </p:nvCxnSpPr>
        <p:spPr>
          <a:xfrm>
            <a:off x="3527137" y="2854118"/>
            <a:ext cx="5137727" cy="0"/>
          </a:xfrm>
          <a:prstGeom prst="line">
            <a:avLst/>
          </a:prstGeom>
          <a:ln>
            <a:solidFill>
              <a:srgbClr val="D61E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5584241" y="1824632"/>
            <a:ext cx="102351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/04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C366E3B-2675-4FE3-AC74-98B7A1463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</a:rPr>
              <a:t>转换需要考虑的问题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00C4D1E7-ECCA-4002-8F4E-00810D64B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21</a:t>
            </a:fld>
            <a:endParaRPr lang="zh-CN" altLang="en-US"/>
          </a:p>
        </p:txBody>
      </p:sp>
      <p:grpSp>
        <p:nvGrpSpPr>
          <p:cNvPr id="5" name="6bdf9583-8ae2-462c-8c75-8bdbdaf1d268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xmlns="" id="{9D42881D-9F8F-42A8-88BA-F8B4323B89D2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17588" y="1776374"/>
            <a:ext cx="12188834" cy="5081626"/>
            <a:chOff x="3175" y="1776375"/>
            <a:chExt cx="12188825" cy="5081622"/>
          </a:xfrm>
        </p:grpSpPr>
        <p:cxnSp>
          <p:nvCxnSpPr>
            <p:cNvPr id="6" name="肘形连接符 36">
              <a:extLst>
                <a:ext uri="{FF2B5EF4-FFF2-40B4-BE49-F238E27FC236}">
                  <a16:creationId xmlns:a16="http://schemas.microsoft.com/office/drawing/2014/main" xmlns="" id="{C61C58A9-B049-4919-9A61-8E89AE7F1E95}"/>
                </a:ext>
              </a:extLst>
            </p:cNvPr>
            <p:cNvCxnSpPr>
              <a:cxnSpLocks/>
              <a:stCxn id="49" idx="6"/>
              <a:endCxn id="23" idx="0"/>
            </p:cNvCxnSpPr>
            <p:nvPr/>
          </p:nvCxnSpPr>
          <p:spPr>
            <a:xfrm>
              <a:off x="6712577" y="1938941"/>
              <a:ext cx="3790265" cy="3160168"/>
            </a:xfrm>
            <a:prstGeom prst="bentConnector2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肘形连接符 33">
              <a:extLst>
                <a:ext uri="{FF2B5EF4-FFF2-40B4-BE49-F238E27FC236}">
                  <a16:creationId xmlns:a16="http://schemas.microsoft.com/office/drawing/2014/main" xmlns="" id="{E93526F3-BA4B-413E-B450-4D1ADAD3E46C}"/>
                </a:ext>
              </a:extLst>
            </p:cNvPr>
            <p:cNvCxnSpPr>
              <a:cxnSpLocks/>
              <a:stCxn id="49" idx="2"/>
              <a:endCxn id="11" idx="0"/>
            </p:cNvCxnSpPr>
            <p:nvPr/>
          </p:nvCxnSpPr>
          <p:spPr>
            <a:xfrm rot="10800000" flipV="1">
              <a:off x="1343217" y="1938940"/>
              <a:ext cx="4130483" cy="2264238"/>
            </a:xfrm>
            <a:prstGeom prst="bentConnector2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íṣlíďé">
              <a:extLst>
                <a:ext uri="{FF2B5EF4-FFF2-40B4-BE49-F238E27FC236}">
                  <a16:creationId xmlns:a16="http://schemas.microsoft.com/office/drawing/2014/main" xmlns="" id="{561B4F4F-7E48-4664-A683-A2EBFAC0C890}"/>
                </a:ext>
              </a:extLst>
            </p:cNvPr>
            <p:cNvGrpSpPr/>
            <p:nvPr/>
          </p:nvGrpSpPr>
          <p:grpSpPr>
            <a:xfrm>
              <a:off x="3175" y="4498910"/>
              <a:ext cx="12188825" cy="2359087"/>
              <a:chOff x="3175" y="4113886"/>
              <a:chExt cx="12188825" cy="2744114"/>
            </a:xfrm>
          </p:grpSpPr>
          <p:sp>
            <p:nvSpPr>
              <p:cNvPr id="30" name="ïṣļîde">
                <a:extLst>
                  <a:ext uri="{FF2B5EF4-FFF2-40B4-BE49-F238E27FC236}">
                    <a16:creationId xmlns:a16="http://schemas.microsoft.com/office/drawing/2014/main" xmlns="" id="{1D0F5326-05BA-4AE2-8059-D4363F83DA10}"/>
                  </a:ext>
                </a:extLst>
              </p:cNvPr>
              <p:cNvSpPr/>
              <p:nvPr/>
            </p:nvSpPr>
            <p:spPr bwMode="auto">
              <a:xfrm>
                <a:off x="10164502" y="5375511"/>
                <a:ext cx="2027498" cy="1482489"/>
              </a:xfrm>
              <a:custGeom>
                <a:avLst/>
                <a:gdLst>
                  <a:gd name="T0" fmla="*/ 1230 w 1276"/>
                  <a:gd name="T1" fmla="*/ 748 h 933"/>
                  <a:gd name="T2" fmla="*/ 1221 w 1276"/>
                  <a:gd name="T3" fmla="*/ 748 h 933"/>
                  <a:gd name="T4" fmla="*/ 1206 w 1276"/>
                  <a:gd name="T5" fmla="*/ 748 h 933"/>
                  <a:gd name="T6" fmla="*/ 1211 w 1276"/>
                  <a:gd name="T7" fmla="*/ 216 h 933"/>
                  <a:gd name="T8" fmla="*/ 1218 w 1276"/>
                  <a:gd name="T9" fmla="*/ 216 h 933"/>
                  <a:gd name="T10" fmla="*/ 1221 w 1276"/>
                  <a:gd name="T11" fmla="*/ 214 h 933"/>
                  <a:gd name="T12" fmla="*/ 1218 w 1276"/>
                  <a:gd name="T13" fmla="*/ 185 h 933"/>
                  <a:gd name="T14" fmla="*/ 1206 w 1276"/>
                  <a:gd name="T15" fmla="*/ 182 h 933"/>
                  <a:gd name="T16" fmla="*/ 1192 w 1276"/>
                  <a:gd name="T17" fmla="*/ 180 h 933"/>
                  <a:gd name="T18" fmla="*/ 1182 w 1276"/>
                  <a:gd name="T19" fmla="*/ 0 h 933"/>
                  <a:gd name="T20" fmla="*/ 1172 w 1276"/>
                  <a:gd name="T21" fmla="*/ 180 h 933"/>
                  <a:gd name="T22" fmla="*/ 1158 w 1276"/>
                  <a:gd name="T23" fmla="*/ 180 h 933"/>
                  <a:gd name="T24" fmla="*/ 1143 w 1276"/>
                  <a:gd name="T25" fmla="*/ 182 h 933"/>
                  <a:gd name="T26" fmla="*/ 1141 w 1276"/>
                  <a:gd name="T27" fmla="*/ 212 h 933"/>
                  <a:gd name="T28" fmla="*/ 1143 w 1276"/>
                  <a:gd name="T29" fmla="*/ 214 h 933"/>
                  <a:gd name="T30" fmla="*/ 1151 w 1276"/>
                  <a:gd name="T31" fmla="*/ 214 h 933"/>
                  <a:gd name="T32" fmla="*/ 1071 w 1276"/>
                  <a:gd name="T33" fmla="*/ 659 h 933"/>
                  <a:gd name="T34" fmla="*/ 659 w 1276"/>
                  <a:gd name="T35" fmla="*/ 496 h 933"/>
                  <a:gd name="T36" fmla="*/ 666 w 1276"/>
                  <a:gd name="T37" fmla="*/ 491 h 933"/>
                  <a:gd name="T38" fmla="*/ 611 w 1276"/>
                  <a:gd name="T39" fmla="*/ 430 h 933"/>
                  <a:gd name="T40" fmla="*/ 620 w 1276"/>
                  <a:gd name="T41" fmla="*/ 425 h 933"/>
                  <a:gd name="T42" fmla="*/ 606 w 1276"/>
                  <a:gd name="T43" fmla="*/ 420 h 933"/>
                  <a:gd name="T44" fmla="*/ 608 w 1276"/>
                  <a:gd name="T45" fmla="*/ 406 h 933"/>
                  <a:gd name="T46" fmla="*/ 606 w 1276"/>
                  <a:gd name="T47" fmla="*/ 389 h 933"/>
                  <a:gd name="T48" fmla="*/ 594 w 1276"/>
                  <a:gd name="T49" fmla="*/ 379 h 933"/>
                  <a:gd name="T50" fmla="*/ 586 w 1276"/>
                  <a:gd name="T51" fmla="*/ 377 h 933"/>
                  <a:gd name="T52" fmla="*/ 569 w 1276"/>
                  <a:gd name="T53" fmla="*/ 377 h 933"/>
                  <a:gd name="T54" fmla="*/ 562 w 1276"/>
                  <a:gd name="T55" fmla="*/ 379 h 933"/>
                  <a:gd name="T56" fmla="*/ 552 w 1276"/>
                  <a:gd name="T57" fmla="*/ 391 h 933"/>
                  <a:gd name="T58" fmla="*/ 548 w 1276"/>
                  <a:gd name="T59" fmla="*/ 399 h 933"/>
                  <a:gd name="T60" fmla="*/ 548 w 1276"/>
                  <a:gd name="T61" fmla="*/ 413 h 933"/>
                  <a:gd name="T62" fmla="*/ 552 w 1276"/>
                  <a:gd name="T63" fmla="*/ 423 h 933"/>
                  <a:gd name="T64" fmla="*/ 538 w 1276"/>
                  <a:gd name="T65" fmla="*/ 425 h 933"/>
                  <a:gd name="T66" fmla="*/ 548 w 1276"/>
                  <a:gd name="T67" fmla="*/ 430 h 933"/>
                  <a:gd name="T68" fmla="*/ 519 w 1276"/>
                  <a:gd name="T69" fmla="*/ 491 h 933"/>
                  <a:gd name="T70" fmla="*/ 412 w 1276"/>
                  <a:gd name="T71" fmla="*/ 491 h 933"/>
                  <a:gd name="T72" fmla="*/ 402 w 1276"/>
                  <a:gd name="T73" fmla="*/ 491 h 933"/>
                  <a:gd name="T74" fmla="*/ 359 w 1276"/>
                  <a:gd name="T75" fmla="*/ 464 h 933"/>
                  <a:gd name="T76" fmla="*/ 366 w 1276"/>
                  <a:gd name="T77" fmla="*/ 459 h 933"/>
                  <a:gd name="T78" fmla="*/ 204 w 1276"/>
                  <a:gd name="T79" fmla="*/ 447 h 933"/>
                  <a:gd name="T80" fmla="*/ 194 w 1276"/>
                  <a:gd name="T81" fmla="*/ 416 h 933"/>
                  <a:gd name="T82" fmla="*/ 177 w 1276"/>
                  <a:gd name="T83" fmla="*/ 391 h 933"/>
                  <a:gd name="T84" fmla="*/ 155 w 1276"/>
                  <a:gd name="T85" fmla="*/ 369 h 933"/>
                  <a:gd name="T86" fmla="*/ 141 w 1276"/>
                  <a:gd name="T87" fmla="*/ 360 h 933"/>
                  <a:gd name="T88" fmla="*/ 114 w 1276"/>
                  <a:gd name="T89" fmla="*/ 350 h 933"/>
                  <a:gd name="T90" fmla="*/ 112 w 1276"/>
                  <a:gd name="T91" fmla="*/ 348 h 933"/>
                  <a:gd name="T92" fmla="*/ 97 w 1276"/>
                  <a:gd name="T93" fmla="*/ 345 h 933"/>
                  <a:gd name="T94" fmla="*/ 92 w 1276"/>
                  <a:gd name="T95" fmla="*/ 345 h 933"/>
                  <a:gd name="T96" fmla="*/ 88 w 1276"/>
                  <a:gd name="T97" fmla="*/ 345 h 933"/>
                  <a:gd name="T98" fmla="*/ 78 w 1276"/>
                  <a:gd name="T99" fmla="*/ 263 h 933"/>
                  <a:gd name="T100" fmla="*/ 73 w 1276"/>
                  <a:gd name="T101" fmla="*/ 345 h 933"/>
                  <a:gd name="T102" fmla="*/ 68 w 1276"/>
                  <a:gd name="T103" fmla="*/ 345 h 933"/>
                  <a:gd name="T104" fmla="*/ 51 w 1276"/>
                  <a:gd name="T105" fmla="*/ 348 h 933"/>
                  <a:gd name="T106" fmla="*/ 51 w 1276"/>
                  <a:gd name="T107" fmla="*/ 348 h 933"/>
                  <a:gd name="T108" fmla="*/ 37 w 1276"/>
                  <a:gd name="T109" fmla="*/ 355 h 933"/>
                  <a:gd name="T110" fmla="*/ 22 w 1276"/>
                  <a:gd name="T111" fmla="*/ 360 h 933"/>
                  <a:gd name="T112" fmla="*/ 0 w 1276"/>
                  <a:gd name="T113" fmla="*/ 374 h 933"/>
                  <a:gd name="T114" fmla="*/ 1276 w 1276"/>
                  <a:gd name="T115" fmla="*/ 933 h 933"/>
                  <a:gd name="T116" fmla="*/ 1233 w 1276"/>
                  <a:gd name="T117" fmla="*/ 739 h 9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276" h="933">
                    <a:moveTo>
                      <a:pt x="1233" y="746"/>
                    </a:moveTo>
                    <a:lnTo>
                      <a:pt x="1230" y="748"/>
                    </a:lnTo>
                    <a:lnTo>
                      <a:pt x="1228" y="748"/>
                    </a:lnTo>
                    <a:lnTo>
                      <a:pt x="1221" y="748"/>
                    </a:lnTo>
                    <a:lnTo>
                      <a:pt x="1216" y="748"/>
                    </a:lnTo>
                    <a:lnTo>
                      <a:pt x="1206" y="748"/>
                    </a:lnTo>
                    <a:lnTo>
                      <a:pt x="1206" y="741"/>
                    </a:lnTo>
                    <a:lnTo>
                      <a:pt x="1211" y="216"/>
                    </a:lnTo>
                    <a:lnTo>
                      <a:pt x="1213" y="216"/>
                    </a:lnTo>
                    <a:lnTo>
                      <a:pt x="1218" y="216"/>
                    </a:lnTo>
                    <a:lnTo>
                      <a:pt x="1221" y="214"/>
                    </a:lnTo>
                    <a:lnTo>
                      <a:pt x="1221" y="214"/>
                    </a:lnTo>
                    <a:lnTo>
                      <a:pt x="1221" y="185"/>
                    </a:lnTo>
                    <a:lnTo>
                      <a:pt x="1218" y="185"/>
                    </a:lnTo>
                    <a:lnTo>
                      <a:pt x="1213" y="182"/>
                    </a:lnTo>
                    <a:lnTo>
                      <a:pt x="1206" y="182"/>
                    </a:lnTo>
                    <a:lnTo>
                      <a:pt x="1197" y="180"/>
                    </a:lnTo>
                    <a:lnTo>
                      <a:pt x="1192" y="180"/>
                    </a:lnTo>
                    <a:lnTo>
                      <a:pt x="1192" y="93"/>
                    </a:lnTo>
                    <a:lnTo>
                      <a:pt x="1182" y="0"/>
                    </a:lnTo>
                    <a:lnTo>
                      <a:pt x="1175" y="90"/>
                    </a:lnTo>
                    <a:lnTo>
                      <a:pt x="1172" y="180"/>
                    </a:lnTo>
                    <a:lnTo>
                      <a:pt x="1165" y="180"/>
                    </a:lnTo>
                    <a:lnTo>
                      <a:pt x="1158" y="180"/>
                    </a:lnTo>
                    <a:lnTo>
                      <a:pt x="1151" y="180"/>
                    </a:lnTo>
                    <a:lnTo>
                      <a:pt x="1143" y="182"/>
                    </a:lnTo>
                    <a:lnTo>
                      <a:pt x="1141" y="182"/>
                    </a:lnTo>
                    <a:lnTo>
                      <a:pt x="1141" y="212"/>
                    </a:lnTo>
                    <a:lnTo>
                      <a:pt x="1141" y="212"/>
                    </a:lnTo>
                    <a:lnTo>
                      <a:pt x="1143" y="214"/>
                    </a:lnTo>
                    <a:lnTo>
                      <a:pt x="1148" y="214"/>
                    </a:lnTo>
                    <a:lnTo>
                      <a:pt x="1151" y="214"/>
                    </a:lnTo>
                    <a:lnTo>
                      <a:pt x="1146" y="714"/>
                    </a:lnTo>
                    <a:lnTo>
                      <a:pt x="1071" y="659"/>
                    </a:lnTo>
                    <a:lnTo>
                      <a:pt x="661" y="651"/>
                    </a:lnTo>
                    <a:lnTo>
                      <a:pt x="659" y="496"/>
                    </a:lnTo>
                    <a:lnTo>
                      <a:pt x="666" y="496"/>
                    </a:lnTo>
                    <a:lnTo>
                      <a:pt x="666" y="491"/>
                    </a:lnTo>
                    <a:lnTo>
                      <a:pt x="611" y="491"/>
                    </a:lnTo>
                    <a:lnTo>
                      <a:pt x="611" y="430"/>
                    </a:lnTo>
                    <a:lnTo>
                      <a:pt x="620" y="428"/>
                    </a:lnTo>
                    <a:lnTo>
                      <a:pt x="620" y="425"/>
                    </a:lnTo>
                    <a:lnTo>
                      <a:pt x="603" y="423"/>
                    </a:lnTo>
                    <a:lnTo>
                      <a:pt x="606" y="420"/>
                    </a:lnTo>
                    <a:lnTo>
                      <a:pt x="608" y="413"/>
                    </a:lnTo>
                    <a:lnTo>
                      <a:pt x="608" y="406"/>
                    </a:lnTo>
                    <a:lnTo>
                      <a:pt x="608" y="399"/>
                    </a:lnTo>
                    <a:lnTo>
                      <a:pt x="606" y="389"/>
                    </a:lnTo>
                    <a:lnTo>
                      <a:pt x="601" y="384"/>
                    </a:lnTo>
                    <a:lnTo>
                      <a:pt x="594" y="379"/>
                    </a:lnTo>
                    <a:lnTo>
                      <a:pt x="586" y="377"/>
                    </a:lnTo>
                    <a:lnTo>
                      <a:pt x="586" y="377"/>
                    </a:lnTo>
                    <a:lnTo>
                      <a:pt x="577" y="374"/>
                    </a:lnTo>
                    <a:lnTo>
                      <a:pt x="569" y="377"/>
                    </a:lnTo>
                    <a:lnTo>
                      <a:pt x="569" y="377"/>
                    </a:lnTo>
                    <a:lnTo>
                      <a:pt x="562" y="379"/>
                    </a:lnTo>
                    <a:lnTo>
                      <a:pt x="557" y="384"/>
                    </a:lnTo>
                    <a:lnTo>
                      <a:pt x="552" y="391"/>
                    </a:lnTo>
                    <a:lnTo>
                      <a:pt x="548" y="399"/>
                    </a:lnTo>
                    <a:lnTo>
                      <a:pt x="548" y="399"/>
                    </a:lnTo>
                    <a:lnTo>
                      <a:pt x="548" y="406"/>
                    </a:lnTo>
                    <a:lnTo>
                      <a:pt x="548" y="413"/>
                    </a:lnTo>
                    <a:lnTo>
                      <a:pt x="552" y="420"/>
                    </a:lnTo>
                    <a:lnTo>
                      <a:pt x="552" y="423"/>
                    </a:lnTo>
                    <a:lnTo>
                      <a:pt x="552" y="423"/>
                    </a:lnTo>
                    <a:lnTo>
                      <a:pt x="538" y="425"/>
                    </a:lnTo>
                    <a:lnTo>
                      <a:pt x="538" y="430"/>
                    </a:lnTo>
                    <a:lnTo>
                      <a:pt x="548" y="430"/>
                    </a:lnTo>
                    <a:lnTo>
                      <a:pt x="550" y="491"/>
                    </a:lnTo>
                    <a:lnTo>
                      <a:pt x="519" y="491"/>
                    </a:lnTo>
                    <a:lnTo>
                      <a:pt x="509" y="491"/>
                    </a:lnTo>
                    <a:lnTo>
                      <a:pt x="412" y="491"/>
                    </a:lnTo>
                    <a:lnTo>
                      <a:pt x="412" y="491"/>
                    </a:lnTo>
                    <a:lnTo>
                      <a:pt x="402" y="491"/>
                    </a:lnTo>
                    <a:lnTo>
                      <a:pt x="359" y="491"/>
                    </a:lnTo>
                    <a:lnTo>
                      <a:pt x="359" y="464"/>
                    </a:lnTo>
                    <a:lnTo>
                      <a:pt x="366" y="464"/>
                    </a:lnTo>
                    <a:lnTo>
                      <a:pt x="366" y="459"/>
                    </a:lnTo>
                    <a:lnTo>
                      <a:pt x="206" y="459"/>
                    </a:lnTo>
                    <a:lnTo>
                      <a:pt x="204" y="447"/>
                    </a:lnTo>
                    <a:lnTo>
                      <a:pt x="201" y="430"/>
                    </a:lnTo>
                    <a:lnTo>
                      <a:pt x="194" y="416"/>
                    </a:lnTo>
                    <a:lnTo>
                      <a:pt x="187" y="403"/>
                    </a:lnTo>
                    <a:lnTo>
                      <a:pt x="177" y="391"/>
                    </a:lnTo>
                    <a:lnTo>
                      <a:pt x="167" y="379"/>
                    </a:lnTo>
                    <a:lnTo>
                      <a:pt x="155" y="369"/>
                    </a:lnTo>
                    <a:lnTo>
                      <a:pt x="141" y="362"/>
                    </a:lnTo>
                    <a:lnTo>
                      <a:pt x="141" y="360"/>
                    </a:lnTo>
                    <a:lnTo>
                      <a:pt x="126" y="355"/>
                    </a:lnTo>
                    <a:lnTo>
                      <a:pt x="114" y="350"/>
                    </a:lnTo>
                    <a:lnTo>
                      <a:pt x="114" y="348"/>
                    </a:lnTo>
                    <a:lnTo>
                      <a:pt x="112" y="348"/>
                    </a:lnTo>
                    <a:lnTo>
                      <a:pt x="112" y="348"/>
                    </a:lnTo>
                    <a:lnTo>
                      <a:pt x="97" y="345"/>
                    </a:lnTo>
                    <a:lnTo>
                      <a:pt x="95" y="345"/>
                    </a:lnTo>
                    <a:lnTo>
                      <a:pt x="92" y="345"/>
                    </a:lnTo>
                    <a:lnTo>
                      <a:pt x="90" y="345"/>
                    </a:lnTo>
                    <a:lnTo>
                      <a:pt x="88" y="345"/>
                    </a:lnTo>
                    <a:lnTo>
                      <a:pt x="90" y="263"/>
                    </a:lnTo>
                    <a:lnTo>
                      <a:pt x="78" y="263"/>
                    </a:lnTo>
                    <a:lnTo>
                      <a:pt x="75" y="345"/>
                    </a:lnTo>
                    <a:lnTo>
                      <a:pt x="73" y="345"/>
                    </a:lnTo>
                    <a:lnTo>
                      <a:pt x="71" y="345"/>
                    </a:lnTo>
                    <a:lnTo>
                      <a:pt x="68" y="345"/>
                    </a:lnTo>
                    <a:lnTo>
                      <a:pt x="54" y="348"/>
                    </a:lnTo>
                    <a:lnTo>
                      <a:pt x="51" y="348"/>
                    </a:lnTo>
                    <a:lnTo>
                      <a:pt x="51" y="348"/>
                    </a:lnTo>
                    <a:lnTo>
                      <a:pt x="51" y="348"/>
                    </a:lnTo>
                    <a:lnTo>
                      <a:pt x="51" y="350"/>
                    </a:lnTo>
                    <a:lnTo>
                      <a:pt x="37" y="355"/>
                    </a:lnTo>
                    <a:lnTo>
                      <a:pt x="22" y="360"/>
                    </a:lnTo>
                    <a:lnTo>
                      <a:pt x="22" y="360"/>
                    </a:lnTo>
                    <a:lnTo>
                      <a:pt x="8" y="369"/>
                    </a:lnTo>
                    <a:lnTo>
                      <a:pt x="0" y="374"/>
                    </a:lnTo>
                    <a:lnTo>
                      <a:pt x="0" y="933"/>
                    </a:lnTo>
                    <a:lnTo>
                      <a:pt x="1276" y="933"/>
                    </a:lnTo>
                    <a:lnTo>
                      <a:pt x="1276" y="739"/>
                    </a:lnTo>
                    <a:lnTo>
                      <a:pt x="1233" y="739"/>
                    </a:lnTo>
                    <a:lnTo>
                      <a:pt x="1233" y="746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" name="iṡḷïḓê">
                <a:extLst>
                  <a:ext uri="{FF2B5EF4-FFF2-40B4-BE49-F238E27FC236}">
                    <a16:creationId xmlns:a16="http://schemas.microsoft.com/office/drawing/2014/main" xmlns="" id="{00E1F0D2-FDF6-400F-95F9-150DB9B42430}"/>
                  </a:ext>
                </a:extLst>
              </p:cNvPr>
              <p:cNvSpPr/>
              <p:nvPr/>
            </p:nvSpPr>
            <p:spPr bwMode="auto">
              <a:xfrm>
                <a:off x="8129058" y="4353817"/>
                <a:ext cx="2035444" cy="2504183"/>
              </a:xfrm>
              <a:custGeom>
                <a:avLst/>
                <a:gdLst>
                  <a:gd name="T0" fmla="*/ 1247 w 1281"/>
                  <a:gd name="T1" fmla="*/ 1059 h 1576"/>
                  <a:gd name="T2" fmla="*/ 1063 w 1281"/>
                  <a:gd name="T3" fmla="*/ 1107 h 1576"/>
                  <a:gd name="T4" fmla="*/ 1010 w 1281"/>
                  <a:gd name="T5" fmla="*/ 634 h 1576"/>
                  <a:gd name="T6" fmla="*/ 879 w 1281"/>
                  <a:gd name="T7" fmla="*/ 801 h 1576"/>
                  <a:gd name="T8" fmla="*/ 831 w 1281"/>
                  <a:gd name="T9" fmla="*/ 306 h 1576"/>
                  <a:gd name="T10" fmla="*/ 882 w 1281"/>
                  <a:gd name="T11" fmla="*/ 296 h 1576"/>
                  <a:gd name="T12" fmla="*/ 882 w 1281"/>
                  <a:gd name="T13" fmla="*/ 264 h 1576"/>
                  <a:gd name="T14" fmla="*/ 884 w 1281"/>
                  <a:gd name="T15" fmla="*/ 245 h 1576"/>
                  <a:gd name="T16" fmla="*/ 879 w 1281"/>
                  <a:gd name="T17" fmla="*/ 89 h 1576"/>
                  <a:gd name="T18" fmla="*/ 877 w 1281"/>
                  <a:gd name="T19" fmla="*/ 143 h 1576"/>
                  <a:gd name="T20" fmla="*/ 795 w 1281"/>
                  <a:gd name="T21" fmla="*/ 111 h 1576"/>
                  <a:gd name="T22" fmla="*/ 790 w 1281"/>
                  <a:gd name="T23" fmla="*/ 145 h 1576"/>
                  <a:gd name="T24" fmla="*/ 710 w 1281"/>
                  <a:gd name="T25" fmla="*/ 114 h 1576"/>
                  <a:gd name="T26" fmla="*/ 703 w 1281"/>
                  <a:gd name="T27" fmla="*/ 89 h 1576"/>
                  <a:gd name="T28" fmla="*/ 623 w 1281"/>
                  <a:gd name="T29" fmla="*/ 153 h 1576"/>
                  <a:gd name="T30" fmla="*/ 615 w 1281"/>
                  <a:gd name="T31" fmla="*/ 153 h 1576"/>
                  <a:gd name="T32" fmla="*/ 615 w 1281"/>
                  <a:gd name="T33" fmla="*/ 89 h 1576"/>
                  <a:gd name="T34" fmla="*/ 536 w 1281"/>
                  <a:gd name="T35" fmla="*/ 153 h 1576"/>
                  <a:gd name="T36" fmla="*/ 528 w 1281"/>
                  <a:gd name="T37" fmla="*/ 153 h 1576"/>
                  <a:gd name="T38" fmla="*/ 526 w 1281"/>
                  <a:gd name="T39" fmla="*/ 0 h 1576"/>
                  <a:gd name="T40" fmla="*/ 521 w 1281"/>
                  <a:gd name="T41" fmla="*/ 145 h 1576"/>
                  <a:gd name="T42" fmla="*/ 499 w 1281"/>
                  <a:gd name="T43" fmla="*/ 189 h 1576"/>
                  <a:gd name="T44" fmla="*/ 468 w 1281"/>
                  <a:gd name="T45" fmla="*/ 191 h 1576"/>
                  <a:gd name="T46" fmla="*/ 448 w 1281"/>
                  <a:gd name="T47" fmla="*/ 191 h 1576"/>
                  <a:gd name="T48" fmla="*/ 429 w 1281"/>
                  <a:gd name="T49" fmla="*/ 194 h 1576"/>
                  <a:gd name="T50" fmla="*/ 412 w 1281"/>
                  <a:gd name="T51" fmla="*/ 196 h 1576"/>
                  <a:gd name="T52" fmla="*/ 395 w 1281"/>
                  <a:gd name="T53" fmla="*/ 199 h 1576"/>
                  <a:gd name="T54" fmla="*/ 366 w 1281"/>
                  <a:gd name="T55" fmla="*/ 206 h 1576"/>
                  <a:gd name="T56" fmla="*/ 354 w 1281"/>
                  <a:gd name="T57" fmla="*/ 208 h 1576"/>
                  <a:gd name="T58" fmla="*/ 347 w 1281"/>
                  <a:gd name="T59" fmla="*/ 213 h 1576"/>
                  <a:gd name="T60" fmla="*/ 342 w 1281"/>
                  <a:gd name="T61" fmla="*/ 216 h 1576"/>
                  <a:gd name="T62" fmla="*/ 342 w 1281"/>
                  <a:gd name="T63" fmla="*/ 216 h 1576"/>
                  <a:gd name="T64" fmla="*/ 337 w 1281"/>
                  <a:gd name="T65" fmla="*/ 221 h 1576"/>
                  <a:gd name="T66" fmla="*/ 339 w 1281"/>
                  <a:gd name="T67" fmla="*/ 228 h 1576"/>
                  <a:gd name="T68" fmla="*/ 337 w 1281"/>
                  <a:gd name="T69" fmla="*/ 223 h 1576"/>
                  <a:gd name="T70" fmla="*/ 337 w 1281"/>
                  <a:gd name="T71" fmla="*/ 228 h 1576"/>
                  <a:gd name="T72" fmla="*/ 339 w 1281"/>
                  <a:gd name="T73" fmla="*/ 230 h 1576"/>
                  <a:gd name="T74" fmla="*/ 342 w 1281"/>
                  <a:gd name="T75" fmla="*/ 233 h 1576"/>
                  <a:gd name="T76" fmla="*/ 344 w 1281"/>
                  <a:gd name="T77" fmla="*/ 238 h 1576"/>
                  <a:gd name="T78" fmla="*/ 352 w 1281"/>
                  <a:gd name="T79" fmla="*/ 240 h 1576"/>
                  <a:gd name="T80" fmla="*/ 359 w 1281"/>
                  <a:gd name="T81" fmla="*/ 242 h 1576"/>
                  <a:gd name="T82" fmla="*/ 368 w 1281"/>
                  <a:gd name="T83" fmla="*/ 245 h 1576"/>
                  <a:gd name="T84" fmla="*/ 378 w 1281"/>
                  <a:gd name="T85" fmla="*/ 247 h 1576"/>
                  <a:gd name="T86" fmla="*/ 390 w 1281"/>
                  <a:gd name="T87" fmla="*/ 250 h 1576"/>
                  <a:gd name="T88" fmla="*/ 400 w 1281"/>
                  <a:gd name="T89" fmla="*/ 252 h 1576"/>
                  <a:gd name="T90" fmla="*/ 402 w 1281"/>
                  <a:gd name="T91" fmla="*/ 310 h 1576"/>
                  <a:gd name="T92" fmla="*/ 402 w 1281"/>
                  <a:gd name="T93" fmla="*/ 371 h 1576"/>
                  <a:gd name="T94" fmla="*/ 402 w 1281"/>
                  <a:gd name="T95" fmla="*/ 400 h 1576"/>
                  <a:gd name="T96" fmla="*/ 400 w 1281"/>
                  <a:gd name="T97" fmla="*/ 1260 h 1576"/>
                  <a:gd name="T98" fmla="*/ 90 w 1281"/>
                  <a:gd name="T99" fmla="*/ 383 h 1576"/>
                  <a:gd name="T100" fmla="*/ 10 w 1281"/>
                  <a:gd name="T101" fmla="*/ 1224 h 1576"/>
                  <a:gd name="T102" fmla="*/ 1281 w 1281"/>
                  <a:gd name="T103" fmla="*/ 1576 h 1576"/>
                  <a:gd name="T104" fmla="*/ 352 w 1281"/>
                  <a:gd name="T105" fmla="*/ 228 h 1576"/>
                  <a:gd name="T106" fmla="*/ 342 w 1281"/>
                  <a:gd name="T107" fmla="*/ 225 h 1576"/>
                  <a:gd name="T108" fmla="*/ 342 w 1281"/>
                  <a:gd name="T109" fmla="*/ 228 h 1576"/>
                  <a:gd name="T110" fmla="*/ 410 w 1281"/>
                  <a:gd name="T111" fmla="*/ 199 h 1576"/>
                  <a:gd name="T112" fmla="*/ 412 w 1281"/>
                  <a:gd name="T113" fmla="*/ 206 h 1576"/>
                  <a:gd name="T114" fmla="*/ 419 w 1281"/>
                  <a:gd name="T115" fmla="*/ 211 h 1576"/>
                  <a:gd name="T116" fmla="*/ 427 w 1281"/>
                  <a:gd name="T117" fmla="*/ 196 h 1576"/>
                  <a:gd name="T118" fmla="*/ 429 w 1281"/>
                  <a:gd name="T119" fmla="*/ 204 h 15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281" h="1576">
                    <a:moveTo>
                      <a:pt x="1281" y="1017"/>
                    </a:moveTo>
                    <a:lnTo>
                      <a:pt x="1277" y="1022"/>
                    </a:lnTo>
                    <a:lnTo>
                      <a:pt x="1264" y="1032"/>
                    </a:lnTo>
                    <a:lnTo>
                      <a:pt x="1255" y="1044"/>
                    </a:lnTo>
                    <a:lnTo>
                      <a:pt x="1247" y="1059"/>
                    </a:lnTo>
                    <a:lnTo>
                      <a:pt x="1240" y="1073"/>
                    </a:lnTo>
                    <a:lnTo>
                      <a:pt x="1235" y="1090"/>
                    </a:lnTo>
                    <a:lnTo>
                      <a:pt x="1235" y="1102"/>
                    </a:lnTo>
                    <a:lnTo>
                      <a:pt x="1063" y="1102"/>
                    </a:lnTo>
                    <a:lnTo>
                      <a:pt x="1063" y="1107"/>
                    </a:lnTo>
                    <a:lnTo>
                      <a:pt x="1071" y="1107"/>
                    </a:lnTo>
                    <a:lnTo>
                      <a:pt x="1071" y="1134"/>
                    </a:lnTo>
                    <a:lnTo>
                      <a:pt x="1051" y="1134"/>
                    </a:lnTo>
                    <a:lnTo>
                      <a:pt x="1051" y="634"/>
                    </a:lnTo>
                    <a:lnTo>
                      <a:pt x="1010" y="634"/>
                    </a:lnTo>
                    <a:lnTo>
                      <a:pt x="1010" y="602"/>
                    </a:lnTo>
                    <a:lnTo>
                      <a:pt x="925" y="602"/>
                    </a:lnTo>
                    <a:lnTo>
                      <a:pt x="925" y="634"/>
                    </a:lnTo>
                    <a:lnTo>
                      <a:pt x="879" y="634"/>
                    </a:lnTo>
                    <a:lnTo>
                      <a:pt x="879" y="801"/>
                    </a:lnTo>
                    <a:lnTo>
                      <a:pt x="848" y="801"/>
                    </a:lnTo>
                    <a:lnTo>
                      <a:pt x="848" y="825"/>
                    </a:lnTo>
                    <a:lnTo>
                      <a:pt x="831" y="825"/>
                    </a:lnTo>
                    <a:lnTo>
                      <a:pt x="831" y="495"/>
                    </a:lnTo>
                    <a:lnTo>
                      <a:pt x="831" y="306"/>
                    </a:lnTo>
                    <a:lnTo>
                      <a:pt x="872" y="306"/>
                    </a:lnTo>
                    <a:lnTo>
                      <a:pt x="872" y="306"/>
                    </a:lnTo>
                    <a:lnTo>
                      <a:pt x="872" y="306"/>
                    </a:lnTo>
                    <a:lnTo>
                      <a:pt x="882" y="306"/>
                    </a:lnTo>
                    <a:lnTo>
                      <a:pt x="882" y="296"/>
                    </a:lnTo>
                    <a:lnTo>
                      <a:pt x="884" y="296"/>
                    </a:lnTo>
                    <a:lnTo>
                      <a:pt x="887" y="289"/>
                    </a:lnTo>
                    <a:lnTo>
                      <a:pt x="887" y="281"/>
                    </a:lnTo>
                    <a:lnTo>
                      <a:pt x="882" y="281"/>
                    </a:lnTo>
                    <a:lnTo>
                      <a:pt x="882" y="264"/>
                    </a:lnTo>
                    <a:lnTo>
                      <a:pt x="884" y="264"/>
                    </a:lnTo>
                    <a:lnTo>
                      <a:pt x="884" y="262"/>
                    </a:lnTo>
                    <a:lnTo>
                      <a:pt x="884" y="247"/>
                    </a:lnTo>
                    <a:lnTo>
                      <a:pt x="884" y="247"/>
                    </a:lnTo>
                    <a:lnTo>
                      <a:pt x="884" y="245"/>
                    </a:lnTo>
                    <a:lnTo>
                      <a:pt x="884" y="143"/>
                    </a:lnTo>
                    <a:lnTo>
                      <a:pt x="882" y="143"/>
                    </a:lnTo>
                    <a:lnTo>
                      <a:pt x="882" y="89"/>
                    </a:lnTo>
                    <a:lnTo>
                      <a:pt x="879" y="89"/>
                    </a:lnTo>
                    <a:lnTo>
                      <a:pt x="879" y="89"/>
                    </a:lnTo>
                    <a:lnTo>
                      <a:pt x="879" y="111"/>
                    </a:lnTo>
                    <a:lnTo>
                      <a:pt x="877" y="111"/>
                    </a:lnTo>
                    <a:lnTo>
                      <a:pt x="877" y="111"/>
                    </a:lnTo>
                    <a:lnTo>
                      <a:pt x="877" y="143"/>
                    </a:lnTo>
                    <a:lnTo>
                      <a:pt x="877" y="143"/>
                    </a:lnTo>
                    <a:lnTo>
                      <a:pt x="877" y="145"/>
                    </a:lnTo>
                    <a:lnTo>
                      <a:pt x="877" y="150"/>
                    </a:lnTo>
                    <a:lnTo>
                      <a:pt x="795" y="150"/>
                    </a:lnTo>
                    <a:lnTo>
                      <a:pt x="795" y="114"/>
                    </a:lnTo>
                    <a:lnTo>
                      <a:pt x="795" y="111"/>
                    </a:lnTo>
                    <a:lnTo>
                      <a:pt x="792" y="111"/>
                    </a:lnTo>
                    <a:lnTo>
                      <a:pt x="792" y="89"/>
                    </a:lnTo>
                    <a:lnTo>
                      <a:pt x="792" y="89"/>
                    </a:lnTo>
                    <a:lnTo>
                      <a:pt x="790" y="89"/>
                    </a:lnTo>
                    <a:lnTo>
                      <a:pt x="790" y="145"/>
                    </a:lnTo>
                    <a:lnTo>
                      <a:pt x="787" y="145"/>
                    </a:lnTo>
                    <a:lnTo>
                      <a:pt x="787" y="150"/>
                    </a:lnTo>
                    <a:lnTo>
                      <a:pt x="710" y="150"/>
                    </a:lnTo>
                    <a:lnTo>
                      <a:pt x="710" y="114"/>
                    </a:lnTo>
                    <a:lnTo>
                      <a:pt x="710" y="114"/>
                    </a:lnTo>
                    <a:lnTo>
                      <a:pt x="705" y="114"/>
                    </a:lnTo>
                    <a:lnTo>
                      <a:pt x="705" y="145"/>
                    </a:lnTo>
                    <a:lnTo>
                      <a:pt x="705" y="145"/>
                    </a:lnTo>
                    <a:lnTo>
                      <a:pt x="705" y="89"/>
                    </a:lnTo>
                    <a:lnTo>
                      <a:pt x="703" y="89"/>
                    </a:lnTo>
                    <a:lnTo>
                      <a:pt x="700" y="89"/>
                    </a:lnTo>
                    <a:lnTo>
                      <a:pt x="700" y="145"/>
                    </a:lnTo>
                    <a:lnTo>
                      <a:pt x="698" y="145"/>
                    </a:lnTo>
                    <a:lnTo>
                      <a:pt x="698" y="150"/>
                    </a:lnTo>
                    <a:lnTo>
                      <a:pt x="623" y="153"/>
                    </a:lnTo>
                    <a:lnTo>
                      <a:pt x="623" y="114"/>
                    </a:lnTo>
                    <a:lnTo>
                      <a:pt x="623" y="114"/>
                    </a:lnTo>
                    <a:lnTo>
                      <a:pt x="618" y="114"/>
                    </a:lnTo>
                    <a:lnTo>
                      <a:pt x="618" y="153"/>
                    </a:lnTo>
                    <a:lnTo>
                      <a:pt x="615" y="153"/>
                    </a:lnTo>
                    <a:lnTo>
                      <a:pt x="615" y="148"/>
                    </a:lnTo>
                    <a:lnTo>
                      <a:pt x="615" y="145"/>
                    </a:lnTo>
                    <a:lnTo>
                      <a:pt x="615" y="145"/>
                    </a:lnTo>
                    <a:lnTo>
                      <a:pt x="615" y="92"/>
                    </a:lnTo>
                    <a:lnTo>
                      <a:pt x="615" y="89"/>
                    </a:lnTo>
                    <a:lnTo>
                      <a:pt x="611" y="89"/>
                    </a:lnTo>
                    <a:lnTo>
                      <a:pt x="611" y="145"/>
                    </a:lnTo>
                    <a:lnTo>
                      <a:pt x="608" y="145"/>
                    </a:lnTo>
                    <a:lnTo>
                      <a:pt x="608" y="153"/>
                    </a:lnTo>
                    <a:lnTo>
                      <a:pt x="536" y="153"/>
                    </a:lnTo>
                    <a:lnTo>
                      <a:pt x="536" y="114"/>
                    </a:lnTo>
                    <a:lnTo>
                      <a:pt x="536" y="114"/>
                    </a:lnTo>
                    <a:lnTo>
                      <a:pt x="533" y="114"/>
                    </a:lnTo>
                    <a:lnTo>
                      <a:pt x="533" y="153"/>
                    </a:lnTo>
                    <a:lnTo>
                      <a:pt x="528" y="153"/>
                    </a:lnTo>
                    <a:lnTo>
                      <a:pt x="528" y="148"/>
                    </a:lnTo>
                    <a:lnTo>
                      <a:pt x="526" y="145"/>
                    </a:lnTo>
                    <a:lnTo>
                      <a:pt x="526" y="145"/>
                    </a:lnTo>
                    <a:lnTo>
                      <a:pt x="526" y="2"/>
                    </a:lnTo>
                    <a:lnTo>
                      <a:pt x="526" y="0"/>
                    </a:lnTo>
                    <a:lnTo>
                      <a:pt x="521" y="0"/>
                    </a:lnTo>
                    <a:lnTo>
                      <a:pt x="521" y="92"/>
                    </a:lnTo>
                    <a:lnTo>
                      <a:pt x="521" y="92"/>
                    </a:lnTo>
                    <a:lnTo>
                      <a:pt x="521" y="145"/>
                    </a:lnTo>
                    <a:lnTo>
                      <a:pt x="521" y="145"/>
                    </a:lnTo>
                    <a:lnTo>
                      <a:pt x="521" y="187"/>
                    </a:lnTo>
                    <a:lnTo>
                      <a:pt x="511" y="189"/>
                    </a:lnTo>
                    <a:lnTo>
                      <a:pt x="511" y="189"/>
                    </a:lnTo>
                    <a:lnTo>
                      <a:pt x="509" y="189"/>
                    </a:lnTo>
                    <a:lnTo>
                      <a:pt x="499" y="189"/>
                    </a:lnTo>
                    <a:lnTo>
                      <a:pt x="490" y="189"/>
                    </a:lnTo>
                    <a:lnTo>
                      <a:pt x="490" y="189"/>
                    </a:lnTo>
                    <a:lnTo>
                      <a:pt x="487" y="189"/>
                    </a:lnTo>
                    <a:lnTo>
                      <a:pt x="477" y="189"/>
                    </a:lnTo>
                    <a:lnTo>
                      <a:pt x="468" y="191"/>
                    </a:lnTo>
                    <a:lnTo>
                      <a:pt x="468" y="191"/>
                    </a:lnTo>
                    <a:lnTo>
                      <a:pt x="465" y="191"/>
                    </a:lnTo>
                    <a:lnTo>
                      <a:pt x="465" y="191"/>
                    </a:lnTo>
                    <a:lnTo>
                      <a:pt x="456" y="191"/>
                    </a:lnTo>
                    <a:lnTo>
                      <a:pt x="448" y="191"/>
                    </a:lnTo>
                    <a:lnTo>
                      <a:pt x="448" y="191"/>
                    </a:lnTo>
                    <a:lnTo>
                      <a:pt x="446" y="191"/>
                    </a:lnTo>
                    <a:lnTo>
                      <a:pt x="439" y="194"/>
                    </a:lnTo>
                    <a:lnTo>
                      <a:pt x="429" y="194"/>
                    </a:lnTo>
                    <a:lnTo>
                      <a:pt x="429" y="194"/>
                    </a:lnTo>
                    <a:lnTo>
                      <a:pt x="429" y="194"/>
                    </a:lnTo>
                    <a:lnTo>
                      <a:pt x="419" y="196"/>
                    </a:lnTo>
                    <a:lnTo>
                      <a:pt x="412" y="196"/>
                    </a:lnTo>
                    <a:lnTo>
                      <a:pt x="412" y="196"/>
                    </a:lnTo>
                    <a:lnTo>
                      <a:pt x="412" y="196"/>
                    </a:lnTo>
                    <a:lnTo>
                      <a:pt x="412" y="196"/>
                    </a:lnTo>
                    <a:lnTo>
                      <a:pt x="412" y="196"/>
                    </a:lnTo>
                    <a:lnTo>
                      <a:pt x="405" y="199"/>
                    </a:lnTo>
                    <a:lnTo>
                      <a:pt x="398" y="199"/>
                    </a:lnTo>
                    <a:lnTo>
                      <a:pt x="395" y="199"/>
                    </a:lnTo>
                    <a:lnTo>
                      <a:pt x="390" y="201"/>
                    </a:lnTo>
                    <a:lnTo>
                      <a:pt x="383" y="201"/>
                    </a:lnTo>
                    <a:lnTo>
                      <a:pt x="383" y="201"/>
                    </a:lnTo>
                    <a:lnTo>
                      <a:pt x="376" y="204"/>
                    </a:lnTo>
                    <a:lnTo>
                      <a:pt x="366" y="206"/>
                    </a:lnTo>
                    <a:lnTo>
                      <a:pt x="356" y="208"/>
                    </a:lnTo>
                    <a:lnTo>
                      <a:pt x="354" y="208"/>
                    </a:lnTo>
                    <a:lnTo>
                      <a:pt x="354" y="208"/>
                    </a:lnTo>
                    <a:lnTo>
                      <a:pt x="354" y="208"/>
                    </a:lnTo>
                    <a:lnTo>
                      <a:pt x="354" y="208"/>
                    </a:lnTo>
                    <a:lnTo>
                      <a:pt x="354" y="208"/>
                    </a:lnTo>
                    <a:lnTo>
                      <a:pt x="349" y="211"/>
                    </a:lnTo>
                    <a:lnTo>
                      <a:pt x="349" y="211"/>
                    </a:lnTo>
                    <a:lnTo>
                      <a:pt x="347" y="213"/>
                    </a:lnTo>
                    <a:lnTo>
                      <a:pt x="347" y="213"/>
                    </a:lnTo>
                    <a:lnTo>
                      <a:pt x="347" y="213"/>
                    </a:lnTo>
                    <a:lnTo>
                      <a:pt x="344" y="213"/>
                    </a:lnTo>
                    <a:lnTo>
                      <a:pt x="342" y="216"/>
                    </a:lnTo>
                    <a:lnTo>
                      <a:pt x="342" y="216"/>
                    </a:lnTo>
                    <a:lnTo>
                      <a:pt x="342" y="216"/>
                    </a:lnTo>
                    <a:lnTo>
                      <a:pt x="339" y="218"/>
                    </a:lnTo>
                    <a:lnTo>
                      <a:pt x="339" y="218"/>
                    </a:lnTo>
                    <a:lnTo>
                      <a:pt x="339" y="218"/>
                    </a:lnTo>
                    <a:lnTo>
                      <a:pt x="342" y="216"/>
                    </a:lnTo>
                    <a:lnTo>
                      <a:pt x="342" y="216"/>
                    </a:lnTo>
                    <a:lnTo>
                      <a:pt x="342" y="216"/>
                    </a:lnTo>
                    <a:lnTo>
                      <a:pt x="339" y="218"/>
                    </a:lnTo>
                    <a:lnTo>
                      <a:pt x="339" y="218"/>
                    </a:lnTo>
                    <a:lnTo>
                      <a:pt x="337" y="221"/>
                    </a:lnTo>
                    <a:lnTo>
                      <a:pt x="337" y="221"/>
                    </a:lnTo>
                    <a:lnTo>
                      <a:pt x="337" y="223"/>
                    </a:lnTo>
                    <a:lnTo>
                      <a:pt x="337" y="223"/>
                    </a:lnTo>
                    <a:lnTo>
                      <a:pt x="337" y="225"/>
                    </a:lnTo>
                    <a:lnTo>
                      <a:pt x="337" y="225"/>
                    </a:lnTo>
                    <a:lnTo>
                      <a:pt x="339" y="228"/>
                    </a:lnTo>
                    <a:lnTo>
                      <a:pt x="337" y="225"/>
                    </a:lnTo>
                    <a:lnTo>
                      <a:pt x="337" y="225"/>
                    </a:lnTo>
                    <a:lnTo>
                      <a:pt x="337" y="223"/>
                    </a:lnTo>
                    <a:lnTo>
                      <a:pt x="337" y="223"/>
                    </a:lnTo>
                    <a:lnTo>
                      <a:pt x="337" y="223"/>
                    </a:lnTo>
                    <a:lnTo>
                      <a:pt x="337" y="223"/>
                    </a:lnTo>
                    <a:lnTo>
                      <a:pt x="337" y="223"/>
                    </a:lnTo>
                    <a:lnTo>
                      <a:pt x="337" y="225"/>
                    </a:lnTo>
                    <a:lnTo>
                      <a:pt x="337" y="225"/>
                    </a:lnTo>
                    <a:lnTo>
                      <a:pt x="337" y="228"/>
                    </a:lnTo>
                    <a:lnTo>
                      <a:pt x="337" y="228"/>
                    </a:lnTo>
                    <a:lnTo>
                      <a:pt x="337" y="228"/>
                    </a:lnTo>
                    <a:lnTo>
                      <a:pt x="337" y="228"/>
                    </a:lnTo>
                    <a:lnTo>
                      <a:pt x="337" y="230"/>
                    </a:lnTo>
                    <a:lnTo>
                      <a:pt x="339" y="230"/>
                    </a:lnTo>
                    <a:lnTo>
                      <a:pt x="339" y="233"/>
                    </a:lnTo>
                    <a:lnTo>
                      <a:pt x="339" y="233"/>
                    </a:lnTo>
                    <a:lnTo>
                      <a:pt x="339" y="233"/>
                    </a:lnTo>
                    <a:lnTo>
                      <a:pt x="339" y="233"/>
                    </a:lnTo>
                    <a:lnTo>
                      <a:pt x="342" y="233"/>
                    </a:lnTo>
                    <a:lnTo>
                      <a:pt x="342" y="235"/>
                    </a:lnTo>
                    <a:lnTo>
                      <a:pt x="342" y="235"/>
                    </a:lnTo>
                    <a:lnTo>
                      <a:pt x="344" y="238"/>
                    </a:lnTo>
                    <a:lnTo>
                      <a:pt x="344" y="238"/>
                    </a:lnTo>
                    <a:lnTo>
                      <a:pt x="344" y="238"/>
                    </a:lnTo>
                    <a:lnTo>
                      <a:pt x="347" y="238"/>
                    </a:lnTo>
                    <a:lnTo>
                      <a:pt x="347" y="238"/>
                    </a:lnTo>
                    <a:lnTo>
                      <a:pt x="349" y="238"/>
                    </a:lnTo>
                    <a:lnTo>
                      <a:pt x="352" y="240"/>
                    </a:lnTo>
                    <a:lnTo>
                      <a:pt x="352" y="240"/>
                    </a:lnTo>
                    <a:lnTo>
                      <a:pt x="352" y="240"/>
                    </a:lnTo>
                    <a:lnTo>
                      <a:pt x="352" y="240"/>
                    </a:lnTo>
                    <a:lnTo>
                      <a:pt x="352" y="240"/>
                    </a:lnTo>
                    <a:lnTo>
                      <a:pt x="356" y="242"/>
                    </a:lnTo>
                    <a:lnTo>
                      <a:pt x="359" y="242"/>
                    </a:lnTo>
                    <a:lnTo>
                      <a:pt x="359" y="242"/>
                    </a:lnTo>
                    <a:lnTo>
                      <a:pt x="359" y="242"/>
                    </a:lnTo>
                    <a:lnTo>
                      <a:pt x="359" y="242"/>
                    </a:lnTo>
                    <a:lnTo>
                      <a:pt x="364" y="245"/>
                    </a:lnTo>
                    <a:lnTo>
                      <a:pt x="368" y="245"/>
                    </a:lnTo>
                    <a:lnTo>
                      <a:pt x="368" y="245"/>
                    </a:lnTo>
                    <a:lnTo>
                      <a:pt x="368" y="245"/>
                    </a:lnTo>
                    <a:lnTo>
                      <a:pt x="368" y="245"/>
                    </a:lnTo>
                    <a:lnTo>
                      <a:pt x="373" y="247"/>
                    </a:lnTo>
                    <a:lnTo>
                      <a:pt x="378" y="247"/>
                    </a:lnTo>
                    <a:lnTo>
                      <a:pt x="378" y="247"/>
                    </a:lnTo>
                    <a:lnTo>
                      <a:pt x="381" y="247"/>
                    </a:lnTo>
                    <a:lnTo>
                      <a:pt x="381" y="247"/>
                    </a:lnTo>
                    <a:lnTo>
                      <a:pt x="385" y="250"/>
                    </a:lnTo>
                    <a:lnTo>
                      <a:pt x="390" y="250"/>
                    </a:lnTo>
                    <a:lnTo>
                      <a:pt x="390" y="250"/>
                    </a:lnTo>
                    <a:lnTo>
                      <a:pt x="393" y="250"/>
                    </a:lnTo>
                    <a:lnTo>
                      <a:pt x="393" y="250"/>
                    </a:lnTo>
                    <a:lnTo>
                      <a:pt x="398" y="252"/>
                    </a:lnTo>
                    <a:lnTo>
                      <a:pt x="400" y="252"/>
                    </a:lnTo>
                    <a:lnTo>
                      <a:pt x="460" y="262"/>
                    </a:lnTo>
                    <a:lnTo>
                      <a:pt x="460" y="301"/>
                    </a:lnTo>
                    <a:lnTo>
                      <a:pt x="436" y="303"/>
                    </a:lnTo>
                    <a:lnTo>
                      <a:pt x="417" y="308"/>
                    </a:lnTo>
                    <a:lnTo>
                      <a:pt x="402" y="310"/>
                    </a:lnTo>
                    <a:lnTo>
                      <a:pt x="398" y="315"/>
                    </a:lnTo>
                    <a:lnTo>
                      <a:pt x="398" y="337"/>
                    </a:lnTo>
                    <a:lnTo>
                      <a:pt x="402" y="342"/>
                    </a:lnTo>
                    <a:lnTo>
                      <a:pt x="402" y="342"/>
                    </a:lnTo>
                    <a:lnTo>
                      <a:pt x="402" y="371"/>
                    </a:lnTo>
                    <a:lnTo>
                      <a:pt x="398" y="374"/>
                    </a:lnTo>
                    <a:lnTo>
                      <a:pt x="398" y="376"/>
                    </a:lnTo>
                    <a:lnTo>
                      <a:pt x="402" y="381"/>
                    </a:lnTo>
                    <a:lnTo>
                      <a:pt x="402" y="381"/>
                    </a:lnTo>
                    <a:lnTo>
                      <a:pt x="402" y="400"/>
                    </a:lnTo>
                    <a:lnTo>
                      <a:pt x="398" y="403"/>
                    </a:lnTo>
                    <a:lnTo>
                      <a:pt x="398" y="412"/>
                    </a:lnTo>
                    <a:lnTo>
                      <a:pt x="402" y="417"/>
                    </a:lnTo>
                    <a:lnTo>
                      <a:pt x="402" y="417"/>
                    </a:lnTo>
                    <a:lnTo>
                      <a:pt x="400" y="1260"/>
                    </a:lnTo>
                    <a:lnTo>
                      <a:pt x="378" y="1260"/>
                    </a:lnTo>
                    <a:lnTo>
                      <a:pt x="376" y="415"/>
                    </a:lnTo>
                    <a:lnTo>
                      <a:pt x="315" y="415"/>
                    </a:lnTo>
                    <a:lnTo>
                      <a:pt x="315" y="383"/>
                    </a:lnTo>
                    <a:lnTo>
                      <a:pt x="90" y="383"/>
                    </a:lnTo>
                    <a:lnTo>
                      <a:pt x="75" y="415"/>
                    </a:lnTo>
                    <a:lnTo>
                      <a:pt x="42" y="415"/>
                    </a:lnTo>
                    <a:lnTo>
                      <a:pt x="17" y="473"/>
                    </a:lnTo>
                    <a:lnTo>
                      <a:pt x="17" y="1224"/>
                    </a:lnTo>
                    <a:lnTo>
                      <a:pt x="10" y="1224"/>
                    </a:lnTo>
                    <a:lnTo>
                      <a:pt x="10" y="1221"/>
                    </a:lnTo>
                    <a:lnTo>
                      <a:pt x="5" y="1219"/>
                    </a:lnTo>
                    <a:lnTo>
                      <a:pt x="0" y="1219"/>
                    </a:lnTo>
                    <a:lnTo>
                      <a:pt x="0" y="1576"/>
                    </a:lnTo>
                    <a:lnTo>
                      <a:pt x="1281" y="1576"/>
                    </a:lnTo>
                    <a:lnTo>
                      <a:pt x="1281" y="1017"/>
                    </a:lnTo>
                    <a:close/>
                    <a:moveTo>
                      <a:pt x="342" y="225"/>
                    </a:moveTo>
                    <a:lnTo>
                      <a:pt x="344" y="225"/>
                    </a:lnTo>
                    <a:lnTo>
                      <a:pt x="344" y="225"/>
                    </a:lnTo>
                    <a:lnTo>
                      <a:pt x="352" y="228"/>
                    </a:lnTo>
                    <a:lnTo>
                      <a:pt x="344" y="225"/>
                    </a:lnTo>
                    <a:lnTo>
                      <a:pt x="344" y="225"/>
                    </a:lnTo>
                    <a:lnTo>
                      <a:pt x="342" y="225"/>
                    </a:lnTo>
                    <a:lnTo>
                      <a:pt x="342" y="223"/>
                    </a:lnTo>
                    <a:lnTo>
                      <a:pt x="342" y="225"/>
                    </a:lnTo>
                    <a:close/>
                    <a:moveTo>
                      <a:pt x="342" y="228"/>
                    </a:moveTo>
                    <a:lnTo>
                      <a:pt x="342" y="228"/>
                    </a:lnTo>
                    <a:lnTo>
                      <a:pt x="339" y="228"/>
                    </a:lnTo>
                    <a:lnTo>
                      <a:pt x="342" y="228"/>
                    </a:lnTo>
                    <a:lnTo>
                      <a:pt x="342" y="228"/>
                    </a:lnTo>
                    <a:lnTo>
                      <a:pt x="361" y="233"/>
                    </a:lnTo>
                    <a:lnTo>
                      <a:pt x="342" y="228"/>
                    </a:lnTo>
                    <a:close/>
                    <a:moveTo>
                      <a:pt x="410" y="199"/>
                    </a:moveTo>
                    <a:lnTo>
                      <a:pt x="410" y="201"/>
                    </a:lnTo>
                    <a:lnTo>
                      <a:pt x="410" y="199"/>
                    </a:lnTo>
                    <a:lnTo>
                      <a:pt x="410" y="199"/>
                    </a:lnTo>
                    <a:lnTo>
                      <a:pt x="410" y="199"/>
                    </a:lnTo>
                    <a:close/>
                    <a:moveTo>
                      <a:pt x="414" y="208"/>
                    </a:moveTo>
                    <a:lnTo>
                      <a:pt x="412" y="206"/>
                    </a:lnTo>
                    <a:lnTo>
                      <a:pt x="412" y="206"/>
                    </a:lnTo>
                    <a:lnTo>
                      <a:pt x="412" y="206"/>
                    </a:lnTo>
                    <a:lnTo>
                      <a:pt x="412" y="206"/>
                    </a:lnTo>
                    <a:lnTo>
                      <a:pt x="412" y="206"/>
                    </a:lnTo>
                    <a:lnTo>
                      <a:pt x="414" y="208"/>
                    </a:lnTo>
                    <a:lnTo>
                      <a:pt x="419" y="211"/>
                    </a:lnTo>
                    <a:lnTo>
                      <a:pt x="414" y="208"/>
                    </a:lnTo>
                    <a:close/>
                    <a:moveTo>
                      <a:pt x="427" y="199"/>
                    </a:moveTo>
                    <a:lnTo>
                      <a:pt x="427" y="196"/>
                    </a:lnTo>
                    <a:lnTo>
                      <a:pt x="429" y="196"/>
                    </a:lnTo>
                    <a:lnTo>
                      <a:pt x="427" y="196"/>
                    </a:lnTo>
                    <a:lnTo>
                      <a:pt x="427" y="199"/>
                    </a:lnTo>
                    <a:close/>
                    <a:moveTo>
                      <a:pt x="429" y="206"/>
                    </a:moveTo>
                    <a:lnTo>
                      <a:pt x="429" y="204"/>
                    </a:lnTo>
                    <a:lnTo>
                      <a:pt x="429" y="204"/>
                    </a:lnTo>
                    <a:lnTo>
                      <a:pt x="429" y="204"/>
                    </a:lnTo>
                    <a:lnTo>
                      <a:pt x="429" y="206"/>
                    </a:lnTo>
                    <a:lnTo>
                      <a:pt x="431" y="206"/>
                    </a:lnTo>
                    <a:lnTo>
                      <a:pt x="429" y="206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" name="íṥliḑê">
                <a:extLst>
                  <a:ext uri="{FF2B5EF4-FFF2-40B4-BE49-F238E27FC236}">
                    <a16:creationId xmlns:a16="http://schemas.microsoft.com/office/drawing/2014/main" xmlns="" id="{70E7476F-E395-40FA-BF23-32A2B5B5FDEE}"/>
                  </a:ext>
                </a:extLst>
              </p:cNvPr>
              <p:cNvSpPr/>
              <p:nvPr/>
            </p:nvSpPr>
            <p:spPr bwMode="auto">
              <a:xfrm>
                <a:off x="6098382" y="4962385"/>
                <a:ext cx="2030676" cy="1895615"/>
              </a:xfrm>
              <a:custGeom>
                <a:avLst/>
                <a:gdLst>
                  <a:gd name="T0" fmla="*/ 1278 w 1278"/>
                  <a:gd name="T1" fmla="*/ 836 h 1193"/>
                  <a:gd name="T2" fmla="*/ 1271 w 1278"/>
                  <a:gd name="T3" fmla="*/ 819 h 1193"/>
                  <a:gd name="T4" fmla="*/ 1252 w 1278"/>
                  <a:gd name="T5" fmla="*/ 821 h 1193"/>
                  <a:gd name="T6" fmla="*/ 1242 w 1278"/>
                  <a:gd name="T7" fmla="*/ 807 h 1193"/>
                  <a:gd name="T8" fmla="*/ 1206 w 1278"/>
                  <a:gd name="T9" fmla="*/ 700 h 1193"/>
                  <a:gd name="T10" fmla="*/ 1167 w 1278"/>
                  <a:gd name="T11" fmla="*/ 693 h 1193"/>
                  <a:gd name="T12" fmla="*/ 1126 w 1278"/>
                  <a:gd name="T13" fmla="*/ 651 h 1193"/>
                  <a:gd name="T14" fmla="*/ 1075 w 1278"/>
                  <a:gd name="T15" fmla="*/ 598 h 1193"/>
                  <a:gd name="T16" fmla="*/ 1068 w 1278"/>
                  <a:gd name="T17" fmla="*/ 586 h 1193"/>
                  <a:gd name="T18" fmla="*/ 1053 w 1278"/>
                  <a:gd name="T19" fmla="*/ 566 h 1193"/>
                  <a:gd name="T20" fmla="*/ 1048 w 1278"/>
                  <a:gd name="T21" fmla="*/ 581 h 1193"/>
                  <a:gd name="T22" fmla="*/ 1034 w 1278"/>
                  <a:gd name="T23" fmla="*/ 593 h 1193"/>
                  <a:gd name="T24" fmla="*/ 1034 w 1278"/>
                  <a:gd name="T25" fmla="*/ 625 h 1193"/>
                  <a:gd name="T26" fmla="*/ 956 w 1278"/>
                  <a:gd name="T27" fmla="*/ 685 h 1193"/>
                  <a:gd name="T28" fmla="*/ 925 w 1278"/>
                  <a:gd name="T29" fmla="*/ 695 h 1193"/>
                  <a:gd name="T30" fmla="*/ 884 w 1278"/>
                  <a:gd name="T31" fmla="*/ 824 h 1193"/>
                  <a:gd name="T32" fmla="*/ 864 w 1278"/>
                  <a:gd name="T33" fmla="*/ 807 h 1193"/>
                  <a:gd name="T34" fmla="*/ 850 w 1278"/>
                  <a:gd name="T35" fmla="*/ 838 h 1193"/>
                  <a:gd name="T36" fmla="*/ 833 w 1278"/>
                  <a:gd name="T37" fmla="*/ 819 h 1193"/>
                  <a:gd name="T38" fmla="*/ 814 w 1278"/>
                  <a:gd name="T39" fmla="*/ 841 h 1193"/>
                  <a:gd name="T40" fmla="*/ 751 w 1278"/>
                  <a:gd name="T41" fmla="*/ 32 h 1193"/>
                  <a:gd name="T42" fmla="*/ 445 w 1278"/>
                  <a:gd name="T43" fmla="*/ 855 h 1193"/>
                  <a:gd name="T44" fmla="*/ 431 w 1278"/>
                  <a:gd name="T45" fmla="*/ 739 h 1193"/>
                  <a:gd name="T46" fmla="*/ 404 w 1278"/>
                  <a:gd name="T47" fmla="*/ 756 h 1193"/>
                  <a:gd name="T48" fmla="*/ 378 w 1278"/>
                  <a:gd name="T49" fmla="*/ 561 h 1193"/>
                  <a:gd name="T50" fmla="*/ 375 w 1278"/>
                  <a:gd name="T51" fmla="*/ 547 h 1193"/>
                  <a:gd name="T52" fmla="*/ 368 w 1278"/>
                  <a:gd name="T53" fmla="*/ 569 h 1193"/>
                  <a:gd name="T54" fmla="*/ 351 w 1278"/>
                  <a:gd name="T55" fmla="*/ 479 h 1193"/>
                  <a:gd name="T56" fmla="*/ 341 w 1278"/>
                  <a:gd name="T57" fmla="*/ 348 h 1193"/>
                  <a:gd name="T58" fmla="*/ 324 w 1278"/>
                  <a:gd name="T59" fmla="*/ 372 h 1193"/>
                  <a:gd name="T60" fmla="*/ 312 w 1278"/>
                  <a:gd name="T61" fmla="*/ 479 h 1193"/>
                  <a:gd name="T62" fmla="*/ 295 w 1278"/>
                  <a:gd name="T63" fmla="*/ 561 h 1193"/>
                  <a:gd name="T64" fmla="*/ 290 w 1278"/>
                  <a:gd name="T65" fmla="*/ 547 h 1193"/>
                  <a:gd name="T66" fmla="*/ 288 w 1278"/>
                  <a:gd name="T67" fmla="*/ 569 h 1193"/>
                  <a:gd name="T68" fmla="*/ 269 w 1278"/>
                  <a:gd name="T69" fmla="*/ 693 h 1193"/>
                  <a:gd name="T70" fmla="*/ 269 w 1278"/>
                  <a:gd name="T71" fmla="*/ 695 h 1193"/>
                  <a:gd name="T72" fmla="*/ 261 w 1278"/>
                  <a:gd name="T73" fmla="*/ 758 h 1193"/>
                  <a:gd name="T74" fmla="*/ 244 w 1278"/>
                  <a:gd name="T75" fmla="*/ 712 h 1193"/>
                  <a:gd name="T76" fmla="*/ 232 w 1278"/>
                  <a:gd name="T77" fmla="*/ 574 h 1193"/>
                  <a:gd name="T78" fmla="*/ 208 w 1278"/>
                  <a:gd name="T79" fmla="*/ 710 h 1193"/>
                  <a:gd name="T80" fmla="*/ 194 w 1278"/>
                  <a:gd name="T81" fmla="*/ 748 h 1193"/>
                  <a:gd name="T82" fmla="*/ 174 w 1278"/>
                  <a:gd name="T83" fmla="*/ 688 h 1193"/>
                  <a:gd name="T84" fmla="*/ 172 w 1278"/>
                  <a:gd name="T85" fmla="*/ 685 h 1193"/>
                  <a:gd name="T86" fmla="*/ 169 w 1278"/>
                  <a:gd name="T87" fmla="*/ 615 h 1193"/>
                  <a:gd name="T88" fmla="*/ 167 w 1278"/>
                  <a:gd name="T89" fmla="*/ 610 h 1193"/>
                  <a:gd name="T90" fmla="*/ 157 w 1278"/>
                  <a:gd name="T91" fmla="*/ 557 h 1193"/>
                  <a:gd name="T92" fmla="*/ 148 w 1278"/>
                  <a:gd name="T93" fmla="*/ 547 h 1193"/>
                  <a:gd name="T94" fmla="*/ 123 w 1278"/>
                  <a:gd name="T95" fmla="*/ 479 h 1193"/>
                  <a:gd name="T96" fmla="*/ 123 w 1278"/>
                  <a:gd name="T97" fmla="*/ 464 h 1193"/>
                  <a:gd name="T98" fmla="*/ 121 w 1278"/>
                  <a:gd name="T99" fmla="*/ 304 h 1193"/>
                  <a:gd name="T100" fmla="*/ 97 w 1278"/>
                  <a:gd name="T101" fmla="*/ 464 h 1193"/>
                  <a:gd name="T102" fmla="*/ 94 w 1278"/>
                  <a:gd name="T103" fmla="*/ 476 h 1193"/>
                  <a:gd name="T104" fmla="*/ 70 w 1278"/>
                  <a:gd name="T105" fmla="*/ 554 h 1193"/>
                  <a:gd name="T106" fmla="*/ 60 w 1278"/>
                  <a:gd name="T107" fmla="*/ 549 h 1193"/>
                  <a:gd name="T108" fmla="*/ 48 w 1278"/>
                  <a:gd name="T109" fmla="*/ 610 h 1193"/>
                  <a:gd name="T110" fmla="*/ 41 w 1278"/>
                  <a:gd name="T111" fmla="*/ 746 h 1193"/>
                  <a:gd name="T112" fmla="*/ 17 w 1278"/>
                  <a:gd name="T113" fmla="*/ 739 h 1193"/>
                  <a:gd name="T114" fmla="*/ 7 w 1278"/>
                  <a:gd name="T115" fmla="*/ 848 h 11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278" h="1193">
                    <a:moveTo>
                      <a:pt x="12" y="306"/>
                    </a:moveTo>
                    <a:lnTo>
                      <a:pt x="0" y="304"/>
                    </a:lnTo>
                    <a:lnTo>
                      <a:pt x="0" y="1193"/>
                    </a:lnTo>
                    <a:lnTo>
                      <a:pt x="1278" y="1193"/>
                    </a:lnTo>
                    <a:lnTo>
                      <a:pt x="1278" y="836"/>
                    </a:lnTo>
                    <a:lnTo>
                      <a:pt x="1274" y="836"/>
                    </a:lnTo>
                    <a:lnTo>
                      <a:pt x="1274" y="819"/>
                    </a:lnTo>
                    <a:lnTo>
                      <a:pt x="1271" y="819"/>
                    </a:lnTo>
                    <a:lnTo>
                      <a:pt x="1271" y="819"/>
                    </a:lnTo>
                    <a:lnTo>
                      <a:pt x="1271" y="819"/>
                    </a:lnTo>
                    <a:lnTo>
                      <a:pt x="1269" y="819"/>
                    </a:lnTo>
                    <a:lnTo>
                      <a:pt x="1269" y="836"/>
                    </a:lnTo>
                    <a:lnTo>
                      <a:pt x="1257" y="836"/>
                    </a:lnTo>
                    <a:lnTo>
                      <a:pt x="1257" y="824"/>
                    </a:lnTo>
                    <a:lnTo>
                      <a:pt x="1252" y="821"/>
                    </a:lnTo>
                    <a:lnTo>
                      <a:pt x="1245" y="821"/>
                    </a:lnTo>
                    <a:lnTo>
                      <a:pt x="1245" y="807"/>
                    </a:lnTo>
                    <a:lnTo>
                      <a:pt x="1242" y="807"/>
                    </a:lnTo>
                    <a:lnTo>
                      <a:pt x="1242" y="807"/>
                    </a:lnTo>
                    <a:lnTo>
                      <a:pt x="1242" y="807"/>
                    </a:lnTo>
                    <a:lnTo>
                      <a:pt x="1240" y="807"/>
                    </a:lnTo>
                    <a:lnTo>
                      <a:pt x="1240" y="821"/>
                    </a:lnTo>
                    <a:lnTo>
                      <a:pt x="1220" y="821"/>
                    </a:lnTo>
                    <a:lnTo>
                      <a:pt x="1223" y="702"/>
                    </a:lnTo>
                    <a:lnTo>
                      <a:pt x="1206" y="700"/>
                    </a:lnTo>
                    <a:lnTo>
                      <a:pt x="1182" y="700"/>
                    </a:lnTo>
                    <a:lnTo>
                      <a:pt x="1174" y="695"/>
                    </a:lnTo>
                    <a:lnTo>
                      <a:pt x="1174" y="695"/>
                    </a:lnTo>
                    <a:lnTo>
                      <a:pt x="1172" y="695"/>
                    </a:lnTo>
                    <a:lnTo>
                      <a:pt x="1167" y="693"/>
                    </a:lnTo>
                    <a:lnTo>
                      <a:pt x="1167" y="688"/>
                    </a:lnTo>
                    <a:lnTo>
                      <a:pt x="1155" y="685"/>
                    </a:lnTo>
                    <a:lnTo>
                      <a:pt x="1150" y="685"/>
                    </a:lnTo>
                    <a:lnTo>
                      <a:pt x="1140" y="668"/>
                    </a:lnTo>
                    <a:lnTo>
                      <a:pt x="1126" y="651"/>
                    </a:lnTo>
                    <a:lnTo>
                      <a:pt x="1111" y="639"/>
                    </a:lnTo>
                    <a:lnTo>
                      <a:pt x="1092" y="629"/>
                    </a:lnTo>
                    <a:lnTo>
                      <a:pt x="1073" y="625"/>
                    </a:lnTo>
                    <a:lnTo>
                      <a:pt x="1073" y="598"/>
                    </a:lnTo>
                    <a:lnTo>
                      <a:pt x="1075" y="598"/>
                    </a:lnTo>
                    <a:lnTo>
                      <a:pt x="1075" y="595"/>
                    </a:lnTo>
                    <a:lnTo>
                      <a:pt x="1075" y="593"/>
                    </a:lnTo>
                    <a:lnTo>
                      <a:pt x="1073" y="593"/>
                    </a:lnTo>
                    <a:lnTo>
                      <a:pt x="1070" y="588"/>
                    </a:lnTo>
                    <a:lnTo>
                      <a:pt x="1068" y="586"/>
                    </a:lnTo>
                    <a:lnTo>
                      <a:pt x="1063" y="583"/>
                    </a:lnTo>
                    <a:lnTo>
                      <a:pt x="1061" y="581"/>
                    </a:lnTo>
                    <a:lnTo>
                      <a:pt x="1056" y="581"/>
                    </a:lnTo>
                    <a:lnTo>
                      <a:pt x="1056" y="566"/>
                    </a:lnTo>
                    <a:lnTo>
                      <a:pt x="1053" y="566"/>
                    </a:lnTo>
                    <a:lnTo>
                      <a:pt x="1053" y="564"/>
                    </a:lnTo>
                    <a:lnTo>
                      <a:pt x="1053" y="566"/>
                    </a:lnTo>
                    <a:lnTo>
                      <a:pt x="1048" y="566"/>
                    </a:lnTo>
                    <a:lnTo>
                      <a:pt x="1048" y="581"/>
                    </a:lnTo>
                    <a:lnTo>
                      <a:pt x="1048" y="581"/>
                    </a:lnTo>
                    <a:lnTo>
                      <a:pt x="1046" y="581"/>
                    </a:lnTo>
                    <a:lnTo>
                      <a:pt x="1041" y="583"/>
                    </a:lnTo>
                    <a:lnTo>
                      <a:pt x="1039" y="586"/>
                    </a:lnTo>
                    <a:lnTo>
                      <a:pt x="1036" y="588"/>
                    </a:lnTo>
                    <a:lnTo>
                      <a:pt x="1034" y="593"/>
                    </a:lnTo>
                    <a:lnTo>
                      <a:pt x="1031" y="593"/>
                    </a:lnTo>
                    <a:lnTo>
                      <a:pt x="1031" y="595"/>
                    </a:lnTo>
                    <a:lnTo>
                      <a:pt x="1031" y="598"/>
                    </a:lnTo>
                    <a:lnTo>
                      <a:pt x="1034" y="598"/>
                    </a:lnTo>
                    <a:lnTo>
                      <a:pt x="1034" y="625"/>
                    </a:lnTo>
                    <a:lnTo>
                      <a:pt x="1014" y="629"/>
                    </a:lnTo>
                    <a:lnTo>
                      <a:pt x="995" y="639"/>
                    </a:lnTo>
                    <a:lnTo>
                      <a:pt x="978" y="651"/>
                    </a:lnTo>
                    <a:lnTo>
                      <a:pt x="964" y="668"/>
                    </a:lnTo>
                    <a:lnTo>
                      <a:pt x="956" y="685"/>
                    </a:lnTo>
                    <a:lnTo>
                      <a:pt x="949" y="685"/>
                    </a:lnTo>
                    <a:lnTo>
                      <a:pt x="937" y="688"/>
                    </a:lnTo>
                    <a:lnTo>
                      <a:pt x="937" y="693"/>
                    </a:lnTo>
                    <a:lnTo>
                      <a:pt x="935" y="695"/>
                    </a:lnTo>
                    <a:lnTo>
                      <a:pt x="925" y="695"/>
                    </a:lnTo>
                    <a:lnTo>
                      <a:pt x="925" y="697"/>
                    </a:lnTo>
                    <a:lnTo>
                      <a:pt x="922" y="700"/>
                    </a:lnTo>
                    <a:lnTo>
                      <a:pt x="896" y="700"/>
                    </a:lnTo>
                    <a:lnTo>
                      <a:pt x="881" y="702"/>
                    </a:lnTo>
                    <a:lnTo>
                      <a:pt x="884" y="824"/>
                    </a:lnTo>
                    <a:lnTo>
                      <a:pt x="867" y="824"/>
                    </a:lnTo>
                    <a:lnTo>
                      <a:pt x="867" y="807"/>
                    </a:lnTo>
                    <a:lnTo>
                      <a:pt x="864" y="807"/>
                    </a:lnTo>
                    <a:lnTo>
                      <a:pt x="864" y="807"/>
                    </a:lnTo>
                    <a:lnTo>
                      <a:pt x="864" y="807"/>
                    </a:lnTo>
                    <a:lnTo>
                      <a:pt x="862" y="807"/>
                    </a:lnTo>
                    <a:lnTo>
                      <a:pt x="862" y="824"/>
                    </a:lnTo>
                    <a:lnTo>
                      <a:pt x="855" y="824"/>
                    </a:lnTo>
                    <a:lnTo>
                      <a:pt x="850" y="826"/>
                    </a:lnTo>
                    <a:lnTo>
                      <a:pt x="850" y="838"/>
                    </a:lnTo>
                    <a:lnTo>
                      <a:pt x="850" y="838"/>
                    </a:lnTo>
                    <a:lnTo>
                      <a:pt x="835" y="838"/>
                    </a:lnTo>
                    <a:lnTo>
                      <a:pt x="833" y="819"/>
                    </a:lnTo>
                    <a:lnTo>
                      <a:pt x="833" y="819"/>
                    </a:lnTo>
                    <a:lnTo>
                      <a:pt x="833" y="819"/>
                    </a:lnTo>
                    <a:lnTo>
                      <a:pt x="830" y="819"/>
                    </a:lnTo>
                    <a:lnTo>
                      <a:pt x="828" y="819"/>
                    </a:lnTo>
                    <a:lnTo>
                      <a:pt x="828" y="838"/>
                    </a:lnTo>
                    <a:lnTo>
                      <a:pt x="818" y="838"/>
                    </a:lnTo>
                    <a:lnTo>
                      <a:pt x="814" y="841"/>
                    </a:lnTo>
                    <a:lnTo>
                      <a:pt x="814" y="841"/>
                    </a:lnTo>
                    <a:lnTo>
                      <a:pt x="809" y="841"/>
                    </a:lnTo>
                    <a:lnTo>
                      <a:pt x="811" y="90"/>
                    </a:lnTo>
                    <a:lnTo>
                      <a:pt x="782" y="32"/>
                    </a:lnTo>
                    <a:lnTo>
                      <a:pt x="751" y="32"/>
                    </a:lnTo>
                    <a:lnTo>
                      <a:pt x="734" y="0"/>
                    </a:lnTo>
                    <a:lnTo>
                      <a:pt x="508" y="0"/>
                    </a:lnTo>
                    <a:lnTo>
                      <a:pt x="508" y="32"/>
                    </a:lnTo>
                    <a:lnTo>
                      <a:pt x="448" y="32"/>
                    </a:lnTo>
                    <a:lnTo>
                      <a:pt x="445" y="855"/>
                    </a:lnTo>
                    <a:lnTo>
                      <a:pt x="438" y="848"/>
                    </a:lnTo>
                    <a:lnTo>
                      <a:pt x="438" y="836"/>
                    </a:lnTo>
                    <a:lnTo>
                      <a:pt x="436" y="746"/>
                    </a:lnTo>
                    <a:lnTo>
                      <a:pt x="436" y="739"/>
                    </a:lnTo>
                    <a:lnTo>
                      <a:pt x="431" y="739"/>
                    </a:lnTo>
                    <a:lnTo>
                      <a:pt x="429" y="739"/>
                    </a:lnTo>
                    <a:lnTo>
                      <a:pt x="429" y="746"/>
                    </a:lnTo>
                    <a:lnTo>
                      <a:pt x="429" y="758"/>
                    </a:lnTo>
                    <a:lnTo>
                      <a:pt x="404" y="758"/>
                    </a:lnTo>
                    <a:lnTo>
                      <a:pt x="404" y="756"/>
                    </a:lnTo>
                    <a:lnTo>
                      <a:pt x="399" y="746"/>
                    </a:lnTo>
                    <a:lnTo>
                      <a:pt x="399" y="693"/>
                    </a:lnTo>
                    <a:lnTo>
                      <a:pt x="392" y="676"/>
                    </a:lnTo>
                    <a:lnTo>
                      <a:pt x="392" y="622"/>
                    </a:lnTo>
                    <a:lnTo>
                      <a:pt x="378" y="561"/>
                    </a:lnTo>
                    <a:lnTo>
                      <a:pt x="380" y="561"/>
                    </a:lnTo>
                    <a:lnTo>
                      <a:pt x="380" y="547"/>
                    </a:lnTo>
                    <a:lnTo>
                      <a:pt x="375" y="547"/>
                    </a:lnTo>
                    <a:lnTo>
                      <a:pt x="375" y="547"/>
                    </a:lnTo>
                    <a:lnTo>
                      <a:pt x="375" y="547"/>
                    </a:lnTo>
                    <a:lnTo>
                      <a:pt x="368" y="547"/>
                    </a:lnTo>
                    <a:lnTo>
                      <a:pt x="368" y="554"/>
                    </a:lnTo>
                    <a:lnTo>
                      <a:pt x="366" y="554"/>
                    </a:lnTo>
                    <a:lnTo>
                      <a:pt x="366" y="569"/>
                    </a:lnTo>
                    <a:lnTo>
                      <a:pt x="368" y="569"/>
                    </a:lnTo>
                    <a:lnTo>
                      <a:pt x="358" y="610"/>
                    </a:lnTo>
                    <a:lnTo>
                      <a:pt x="346" y="481"/>
                    </a:lnTo>
                    <a:lnTo>
                      <a:pt x="351" y="481"/>
                    </a:lnTo>
                    <a:lnTo>
                      <a:pt x="351" y="479"/>
                    </a:lnTo>
                    <a:lnTo>
                      <a:pt x="351" y="479"/>
                    </a:lnTo>
                    <a:lnTo>
                      <a:pt x="351" y="469"/>
                    </a:lnTo>
                    <a:lnTo>
                      <a:pt x="344" y="469"/>
                    </a:lnTo>
                    <a:lnTo>
                      <a:pt x="337" y="372"/>
                    </a:lnTo>
                    <a:lnTo>
                      <a:pt x="341" y="372"/>
                    </a:lnTo>
                    <a:lnTo>
                      <a:pt x="341" y="348"/>
                    </a:lnTo>
                    <a:lnTo>
                      <a:pt x="341" y="309"/>
                    </a:lnTo>
                    <a:lnTo>
                      <a:pt x="320" y="309"/>
                    </a:lnTo>
                    <a:lnTo>
                      <a:pt x="320" y="348"/>
                    </a:lnTo>
                    <a:lnTo>
                      <a:pt x="320" y="372"/>
                    </a:lnTo>
                    <a:lnTo>
                      <a:pt x="324" y="372"/>
                    </a:lnTo>
                    <a:lnTo>
                      <a:pt x="324" y="374"/>
                    </a:lnTo>
                    <a:lnTo>
                      <a:pt x="317" y="469"/>
                    </a:lnTo>
                    <a:lnTo>
                      <a:pt x="312" y="469"/>
                    </a:lnTo>
                    <a:lnTo>
                      <a:pt x="312" y="472"/>
                    </a:lnTo>
                    <a:lnTo>
                      <a:pt x="312" y="479"/>
                    </a:lnTo>
                    <a:lnTo>
                      <a:pt x="312" y="481"/>
                    </a:lnTo>
                    <a:lnTo>
                      <a:pt x="317" y="481"/>
                    </a:lnTo>
                    <a:lnTo>
                      <a:pt x="305" y="610"/>
                    </a:lnTo>
                    <a:lnTo>
                      <a:pt x="295" y="566"/>
                    </a:lnTo>
                    <a:lnTo>
                      <a:pt x="295" y="561"/>
                    </a:lnTo>
                    <a:lnTo>
                      <a:pt x="298" y="561"/>
                    </a:lnTo>
                    <a:lnTo>
                      <a:pt x="298" y="547"/>
                    </a:lnTo>
                    <a:lnTo>
                      <a:pt x="290" y="547"/>
                    </a:lnTo>
                    <a:lnTo>
                      <a:pt x="290" y="547"/>
                    </a:lnTo>
                    <a:lnTo>
                      <a:pt x="290" y="547"/>
                    </a:lnTo>
                    <a:lnTo>
                      <a:pt x="286" y="547"/>
                    </a:lnTo>
                    <a:lnTo>
                      <a:pt x="286" y="554"/>
                    </a:lnTo>
                    <a:lnTo>
                      <a:pt x="286" y="554"/>
                    </a:lnTo>
                    <a:lnTo>
                      <a:pt x="286" y="569"/>
                    </a:lnTo>
                    <a:lnTo>
                      <a:pt x="288" y="569"/>
                    </a:lnTo>
                    <a:lnTo>
                      <a:pt x="276" y="622"/>
                    </a:lnTo>
                    <a:lnTo>
                      <a:pt x="276" y="622"/>
                    </a:lnTo>
                    <a:lnTo>
                      <a:pt x="274" y="627"/>
                    </a:lnTo>
                    <a:lnTo>
                      <a:pt x="274" y="676"/>
                    </a:lnTo>
                    <a:lnTo>
                      <a:pt x="269" y="693"/>
                    </a:lnTo>
                    <a:lnTo>
                      <a:pt x="269" y="693"/>
                    </a:lnTo>
                    <a:lnTo>
                      <a:pt x="269" y="693"/>
                    </a:lnTo>
                    <a:lnTo>
                      <a:pt x="269" y="695"/>
                    </a:lnTo>
                    <a:lnTo>
                      <a:pt x="269" y="695"/>
                    </a:lnTo>
                    <a:lnTo>
                      <a:pt x="269" y="695"/>
                    </a:lnTo>
                    <a:lnTo>
                      <a:pt x="269" y="695"/>
                    </a:lnTo>
                    <a:lnTo>
                      <a:pt x="269" y="746"/>
                    </a:lnTo>
                    <a:lnTo>
                      <a:pt x="261" y="756"/>
                    </a:lnTo>
                    <a:lnTo>
                      <a:pt x="261" y="756"/>
                    </a:lnTo>
                    <a:lnTo>
                      <a:pt x="261" y="758"/>
                    </a:lnTo>
                    <a:lnTo>
                      <a:pt x="261" y="758"/>
                    </a:lnTo>
                    <a:lnTo>
                      <a:pt x="252" y="758"/>
                    </a:lnTo>
                    <a:lnTo>
                      <a:pt x="252" y="748"/>
                    </a:lnTo>
                    <a:lnTo>
                      <a:pt x="244" y="748"/>
                    </a:lnTo>
                    <a:lnTo>
                      <a:pt x="244" y="712"/>
                    </a:lnTo>
                    <a:lnTo>
                      <a:pt x="244" y="710"/>
                    </a:lnTo>
                    <a:lnTo>
                      <a:pt x="240" y="710"/>
                    </a:lnTo>
                    <a:lnTo>
                      <a:pt x="225" y="574"/>
                    </a:lnTo>
                    <a:lnTo>
                      <a:pt x="225" y="574"/>
                    </a:lnTo>
                    <a:lnTo>
                      <a:pt x="232" y="574"/>
                    </a:lnTo>
                    <a:lnTo>
                      <a:pt x="232" y="537"/>
                    </a:lnTo>
                    <a:lnTo>
                      <a:pt x="215" y="537"/>
                    </a:lnTo>
                    <a:lnTo>
                      <a:pt x="215" y="574"/>
                    </a:lnTo>
                    <a:lnTo>
                      <a:pt x="220" y="574"/>
                    </a:lnTo>
                    <a:lnTo>
                      <a:pt x="208" y="710"/>
                    </a:lnTo>
                    <a:lnTo>
                      <a:pt x="208" y="710"/>
                    </a:lnTo>
                    <a:lnTo>
                      <a:pt x="208" y="710"/>
                    </a:lnTo>
                    <a:lnTo>
                      <a:pt x="201" y="710"/>
                    </a:lnTo>
                    <a:lnTo>
                      <a:pt x="201" y="748"/>
                    </a:lnTo>
                    <a:lnTo>
                      <a:pt x="194" y="748"/>
                    </a:lnTo>
                    <a:lnTo>
                      <a:pt x="194" y="758"/>
                    </a:lnTo>
                    <a:lnTo>
                      <a:pt x="179" y="758"/>
                    </a:lnTo>
                    <a:lnTo>
                      <a:pt x="179" y="758"/>
                    </a:lnTo>
                    <a:lnTo>
                      <a:pt x="174" y="746"/>
                    </a:lnTo>
                    <a:lnTo>
                      <a:pt x="174" y="688"/>
                    </a:lnTo>
                    <a:lnTo>
                      <a:pt x="174" y="688"/>
                    </a:lnTo>
                    <a:lnTo>
                      <a:pt x="174" y="688"/>
                    </a:lnTo>
                    <a:lnTo>
                      <a:pt x="172" y="688"/>
                    </a:lnTo>
                    <a:lnTo>
                      <a:pt x="172" y="685"/>
                    </a:lnTo>
                    <a:lnTo>
                      <a:pt x="172" y="685"/>
                    </a:lnTo>
                    <a:lnTo>
                      <a:pt x="172" y="685"/>
                    </a:lnTo>
                    <a:lnTo>
                      <a:pt x="169" y="683"/>
                    </a:lnTo>
                    <a:lnTo>
                      <a:pt x="169" y="617"/>
                    </a:lnTo>
                    <a:lnTo>
                      <a:pt x="169" y="617"/>
                    </a:lnTo>
                    <a:lnTo>
                      <a:pt x="169" y="615"/>
                    </a:lnTo>
                    <a:lnTo>
                      <a:pt x="167" y="615"/>
                    </a:lnTo>
                    <a:lnTo>
                      <a:pt x="167" y="615"/>
                    </a:lnTo>
                    <a:lnTo>
                      <a:pt x="167" y="610"/>
                    </a:lnTo>
                    <a:lnTo>
                      <a:pt x="167" y="610"/>
                    </a:lnTo>
                    <a:lnTo>
                      <a:pt x="167" y="610"/>
                    </a:lnTo>
                    <a:lnTo>
                      <a:pt x="165" y="610"/>
                    </a:lnTo>
                    <a:lnTo>
                      <a:pt x="165" y="610"/>
                    </a:lnTo>
                    <a:lnTo>
                      <a:pt x="155" y="569"/>
                    </a:lnTo>
                    <a:lnTo>
                      <a:pt x="157" y="569"/>
                    </a:lnTo>
                    <a:lnTo>
                      <a:pt x="157" y="557"/>
                    </a:lnTo>
                    <a:lnTo>
                      <a:pt x="155" y="557"/>
                    </a:lnTo>
                    <a:lnTo>
                      <a:pt x="155" y="547"/>
                    </a:lnTo>
                    <a:lnTo>
                      <a:pt x="148" y="547"/>
                    </a:lnTo>
                    <a:lnTo>
                      <a:pt x="148" y="547"/>
                    </a:lnTo>
                    <a:lnTo>
                      <a:pt x="148" y="547"/>
                    </a:lnTo>
                    <a:lnTo>
                      <a:pt x="143" y="547"/>
                    </a:lnTo>
                    <a:lnTo>
                      <a:pt x="143" y="561"/>
                    </a:lnTo>
                    <a:lnTo>
                      <a:pt x="145" y="561"/>
                    </a:lnTo>
                    <a:lnTo>
                      <a:pt x="136" y="603"/>
                    </a:lnTo>
                    <a:lnTo>
                      <a:pt x="123" y="479"/>
                    </a:lnTo>
                    <a:lnTo>
                      <a:pt x="131" y="476"/>
                    </a:lnTo>
                    <a:lnTo>
                      <a:pt x="131" y="476"/>
                    </a:lnTo>
                    <a:lnTo>
                      <a:pt x="131" y="467"/>
                    </a:lnTo>
                    <a:lnTo>
                      <a:pt x="128" y="464"/>
                    </a:lnTo>
                    <a:lnTo>
                      <a:pt x="123" y="464"/>
                    </a:lnTo>
                    <a:lnTo>
                      <a:pt x="116" y="370"/>
                    </a:lnTo>
                    <a:lnTo>
                      <a:pt x="116" y="370"/>
                    </a:lnTo>
                    <a:lnTo>
                      <a:pt x="121" y="370"/>
                    </a:lnTo>
                    <a:lnTo>
                      <a:pt x="121" y="343"/>
                    </a:lnTo>
                    <a:lnTo>
                      <a:pt x="121" y="304"/>
                    </a:lnTo>
                    <a:lnTo>
                      <a:pt x="99" y="304"/>
                    </a:lnTo>
                    <a:lnTo>
                      <a:pt x="99" y="343"/>
                    </a:lnTo>
                    <a:lnTo>
                      <a:pt x="99" y="370"/>
                    </a:lnTo>
                    <a:lnTo>
                      <a:pt x="104" y="370"/>
                    </a:lnTo>
                    <a:lnTo>
                      <a:pt x="97" y="464"/>
                    </a:lnTo>
                    <a:lnTo>
                      <a:pt x="90" y="464"/>
                    </a:lnTo>
                    <a:lnTo>
                      <a:pt x="90" y="474"/>
                    </a:lnTo>
                    <a:lnTo>
                      <a:pt x="90" y="474"/>
                    </a:lnTo>
                    <a:lnTo>
                      <a:pt x="90" y="476"/>
                    </a:lnTo>
                    <a:lnTo>
                      <a:pt x="94" y="476"/>
                    </a:lnTo>
                    <a:lnTo>
                      <a:pt x="82" y="603"/>
                    </a:lnTo>
                    <a:lnTo>
                      <a:pt x="75" y="569"/>
                    </a:lnTo>
                    <a:lnTo>
                      <a:pt x="75" y="569"/>
                    </a:lnTo>
                    <a:lnTo>
                      <a:pt x="75" y="554"/>
                    </a:lnTo>
                    <a:lnTo>
                      <a:pt x="70" y="554"/>
                    </a:lnTo>
                    <a:lnTo>
                      <a:pt x="70" y="549"/>
                    </a:lnTo>
                    <a:lnTo>
                      <a:pt x="65" y="549"/>
                    </a:lnTo>
                    <a:lnTo>
                      <a:pt x="65" y="547"/>
                    </a:lnTo>
                    <a:lnTo>
                      <a:pt x="65" y="549"/>
                    </a:lnTo>
                    <a:lnTo>
                      <a:pt x="60" y="549"/>
                    </a:lnTo>
                    <a:lnTo>
                      <a:pt x="60" y="561"/>
                    </a:lnTo>
                    <a:lnTo>
                      <a:pt x="63" y="561"/>
                    </a:lnTo>
                    <a:lnTo>
                      <a:pt x="51" y="610"/>
                    </a:lnTo>
                    <a:lnTo>
                      <a:pt x="51" y="610"/>
                    </a:lnTo>
                    <a:lnTo>
                      <a:pt x="48" y="610"/>
                    </a:lnTo>
                    <a:lnTo>
                      <a:pt x="46" y="610"/>
                    </a:lnTo>
                    <a:lnTo>
                      <a:pt x="46" y="683"/>
                    </a:lnTo>
                    <a:lnTo>
                      <a:pt x="41" y="685"/>
                    </a:lnTo>
                    <a:lnTo>
                      <a:pt x="41" y="700"/>
                    </a:lnTo>
                    <a:lnTo>
                      <a:pt x="41" y="746"/>
                    </a:lnTo>
                    <a:lnTo>
                      <a:pt x="34" y="756"/>
                    </a:lnTo>
                    <a:lnTo>
                      <a:pt x="34" y="758"/>
                    </a:lnTo>
                    <a:lnTo>
                      <a:pt x="19" y="758"/>
                    </a:lnTo>
                    <a:lnTo>
                      <a:pt x="17" y="746"/>
                    </a:lnTo>
                    <a:lnTo>
                      <a:pt x="17" y="739"/>
                    </a:lnTo>
                    <a:lnTo>
                      <a:pt x="17" y="739"/>
                    </a:lnTo>
                    <a:lnTo>
                      <a:pt x="12" y="739"/>
                    </a:lnTo>
                    <a:lnTo>
                      <a:pt x="12" y="746"/>
                    </a:lnTo>
                    <a:lnTo>
                      <a:pt x="7" y="836"/>
                    </a:lnTo>
                    <a:lnTo>
                      <a:pt x="7" y="848"/>
                    </a:lnTo>
                    <a:lnTo>
                      <a:pt x="5" y="851"/>
                    </a:lnTo>
                    <a:lnTo>
                      <a:pt x="10" y="365"/>
                    </a:lnTo>
                    <a:lnTo>
                      <a:pt x="12" y="306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3" name="ïsľiďè">
                <a:extLst>
                  <a:ext uri="{FF2B5EF4-FFF2-40B4-BE49-F238E27FC236}">
                    <a16:creationId xmlns:a16="http://schemas.microsoft.com/office/drawing/2014/main" xmlns="" id="{AA3DE288-F82C-4975-AEB9-A04EFD7E53AD}"/>
                  </a:ext>
                </a:extLst>
              </p:cNvPr>
              <p:cNvSpPr/>
              <p:nvPr/>
            </p:nvSpPr>
            <p:spPr bwMode="auto">
              <a:xfrm>
                <a:off x="4070883" y="4596926"/>
                <a:ext cx="2027498" cy="2261074"/>
              </a:xfrm>
              <a:custGeom>
                <a:avLst/>
                <a:gdLst>
                  <a:gd name="T0" fmla="*/ 1242 w 1276"/>
                  <a:gd name="T1" fmla="*/ 529 h 1423"/>
                  <a:gd name="T2" fmla="*/ 1225 w 1276"/>
                  <a:gd name="T3" fmla="*/ 527 h 1423"/>
                  <a:gd name="T4" fmla="*/ 1196 w 1276"/>
                  <a:gd name="T5" fmla="*/ 505 h 1423"/>
                  <a:gd name="T6" fmla="*/ 1172 w 1276"/>
                  <a:gd name="T7" fmla="*/ 483 h 1423"/>
                  <a:gd name="T8" fmla="*/ 1148 w 1276"/>
                  <a:gd name="T9" fmla="*/ 461 h 1423"/>
                  <a:gd name="T10" fmla="*/ 1126 w 1276"/>
                  <a:gd name="T11" fmla="*/ 439 h 1423"/>
                  <a:gd name="T12" fmla="*/ 1043 w 1276"/>
                  <a:gd name="T13" fmla="*/ 434 h 1423"/>
                  <a:gd name="T14" fmla="*/ 1005 w 1276"/>
                  <a:gd name="T15" fmla="*/ 447 h 1423"/>
                  <a:gd name="T16" fmla="*/ 985 w 1276"/>
                  <a:gd name="T17" fmla="*/ 461 h 1423"/>
                  <a:gd name="T18" fmla="*/ 981 w 1276"/>
                  <a:gd name="T19" fmla="*/ 481 h 1423"/>
                  <a:gd name="T20" fmla="*/ 959 w 1276"/>
                  <a:gd name="T21" fmla="*/ 495 h 1423"/>
                  <a:gd name="T22" fmla="*/ 939 w 1276"/>
                  <a:gd name="T23" fmla="*/ 505 h 1423"/>
                  <a:gd name="T24" fmla="*/ 937 w 1276"/>
                  <a:gd name="T25" fmla="*/ 524 h 1423"/>
                  <a:gd name="T26" fmla="*/ 913 w 1276"/>
                  <a:gd name="T27" fmla="*/ 529 h 1423"/>
                  <a:gd name="T28" fmla="*/ 840 w 1276"/>
                  <a:gd name="T29" fmla="*/ 534 h 1423"/>
                  <a:gd name="T30" fmla="*/ 840 w 1276"/>
                  <a:gd name="T31" fmla="*/ 595 h 1423"/>
                  <a:gd name="T32" fmla="*/ 765 w 1276"/>
                  <a:gd name="T33" fmla="*/ 876 h 1423"/>
                  <a:gd name="T34" fmla="*/ 763 w 1276"/>
                  <a:gd name="T35" fmla="*/ 544 h 1423"/>
                  <a:gd name="T36" fmla="*/ 690 w 1276"/>
                  <a:gd name="T37" fmla="*/ 539 h 1423"/>
                  <a:gd name="T38" fmla="*/ 668 w 1276"/>
                  <a:gd name="T39" fmla="*/ 534 h 1423"/>
                  <a:gd name="T40" fmla="*/ 661 w 1276"/>
                  <a:gd name="T41" fmla="*/ 515 h 1423"/>
                  <a:gd name="T42" fmla="*/ 646 w 1276"/>
                  <a:gd name="T43" fmla="*/ 502 h 1423"/>
                  <a:gd name="T44" fmla="*/ 625 w 1276"/>
                  <a:gd name="T45" fmla="*/ 490 h 1423"/>
                  <a:gd name="T46" fmla="*/ 617 w 1276"/>
                  <a:gd name="T47" fmla="*/ 471 h 1423"/>
                  <a:gd name="T48" fmla="*/ 600 w 1276"/>
                  <a:gd name="T49" fmla="*/ 456 h 1423"/>
                  <a:gd name="T50" fmla="*/ 559 w 1276"/>
                  <a:gd name="T51" fmla="*/ 444 h 1423"/>
                  <a:gd name="T52" fmla="*/ 482 w 1276"/>
                  <a:gd name="T53" fmla="*/ 449 h 1423"/>
                  <a:gd name="T54" fmla="*/ 460 w 1276"/>
                  <a:gd name="T55" fmla="*/ 471 h 1423"/>
                  <a:gd name="T56" fmla="*/ 436 w 1276"/>
                  <a:gd name="T57" fmla="*/ 493 h 1423"/>
                  <a:gd name="T58" fmla="*/ 411 w 1276"/>
                  <a:gd name="T59" fmla="*/ 512 h 1423"/>
                  <a:gd name="T60" fmla="*/ 385 w 1276"/>
                  <a:gd name="T61" fmla="*/ 534 h 1423"/>
                  <a:gd name="T62" fmla="*/ 382 w 1276"/>
                  <a:gd name="T63" fmla="*/ 536 h 1423"/>
                  <a:gd name="T64" fmla="*/ 322 w 1276"/>
                  <a:gd name="T65" fmla="*/ 328 h 1423"/>
                  <a:gd name="T66" fmla="*/ 264 w 1276"/>
                  <a:gd name="T67" fmla="*/ 274 h 1423"/>
                  <a:gd name="T68" fmla="*/ 201 w 1276"/>
                  <a:gd name="T69" fmla="*/ 233 h 1423"/>
                  <a:gd name="T70" fmla="*/ 179 w 1276"/>
                  <a:gd name="T71" fmla="*/ 328 h 1423"/>
                  <a:gd name="T72" fmla="*/ 181 w 1276"/>
                  <a:gd name="T73" fmla="*/ 255 h 1423"/>
                  <a:gd name="T74" fmla="*/ 179 w 1276"/>
                  <a:gd name="T75" fmla="*/ 252 h 1423"/>
                  <a:gd name="T76" fmla="*/ 181 w 1276"/>
                  <a:gd name="T77" fmla="*/ 213 h 1423"/>
                  <a:gd name="T78" fmla="*/ 179 w 1276"/>
                  <a:gd name="T79" fmla="*/ 213 h 1423"/>
                  <a:gd name="T80" fmla="*/ 181 w 1276"/>
                  <a:gd name="T81" fmla="*/ 174 h 1423"/>
                  <a:gd name="T82" fmla="*/ 179 w 1276"/>
                  <a:gd name="T83" fmla="*/ 172 h 1423"/>
                  <a:gd name="T84" fmla="*/ 116 w 1276"/>
                  <a:gd name="T85" fmla="*/ 109 h 1423"/>
                  <a:gd name="T86" fmla="*/ 29 w 1276"/>
                  <a:gd name="T87" fmla="*/ 104 h 1423"/>
                  <a:gd name="T88" fmla="*/ 29 w 1276"/>
                  <a:gd name="T89" fmla="*/ 31 h 1423"/>
                  <a:gd name="T90" fmla="*/ 29 w 1276"/>
                  <a:gd name="T91" fmla="*/ 9 h 1423"/>
                  <a:gd name="T92" fmla="*/ 29 w 1276"/>
                  <a:gd name="T93" fmla="*/ 0 h 1423"/>
                  <a:gd name="T94" fmla="*/ 0 w 1276"/>
                  <a:gd name="T95" fmla="*/ 1423 h 1423"/>
                  <a:gd name="T96" fmla="*/ 1276 w 1276"/>
                  <a:gd name="T97" fmla="*/ 534 h 14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276" h="1423">
                    <a:moveTo>
                      <a:pt x="1276" y="534"/>
                    </a:moveTo>
                    <a:lnTo>
                      <a:pt x="1242" y="529"/>
                    </a:lnTo>
                    <a:lnTo>
                      <a:pt x="1223" y="532"/>
                    </a:lnTo>
                    <a:lnTo>
                      <a:pt x="1225" y="527"/>
                    </a:lnTo>
                    <a:lnTo>
                      <a:pt x="1196" y="524"/>
                    </a:lnTo>
                    <a:lnTo>
                      <a:pt x="1196" y="505"/>
                    </a:lnTo>
                    <a:lnTo>
                      <a:pt x="1172" y="502"/>
                    </a:lnTo>
                    <a:lnTo>
                      <a:pt x="1172" y="483"/>
                    </a:lnTo>
                    <a:lnTo>
                      <a:pt x="1148" y="481"/>
                    </a:lnTo>
                    <a:lnTo>
                      <a:pt x="1148" y="461"/>
                    </a:lnTo>
                    <a:lnTo>
                      <a:pt x="1123" y="459"/>
                    </a:lnTo>
                    <a:lnTo>
                      <a:pt x="1126" y="439"/>
                    </a:lnTo>
                    <a:lnTo>
                      <a:pt x="1094" y="434"/>
                    </a:lnTo>
                    <a:lnTo>
                      <a:pt x="1043" y="434"/>
                    </a:lnTo>
                    <a:lnTo>
                      <a:pt x="1007" y="439"/>
                    </a:lnTo>
                    <a:lnTo>
                      <a:pt x="1005" y="447"/>
                    </a:lnTo>
                    <a:lnTo>
                      <a:pt x="1005" y="459"/>
                    </a:lnTo>
                    <a:lnTo>
                      <a:pt x="985" y="461"/>
                    </a:lnTo>
                    <a:lnTo>
                      <a:pt x="983" y="471"/>
                    </a:lnTo>
                    <a:lnTo>
                      <a:pt x="981" y="481"/>
                    </a:lnTo>
                    <a:lnTo>
                      <a:pt x="964" y="483"/>
                    </a:lnTo>
                    <a:lnTo>
                      <a:pt x="959" y="495"/>
                    </a:lnTo>
                    <a:lnTo>
                      <a:pt x="959" y="502"/>
                    </a:lnTo>
                    <a:lnTo>
                      <a:pt x="939" y="505"/>
                    </a:lnTo>
                    <a:lnTo>
                      <a:pt x="937" y="517"/>
                    </a:lnTo>
                    <a:lnTo>
                      <a:pt x="937" y="524"/>
                    </a:lnTo>
                    <a:lnTo>
                      <a:pt x="915" y="527"/>
                    </a:lnTo>
                    <a:lnTo>
                      <a:pt x="913" y="529"/>
                    </a:lnTo>
                    <a:lnTo>
                      <a:pt x="893" y="527"/>
                    </a:lnTo>
                    <a:lnTo>
                      <a:pt x="840" y="534"/>
                    </a:lnTo>
                    <a:lnTo>
                      <a:pt x="840" y="595"/>
                    </a:lnTo>
                    <a:lnTo>
                      <a:pt x="840" y="595"/>
                    </a:lnTo>
                    <a:lnTo>
                      <a:pt x="840" y="876"/>
                    </a:lnTo>
                    <a:lnTo>
                      <a:pt x="765" y="876"/>
                    </a:lnTo>
                    <a:lnTo>
                      <a:pt x="763" y="600"/>
                    </a:lnTo>
                    <a:lnTo>
                      <a:pt x="763" y="544"/>
                    </a:lnTo>
                    <a:lnTo>
                      <a:pt x="707" y="536"/>
                    </a:lnTo>
                    <a:lnTo>
                      <a:pt x="690" y="539"/>
                    </a:lnTo>
                    <a:lnTo>
                      <a:pt x="688" y="536"/>
                    </a:lnTo>
                    <a:lnTo>
                      <a:pt x="668" y="534"/>
                    </a:lnTo>
                    <a:lnTo>
                      <a:pt x="668" y="527"/>
                    </a:lnTo>
                    <a:lnTo>
                      <a:pt x="661" y="515"/>
                    </a:lnTo>
                    <a:lnTo>
                      <a:pt x="646" y="512"/>
                    </a:lnTo>
                    <a:lnTo>
                      <a:pt x="646" y="502"/>
                    </a:lnTo>
                    <a:lnTo>
                      <a:pt x="639" y="493"/>
                    </a:lnTo>
                    <a:lnTo>
                      <a:pt x="625" y="490"/>
                    </a:lnTo>
                    <a:lnTo>
                      <a:pt x="625" y="481"/>
                    </a:lnTo>
                    <a:lnTo>
                      <a:pt x="617" y="471"/>
                    </a:lnTo>
                    <a:lnTo>
                      <a:pt x="603" y="468"/>
                    </a:lnTo>
                    <a:lnTo>
                      <a:pt x="600" y="456"/>
                    </a:lnTo>
                    <a:lnTo>
                      <a:pt x="598" y="449"/>
                    </a:lnTo>
                    <a:lnTo>
                      <a:pt x="559" y="444"/>
                    </a:lnTo>
                    <a:lnTo>
                      <a:pt x="511" y="444"/>
                    </a:lnTo>
                    <a:lnTo>
                      <a:pt x="482" y="449"/>
                    </a:lnTo>
                    <a:lnTo>
                      <a:pt x="482" y="466"/>
                    </a:lnTo>
                    <a:lnTo>
                      <a:pt x="460" y="471"/>
                    </a:lnTo>
                    <a:lnTo>
                      <a:pt x="460" y="488"/>
                    </a:lnTo>
                    <a:lnTo>
                      <a:pt x="436" y="493"/>
                    </a:lnTo>
                    <a:lnTo>
                      <a:pt x="436" y="510"/>
                    </a:lnTo>
                    <a:lnTo>
                      <a:pt x="411" y="512"/>
                    </a:lnTo>
                    <a:lnTo>
                      <a:pt x="411" y="532"/>
                    </a:lnTo>
                    <a:lnTo>
                      <a:pt x="385" y="534"/>
                    </a:lnTo>
                    <a:lnTo>
                      <a:pt x="385" y="536"/>
                    </a:lnTo>
                    <a:lnTo>
                      <a:pt x="382" y="536"/>
                    </a:lnTo>
                    <a:lnTo>
                      <a:pt x="382" y="328"/>
                    </a:lnTo>
                    <a:lnTo>
                      <a:pt x="322" y="328"/>
                    </a:lnTo>
                    <a:lnTo>
                      <a:pt x="322" y="274"/>
                    </a:lnTo>
                    <a:lnTo>
                      <a:pt x="264" y="274"/>
                    </a:lnTo>
                    <a:lnTo>
                      <a:pt x="264" y="233"/>
                    </a:lnTo>
                    <a:lnTo>
                      <a:pt x="201" y="233"/>
                    </a:lnTo>
                    <a:lnTo>
                      <a:pt x="201" y="328"/>
                    </a:lnTo>
                    <a:lnTo>
                      <a:pt x="179" y="328"/>
                    </a:lnTo>
                    <a:lnTo>
                      <a:pt x="179" y="257"/>
                    </a:lnTo>
                    <a:lnTo>
                      <a:pt x="181" y="255"/>
                    </a:lnTo>
                    <a:lnTo>
                      <a:pt x="181" y="252"/>
                    </a:lnTo>
                    <a:lnTo>
                      <a:pt x="179" y="252"/>
                    </a:lnTo>
                    <a:lnTo>
                      <a:pt x="179" y="218"/>
                    </a:lnTo>
                    <a:lnTo>
                      <a:pt x="181" y="213"/>
                    </a:lnTo>
                    <a:lnTo>
                      <a:pt x="181" y="213"/>
                    </a:lnTo>
                    <a:lnTo>
                      <a:pt x="179" y="213"/>
                    </a:lnTo>
                    <a:lnTo>
                      <a:pt x="179" y="177"/>
                    </a:lnTo>
                    <a:lnTo>
                      <a:pt x="181" y="174"/>
                    </a:lnTo>
                    <a:lnTo>
                      <a:pt x="181" y="172"/>
                    </a:lnTo>
                    <a:lnTo>
                      <a:pt x="179" y="172"/>
                    </a:lnTo>
                    <a:lnTo>
                      <a:pt x="179" y="114"/>
                    </a:lnTo>
                    <a:lnTo>
                      <a:pt x="116" y="109"/>
                    </a:lnTo>
                    <a:lnTo>
                      <a:pt x="43" y="104"/>
                    </a:lnTo>
                    <a:lnTo>
                      <a:pt x="29" y="104"/>
                    </a:lnTo>
                    <a:lnTo>
                      <a:pt x="29" y="51"/>
                    </a:lnTo>
                    <a:lnTo>
                      <a:pt x="29" y="31"/>
                    </a:lnTo>
                    <a:lnTo>
                      <a:pt x="29" y="26"/>
                    </a:lnTo>
                    <a:lnTo>
                      <a:pt x="29" y="9"/>
                    </a:lnTo>
                    <a:lnTo>
                      <a:pt x="29" y="4"/>
                    </a:lnTo>
                    <a:lnTo>
                      <a:pt x="29" y="0"/>
                    </a:lnTo>
                    <a:lnTo>
                      <a:pt x="0" y="0"/>
                    </a:lnTo>
                    <a:lnTo>
                      <a:pt x="0" y="1423"/>
                    </a:lnTo>
                    <a:lnTo>
                      <a:pt x="1276" y="1423"/>
                    </a:lnTo>
                    <a:lnTo>
                      <a:pt x="1276" y="534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4" name="i$ḷíďè">
                <a:extLst>
                  <a:ext uri="{FF2B5EF4-FFF2-40B4-BE49-F238E27FC236}">
                    <a16:creationId xmlns:a16="http://schemas.microsoft.com/office/drawing/2014/main" xmlns="" id="{6BD2F29D-2798-45FA-B14B-A77BF683A7D2}"/>
                  </a:ext>
                </a:extLst>
              </p:cNvPr>
              <p:cNvSpPr/>
              <p:nvPr/>
            </p:nvSpPr>
            <p:spPr bwMode="auto">
              <a:xfrm>
                <a:off x="2035441" y="4113886"/>
                <a:ext cx="2035444" cy="2744114"/>
              </a:xfrm>
              <a:custGeom>
                <a:avLst/>
                <a:gdLst>
                  <a:gd name="T0" fmla="*/ 1281 w 1281"/>
                  <a:gd name="T1" fmla="*/ 1727 h 1727"/>
                  <a:gd name="T2" fmla="*/ 1194 w 1281"/>
                  <a:gd name="T3" fmla="*/ 304 h 1727"/>
                  <a:gd name="T4" fmla="*/ 1194 w 1281"/>
                  <a:gd name="T5" fmla="*/ 284 h 1727"/>
                  <a:gd name="T6" fmla="*/ 1194 w 1281"/>
                  <a:gd name="T7" fmla="*/ 265 h 1727"/>
                  <a:gd name="T8" fmla="*/ 1080 w 1281"/>
                  <a:gd name="T9" fmla="*/ 126 h 1727"/>
                  <a:gd name="T10" fmla="*/ 1073 w 1281"/>
                  <a:gd name="T11" fmla="*/ 80 h 1727"/>
                  <a:gd name="T12" fmla="*/ 1063 w 1281"/>
                  <a:gd name="T13" fmla="*/ 92 h 1727"/>
                  <a:gd name="T14" fmla="*/ 1063 w 1281"/>
                  <a:gd name="T15" fmla="*/ 12 h 1727"/>
                  <a:gd name="T16" fmla="*/ 1061 w 1281"/>
                  <a:gd name="T17" fmla="*/ 0 h 1727"/>
                  <a:gd name="T18" fmla="*/ 1053 w 1281"/>
                  <a:gd name="T19" fmla="*/ 92 h 1727"/>
                  <a:gd name="T20" fmla="*/ 1053 w 1281"/>
                  <a:gd name="T21" fmla="*/ 12 h 1727"/>
                  <a:gd name="T22" fmla="*/ 1048 w 1281"/>
                  <a:gd name="T23" fmla="*/ 0 h 1727"/>
                  <a:gd name="T24" fmla="*/ 1041 w 1281"/>
                  <a:gd name="T25" fmla="*/ 92 h 1727"/>
                  <a:gd name="T26" fmla="*/ 1041 w 1281"/>
                  <a:gd name="T27" fmla="*/ 12 h 1727"/>
                  <a:gd name="T28" fmla="*/ 1039 w 1281"/>
                  <a:gd name="T29" fmla="*/ 0 h 1727"/>
                  <a:gd name="T30" fmla="*/ 1031 w 1281"/>
                  <a:gd name="T31" fmla="*/ 92 h 1727"/>
                  <a:gd name="T32" fmla="*/ 1031 w 1281"/>
                  <a:gd name="T33" fmla="*/ 12 h 1727"/>
                  <a:gd name="T34" fmla="*/ 1027 w 1281"/>
                  <a:gd name="T35" fmla="*/ 0 h 1727"/>
                  <a:gd name="T36" fmla="*/ 1019 w 1281"/>
                  <a:gd name="T37" fmla="*/ 92 h 1727"/>
                  <a:gd name="T38" fmla="*/ 1019 w 1281"/>
                  <a:gd name="T39" fmla="*/ 12 h 1727"/>
                  <a:gd name="T40" fmla="*/ 1017 w 1281"/>
                  <a:gd name="T41" fmla="*/ 0 h 1727"/>
                  <a:gd name="T42" fmla="*/ 1010 w 1281"/>
                  <a:gd name="T43" fmla="*/ 92 h 1727"/>
                  <a:gd name="T44" fmla="*/ 1000 w 1281"/>
                  <a:gd name="T45" fmla="*/ 80 h 1727"/>
                  <a:gd name="T46" fmla="*/ 1000 w 1281"/>
                  <a:gd name="T47" fmla="*/ 257 h 1727"/>
                  <a:gd name="T48" fmla="*/ 1000 w 1281"/>
                  <a:gd name="T49" fmla="*/ 282 h 1727"/>
                  <a:gd name="T50" fmla="*/ 971 w 1281"/>
                  <a:gd name="T51" fmla="*/ 304 h 1727"/>
                  <a:gd name="T52" fmla="*/ 971 w 1281"/>
                  <a:gd name="T53" fmla="*/ 313 h 1727"/>
                  <a:gd name="T54" fmla="*/ 971 w 1281"/>
                  <a:gd name="T55" fmla="*/ 335 h 1727"/>
                  <a:gd name="T56" fmla="*/ 971 w 1281"/>
                  <a:gd name="T57" fmla="*/ 403 h 1727"/>
                  <a:gd name="T58" fmla="*/ 968 w 1281"/>
                  <a:gd name="T59" fmla="*/ 413 h 1727"/>
                  <a:gd name="T60" fmla="*/ 932 w 1281"/>
                  <a:gd name="T61" fmla="*/ 738 h 1727"/>
                  <a:gd name="T62" fmla="*/ 814 w 1281"/>
                  <a:gd name="T63" fmla="*/ 515 h 1727"/>
                  <a:gd name="T64" fmla="*/ 746 w 1281"/>
                  <a:gd name="T65" fmla="*/ 386 h 1727"/>
                  <a:gd name="T66" fmla="*/ 719 w 1281"/>
                  <a:gd name="T67" fmla="*/ 515 h 1727"/>
                  <a:gd name="T68" fmla="*/ 608 w 1281"/>
                  <a:gd name="T69" fmla="*/ 386 h 1727"/>
                  <a:gd name="T70" fmla="*/ 557 w 1281"/>
                  <a:gd name="T71" fmla="*/ 515 h 1727"/>
                  <a:gd name="T72" fmla="*/ 513 w 1281"/>
                  <a:gd name="T73" fmla="*/ 1195 h 1727"/>
                  <a:gd name="T74" fmla="*/ 458 w 1281"/>
                  <a:gd name="T75" fmla="*/ 1200 h 1727"/>
                  <a:gd name="T76" fmla="*/ 431 w 1281"/>
                  <a:gd name="T77" fmla="*/ 1202 h 1727"/>
                  <a:gd name="T78" fmla="*/ 412 w 1281"/>
                  <a:gd name="T79" fmla="*/ 1180 h 1727"/>
                  <a:gd name="T80" fmla="*/ 370 w 1281"/>
                  <a:gd name="T81" fmla="*/ 1207 h 1727"/>
                  <a:gd name="T82" fmla="*/ 370 w 1281"/>
                  <a:gd name="T83" fmla="*/ 1210 h 1727"/>
                  <a:gd name="T84" fmla="*/ 370 w 1281"/>
                  <a:gd name="T85" fmla="*/ 1200 h 1727"/>
                  <a:gd name="T86" fmla="*/ 322 w 1281"/>
                  <a:gd name="T87" fmla="*/ 1188 h 1727"/>
                  <a:gd name="T88" fmla="*/ 312 w 1281"/>
                  <a:gd name="T89" fmla="*/ 1202 h 1727"/>
                  <a:gd name="T90" fmla="*/ 269 w 1281"/>
                  <a:gd name="T91" fmla="*/ 1197 h 1727"/>
                  <a:gd name="T92" fmla="*/ 140 w 1281"/>
                  <a:gd name="T93" fmla="*/ 1193 h 1727"/>
                  <a:gd name="T94" fmla="*/ 0 w 1281"/>
                  <a:gd name="T95" fmla="*/ 1210 h 17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281" h="1727">
                    <a:moveTo>
                      <a:pt x="0" y="1727"/>
                    </a:moveTo>
                    <a:lnTo>
                      <a:pt x="1281" y="1727"/>
                    </a:lnTo>
                    <a:lnTo>
                      <a:pt x="1281" y="304"/>
                    </a:lnTo>
                    <a:lnTo>
                      <a:pt x="1194" y="304"/>
                    </a:lnTo>
                    <a:lnTo>
                      <a:pt x="1194" y="291"/>
                    </a:lnTo>
                    <a:lnTo>
                      <a:pt x="1194" y="284"/>
                    </a:lnTo>
                    <a:lnTo>
                      <a:pt x="1194" y="267"/>
                    </a:lnTo>
                    <a:lnTo>
                      <a:pt x="1194" y="265"/>
                    </a:lnTo>
                    <a:lnTo>
                      <a:pt x="1080" y="265"/>
                    </a:lnTo>
                    <a:lnTo>
                      <a:pt x="1080" y="126"/>
                    </a:lnTo>
                    <a:lnTo>
                      <a:pt x="1080" y="80"/>
                    </a:lnTo>
                    <a:lnTo>
                      <a:pt x="1073" y="80"/>
                    </a:lnTo>
                    <a:lnTo>
                      <a:pt x="1073" y="92"/>
                    </a:lnTo>
                    <a:lnTo>
                      <a:pt x="1063" y="92"/>
                    </a:lnTo>
                    <a:lnTo>
                      <a:pt x="1063" y="12"/>
                    </a:lnTo>
                    <a:lnTo>
                      <a:pt x="1063" y="12"/>
                    </a:lnTo>
                    <a:lnTo>
                      <a:pt x="1063" y="0"/>
                    </a:lnTo>
                    <a:lnTo>
                      <a:pt x="1061" y="0"/>
                    </a:lnTo>
                    <a:lnTo>
                      <a:pt x="1061" y="92"/>
                    </a:lnTo>
                    <a:lnTo>
                      <a:pt x="1053" y="92"/>
                    </a:lnTo>
                    <a:lnTo>
                      <a:pt x="1053" y="12"/>
                    </a:lnTo>
                    <a:lnTo>
                      <a:pt x="1053" y="12"/>
                    </a:lnTo>
                    <a:lnTo>
                      <a:pt x="1053" y="0"/>
                    </a:lnTo>
                    <a:lnTo>
                      <a:pt x="1048" y="0"/>
                    </a:lnTo>
                    <a:lnTo>
                      <a:pt x="1048" y="92"/>
                    </a:lnTo>
                    <a:lnTo>
                      <a:pt x="1041" y="92"/>
                    </a:lnTo>
                    <a:lnTo>
                      <a:pt x="1041" y="12"/>
                    </a:lnTo>
                    <a:lnTo>
                      <a:pt x="1041" y="12"/>
                    </a:lnTo>
                    <a:lnTo>
                      <a:pt x="1041" y="0"/>
                    </a:lnTo>
                    <a:lnTo>
                      <a:pt x="1039" y="0"/>
                    </a:lnTo>
                    <a:lnTo>
                      <a:pt x="1039" y="92"/>
                    </a:lnTo>
                    <a:lnTo>
                      <a:pt x="1031" y="92"/>
                    </a:lnTo>
                    <a:lnTo>
                      <a:pt x="1031" y="12"/>
                    </a:lnTo>
                    <a:lnTo>
                      <a:pt x="1031" y="12"/>
                    </a:lnTo>
                    <a:lnTo>
                      <a:pt x="1029" y="0"/>
                    </a:lnTo>
                    <a:lnTo>
                      <a:pt x="1027" y="0"/>
                    </a:lnTo>
                    <a:lnTo>
                      <a:pt x="1027" y="92"/>
                    </a:lnTo>
                    <a:lnTo>
                      <a:pt x="1019" y="92"/>
                    </a:lnTo>
                    <a:lnTo>
                      <a:pt x="1019" y="12"/>
                    </a:lnTo>
                    <a:lnTo>
                      <a:pt x="1019" y="12"/>
                    </a:lnTo>
                    <a:lnTo>
                      <a:pt x="1019" y="0"/>
                    </a:lnTo>
                    <a:lnTo>
                      <a:pt x="1017" y="0"/>
                    </a:lnTo>
                    <a:lnTo>
                      <a:pt x="1017" y="92"/>
                    </a:lnTo>
                    <a:lnTo>
                      <a:pt x="1010" y="92"/>
                    </a:lnTo>
                    <a:lnTo>
                      <a:pt x="1007" y="80"/>
                    </a:lnTo>
                    <a:lnTo>
                      <a:pt x="1000" y="80"/>
                    </a:lnTo>
                    <a:lnTo>
                      <a:pt x="1000" y="253"/>
                    </a:lnTo>
                    <a:lnTo>
                      <a:pt x="1000" y="257"/>
                    </a:lnTo>
                    <a:lnTo>
                      <a:pt x="1000" y="274"/>
                    </a:lnTo>
                    <a:lnTo>
                      <a:pt x="1000" y="282"/>
                    </a:lnTo>
                    <a:lnTo>
                      <a:pt x="1000" y="304"/>
                    </a:lnTo>
                    <a:lnTo>
                      <a:pt x="971" y="304"/>
                    </a:lnTo>
                    <a:lnTo>
                      <a:pt x="971" y="308"/>
                    </a:lnTo>
                    <a:lnTo>
                      <a:pt x="971" y="313"/>
                    </a:lnTo>
                    <a:lnTo>
                      <a:pt x="971" y="333"/>
                    </a:lnTo>
                    <a:lnTo>
                      <a:pt x="971" y="335"/>
                    </a:lnTo>
                    <a:lnTo>
                      <a:pt x="971" y="355"/>
                    </a:lnTo>
                    <a:lnTo>
                      <a:pt x="971" y="403"/>
                    </a:lnTo>
                    <a:lnTo>
                      <a:pt x="968" y="403"/>
                    </a:lnTo>
                    <a:lnTo>
                      <a:pt x="968" y="413"/>
                    </a:lnTo>
                    <a:lnTo>
                      <a:pt x="932" y="413"/>
                    </a:lnTo>
                    <a:lnTo>
                      <a:pt x="932" y="738"/>
                    </a:lnTo>
                    <a:lnTo>
                      <a:pt x="814" y="738"/>
                    </a:lnTo>
                    <a:lnTo>
                      <a:pt x="814" y="515"/>
                    </a:lnTo>
                    <a:lnTo>
                      <a:pt x="746" y="515"/>
                    </a:lnTo>
                    <a:lnTo>
                      <a:pt x="746" y="386"/>
                    </a:lnTo>
                    <a:lnTo>
                      <a:pt x="719" y="386"/>
                    </a:lnTo>
                    <a:lnTo>
                      <a:pt x="719" y="515"/>
                    </a:lnTo>
                    <a:lnTo>
                      <a:pt x="608" y="515"/>
                    </a:lnTo>
                    <a:lnTo>
                      <a:pt x="608" y="386"/>
                    </a:lnTo>
                    <a:lnTo>
                      <a:pt x="557" y="386"/>
                    </a:lnTo>
                    <a:lnTo>
                      <a:pt x="557" y="515"/>
                    </a:lnTo>
                    <a:lnTo>
                      <a:pt x="513" y="515"/>
                    </a:lnTo>
                    <a:lnTo>
                      <a:pt x="513" y="1195"/>
                    </a:lnTo>
                    <a:lnTo>
                      <a:pt x="475" y="1197"/>
                    </a:lnTo>
                    <a:lnTo>
                      <a:pt x="458" y="1200"/>
                    </a:lnTo>
                    <a:lnTo>
                      <a:pt x="433" y="1202"/>
                    </a:lnTo>
                    <a:lnTo>
                      <a:pt x="431" y="1202"/>
                    </a:lnTo>
                    <a:lnTo>
                      <a:pt x="421" y="1188"/>
                    </a:lnTo>
                    <a:lnTo>
                      <a:pt x="412" y="1180"/>
                    </a:lnTo>
                    <a:lnTo>
                      <a:pt x="373" y="1200"/>
                    </a:lnTo>
                    <a:lnTo>
                      <a:pt x="370" y="1207"/>
                    </a:lnTo>
                    <a:lnTo>
                      <a:pt x="370" y="1210"/>
                    </a:lnTo>
                    <a:lnTo>
                      <a:pt x="370" y="1210"/>
                    </a:lnTo>
                    <a:lnTo>
                      <a:pt x="370" y="1207"/>
                    </a:lnTo>
                    <a:lnTo>
                      <a:pt x="370" y="1200"/>
                    </a:lnTo>
                    <a:lnTo>
                      <a:pt x="332" y="1180"/>
                    </a:lnTo>
                    <a:lnTo>
                      <a:pt x="322" y="1188"/>
                    </a:lnTo>
                    <a:lnTo>
                      <a:pt x="312" y="1202"/>
                    </a:lnTo>
                    <a:lnTo>
                      <a:pt x="312" y="1202"/>
                    </a:lnTo>
                    <a:lnTo>
                      <a:pt x="288" y="1200"/>
                    </a:lnTo>
                    <a:lnTo>
                      <a:pt x="269" y="1197"/>
                    </a:lnTo>
                    <a:lnTo>
                      <a:pt x="160" y="1193"/>
                    </a:lnTo>
                    <a:lnTo>
                      <a:pt x="140" y="1193"/>
                    </a:lnTo>
                    <a:lnTo>
                      <a:pt x="22" y="1205"/>
                    </a:lnTo>
                    <a:lnTo>
                      <a:pt x="0" y="1210"/>
                    </a:lnTo>
                    <a:lnTo>
                      <a:pt x="0" y="1727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5" name="ïš1iḋé">
                <a:extLst>
                  <a:ext uri="{FF2B5EF4-FFF2-40B4-BE49-F238E27FC236}">
                    <a16:creationId xmlns:a16="http://schemas.microsoft.com/office/drawing/2014/main" xmlns="" id="{666E614D-B4DE-4900-B618-F948B9191BF5}"/>
                  </a:ext>
                </a:extLst>
              </p:cNvPr>
              <p:cNvSpPr/>
              <p:nvPr/>
            </p:nvSpPr>
            <p:spPr bwMode="auto">
              <a:xfrm>
                <a:off x="3175" y="4202867"/>
                <a:ext cx="2032266" cy="2655133"/>
              </a:xfrm>
              <a:custGeom>
                <a:avLst/>
                <a:gdLst>
                  <a:gd name="T0" fmla="*/ 933 w 1279"/>
                  <a:gd name="T1" fmla="*/ 988 h 1671"/>
                  <a:gd name="T2" fmla="*/ 712 w 1279"/>
                  <a:gd name="T3" fmla="*/ 933 h 1671"/>
                  <a:gd name="T4" fmla="*/ 577 w 1279"/>
                  <a:gd name="T5" fmla="*/ 1207 h 1671"/>
                  <a:gd name="T6" fmla="*/ 303 w 1279"/>
                  <a:gd name="T7" fmla="*/ 1336 h 1671"/>
                  <a:gd name="T8" fmla="*/ 230 w 1279"/>
                  <a:gd name="T9" fmla="*/ 517 h 1671"/>
                  <a:gd name="T10" fmla="*/ 194 w 1279"/>
                  <a:gd name="T11" fmla="*/ 505 h 1671"/>
                  <a:gd name="T12" fmla="*/ 240 w 1279"/>
                  <a:gd name="T13" fmla="*/ 498 h 1671"/>
                  <a:gd name="T14" fmla="*/ 211 w 1279"/>
                  <a:gd name="T15" fmla="*/ 486 h 1671"/>
                  <a:gd name="T16" fmla="*/ 194 w 1279"/>
                  <a:gd name="T17" fmla="*/ 481 h 1671"/>
                  <a:gd name="T18" fmla="*/ 192 w 1279"/>
                  <a:gd name="T19" fmla="*/ 432 h 1671"/>
                  <a:gd name="T20" fmla="*/ 182 w 1279"/>
                  <a:gd name="T21" fmla="*/ 427 h 1671"/>
                  <a:gd name="T22" fmla="*/ 204 w 1279"/>
                  <a:gd name="T23" fmla="*/ 425 h 1671"/>
                  <a:gd name="T24" fmla="*/ 218 w 1279"/>
                  <a:gd name="T25" fmla="*/ 425 h 1671"/>
                  <a:gd name="T26" fmla="*/ 233 w 1279"/>
                  <a:gd name="T27" fmla="*/ 418 h 1671"/>
                  <a:gd name="T28" fmla="*/ 235 w 1279"/>
                  <a:gd name="T29" fmla="*/ 410 h 1671"/>
                  <a:gd name="T30" fmla="*/ 189 w 1279"/>
                  <a:gd name="T31" fmla="*/ 398 h 1671"/>
                  <a:gd name="T32" fmla="*/ 172 w 1279"/>
                  <a:gd name="T33" fmla="*/ 379 h 1671"/>
                  <a:gd name="T34" fmla="*/ 168 w 1279"/>
                  <a:gd name="T35" fmla="*/ 245 h 1671"/>
                  <a:gd name="T36" fmla="*/ 163 w 1279"/>
                  <a:gd name="T37" fmla="*/ 146 h 1671"/>
                  <a:gd name="T38" fmla="*/ 158 w 1279"/>
                  <a:gd name="T39" fmla="*/ 63 h 1671"/>
                  <a:gd name="T40" fmla="*/ 155 w 1279"/>
                  <a:gd name="T41" fmla="*/ 0 h 1671"/>
                  <a:gd name="T42" fmla="*/ 153 w 1279"/>
                  <a:gd name="T43" fmla="*/ 0 h 1671"/>
                  <a:gd name="T44" fmla="*/ 151 w 1279"/>
                  <a:gd name="T45" fmla="*/ 65 h 1671"/>
                  <a:gd name="T46" fmla="*/ 148 w 1279"/>
                  <a:gd name="T47" fmla="*/ 146 h 1671"/>
                  <a:gd name="T48" fmla="*/ 146 w 1279"/>
                  <a:gd name="T49" fmla="*/ 374 h 1671"/>
                  <a:gd name="T50" fmla="*/ 138 w 1279"/>
                  <a:gd name="T51" fmla="*/ 386 h 1671"/>
                  <a:gd name="T52" fmla="*/ 117 w 1279"/>
                  <a:gd name="T53" fmla="*/ 401 h 1671"/>
                  <a:gd name="T54" fmla="*/ 80 w 1279"/>
                  <a:gd name="T55" fmla="*/ 418 h 1671"/>
                  <a:gd name="T56" fmla="*/ 95 w 1279"/>
                  <a:gd name="T57" fmla="*/ 425 h 1671"/>
                  <a:gd name="T58" fmla="*/ 112 w 1279"/>
                  <a:gd name="T59" fmla="*/ 427 h 1671"/>
                  <a:gd name="T60" fmla="*/ 129 w 1279"/>
                  <a:gd name="T61" fmla="*/ 427 h 1671"/>
                  <a:gd name="T62" fmla="*/ 119 w 1279"/>
                  <a:gd name="T63" fmla="*/ 439 h 1671"/>
                  <a:gd name="T64" fmla="*/ 121 w 1279"/>
                  <a:gd name="T65" fmla="*/ 481 h 1671"/>
                  <a:gd name="T66" fmla="*/ 100 w 1279"/>
                  <a:gd name="T67" fmla="*/ 486 h 1671"/>
                  <a:gd name="T68" fmla="*/ 75 w 1279"/>
                  <a:gd name="T69" fmla="*/ 498 h 1671"/>
                  <a:gd name="T70" fmla="*/ 121 w 1279"/>
                  <a:gd name="T71" fmla="*/ 507 h 1671"/>
                  <a:gd name="T72" fmla="*/ 85 w 1279"/>
                  <a:gd name="T73" fmla="*/ 520 h 1671"/>
                  <a:gd name="T74" fmla="*/ 27 w 1279"/>
                  <a:gd name="T75" fmla="*/ 1333 h 1671"/>
                  <a:gd name="T76" fmla="*/ 126 w 1279"/>
                  <a:gd name="T77" fmla="*/ 498 h 1671"/>
                  <a:gd name="T78" fmla="*/ 121 w 1279"/>
                  <a:gd name="T79" fmla="*/ 498 h 1671"/>
                  <a:gd name="T80" fmla="*/ 121 w 1279"/>
                  <a:gd name="T81" fmla="*/ 568 h 1671"/>
                  <a:gd name="T82" fmla="*/ 119 w 1279"/>
                  <a:gd name="T83" fmla="*/ 656 h 1671"/>
                  <a:gd name="T84" fmla="*/ 138 w 1279"/>
                  <a:gd name="T85" fmla="*/ 799 h 1671"/>
                  <a:gd name="T86" fmla="*/ 124 w 1279"/>
                  <a:gd name="T87" fmla="*/ 814 h 1671"/>
                  <a:gd name="T88" fmla="*/ 119 w 1279"/>
                  <a:gd name="T89" fmla="*/ 937 h 1671"/>
                  <a:gd name="T90" fmla="*/ 141 w 1279"/>
                  <a:gd name="T91" fmla="*/ 1071 h 1671"/>
                  <a:gd name="T92" fmla="*/ 121 w 1279"/>
                  <a:gd name="T93" fmla="*/ 1188 h 1671"/>
                  <a:gd name="T94" fmla="*/ 129 w 1279"/>
                  <a:gd name="T95" fmla="*/ 1185 h 1671"/>
                  <a:gd name="T96" fmla="*/ 182 w 1279"/>
                  <a:gd name="T97" fmla="*/ 656 h 1671"/>
                  <a:gd name="T98" fmla="*/ 189 w 1279"/>
                  <a:gd name="T99" fmla="*/ 799 h 1671"/>
                  <a:gd name="T100" fmla="*/ 199 w 1279"/>
                  <a:gd name="T101" fmla="*/ 937 h 1671"/>
                  <a:gd name="T102" fmla="*/ 199 w 1279"/>
                  <a:gd name="T103" fmla="*/ 957 h 1671"/>
                  <a:gd name="T104" fmla="*/ 184 w 1279"/>
                  <a:gd name="T105" fmla="*/ 1185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279" h="1671">
                    <a:moveTo>
                      <a:pt x="1279" y="1154"/>
                    </a:moveTo>
                    <a:lnTo>
                      <a:pt x="1182" y="1178"/>
                    </a:lnTo>
                    <a:lnTo>
                      <a:pt x="1100" y="1212"/>
                    </a:lnTo>
                    <a:lnTo>
                      <a:pt x="1063" y="1212"/>
                    </a:lnTo>
                    <a:lnTo>
                      <a:pt x="1063" y="988"/>
                    </a:lnTo>
                    <a:lnTo>
                      <a:pt x="933" y="988"/>
                    </a:lnTo>
                    <a:lnTo>
                      <a:pt x="933" y="933"/>
                    </a:lnTo>
                    <a:lnTo>
                      <a:pt x="894" y="933"/>
                    </a:lnTo>
                    <a:lnTo>
                      <a:pt x="894" y="877"/>
                    </a:lnTo>
                    <a:lnTo>
                      <a:pt x="783" y="877"/>
                    </a:lnTo>
                    <a:lnTo>
                      <a:pt x="783" y="933"/>
                    </a:lnTo>
                    <a:lnTo>
                      <a:pt x="712" y="933"/>
                    </a:lnTo>
                    <a:lnTo>
                      <a:pt x="712" y="988"/>
                    </a:lnTo>
                    <a:lnTo>
                      <a:pt x="671" y="988"/>
                    </a:lnTo>
                    <a:lnTo>
                      <a:pt x="671" y="1183"/>
                    </a:lnTo>
                    <a:lnTo>
                      <a:pt x="659" y="1180"/>
                    </a:lnTo>
                    <a:lnTo>
                      <a:pt x="618" y="1188"/>
                    </a:lnTo>
                    <a:lnTo>
                      <a:pt x="577" y="1207"/>
                    </a:lnTo>
                    <a:lnTo>
                      <a:pt x="543" y="1236"/>
                    </a:lnTo>
                    <a:lnTo>
                      <a:pt x="519" y="1275"/>
                    </a:lnTo>
                    <a:lnTo>
                      <a:pt x="506" y="1309"/>
                    </a:lnTo>
                    <a:lnTo>
                      <a:pt x="315" y="1309"/>
                    </a:lnTo>
                    <a:lnTo>
                      <a:pt x="303" y="1314"/>
                    </a:lnTo>
                    <a:lnTo>
                      <a:pt x="303" y="1336"/>
                    </a:lnTo>
                    <a:lnTo>
                      <a:pt x="247" y="1333"/>
                    </a:lnTo>
                    <a:lnTo>
                      <a:pt x="243" y="520"/>
                    </a:lnTo>
                    <a:lnTo>
                      <a:pt x="243" y="520"/>
                    </a:lnTo>
                    <a:lnTo>
                      <a:pt x="240" y="520"/>
                    </a:lnTo>
                    <a:lnTo>
                      <a:pt x="235" y="517"/>
                    </a:lnTo>
                    <a:lnTo>
                      <a:pt x="230" y="517"/>
                    </a:lnTo>
                    <a:lnTo>
                      <a:pt x="230" y="517"/>
                    </a:lnTo>
                    <a:lnTo>
                      <a:pt x="230" y="510"/>
                    </a:lnTo>
                    <a:lnTo>
                      <a:pt x="228" y="507"/>
                    </a:lnTo>
                    <a:lnTo>
                      <a:pt x="221" y="507"/>
                    </a:lnTo>
                    <a:lnTo>
                      <a:pt x="209" y="507"/>
                    </a:lnTo>
                    <a:lnTo>
                      <a:pt x="194" y="505"/>
                    </a:lnTo>
                    <a:lnTo>
                      <a:pt x="184" y="505"/>
                    </a:lnTo>
                    <a:lnTo>
                      <a:pt x="184" y="500"/>
                    </a:lnTo>
                    <a:lnTo>
                      <a:pt x="192" y="500"/>
                    </a:lnTo>
                    <a:lnTo>
                      <a:pt x="211" y="500"/>
                    </a:lnTo>
                    <a:lnTo>
                      <a:pt x="228" y="498"/>
                    </a:lnTo>
                    <a:lnTo>
                      <a:pt x="240" y="498"/>
                    </a:lnTo>
                    <a:lnTo>
                      <a:pt x="247" y="495"/>
                    </a:lnTo>
                    <a:lnTo>
                      <a:pt x="247" y="493"/>
                    </a:lnTo>
                    <a:lnTo>
                      <a:pt x="247" y="490"/>
                    </a:lnTo>
                    <a:lnTo>
                      <a:pt x="240" y="488"/>
                    </a:lnTo>
                    <a:lnTo>
                      <a:pt x="228" y="486"/>
                    </a:lnTo>
                    <a:lnTo>
                      <a:pt x="211" y="486"/>
                    </a:lnTo>
                    <a:lnTo>
                      <a:pt x="189" y="486"/>
                    </a:lnTo>
                    <a:lnTo>
                      <a:pt x="184" y="486"/>
                    </a:lnTo>
                    <a:lnTo>
                      <a:pt x="184" y="483"/>
                    </a:lnTo>
                    <a:lnTo>
                      <a:pt x="187" y="483"/>
                    </a:lnTo>
                    <a:lnTo>
                      <a:pt x="192" y="481"/>
                    </a:lnTo>
                    <a:lnTo>
                      <a:pt x="194" y="481"/>
                    </a:lnTo>
                    <a:lnTo>
                      <a:pt x="194" y="478"/>
                    </a:lnTo>
                    <a:lnTo>
                      <a:pt x="194" y="469"/>
                    </a:lnTo>
                    <a:lnTo>
                      <a:pt x="192" y="459"/>
                    </a:lnTo>
                    <a:lnTo>
                      <a:pt x="192" y="449"/>
                    </a:lnTo>
                    <a:lnTo>
                      <a:pt x="192" y="439"/>
                    </a:lnTo>
                    <a:lnTo>
                      <a:pt x="192" y="432"/>
                    </a:lnTo>
                    <a:lnTo>
                      <a:pt x="192" y="430"/>
                    </a:lnTo>
                    <a:lnTo>
                      <a:pt x="192" y="430"/>
                    </a:lnTo>
                    <a:lnTo>
                      <a:pt x="189" y="427"/>
                    </a:lnTo>
                    <a:lnTo>
                      <a:pt x="184" y="427"/>
                    </a:lnTo>
                    <a:lnTo>
                      <a:pt x="182" y="427"/>
                    </a:lnTo>
                    <a:lnTo>
                      <a:pt x="182" y="427"/>
                    </a:lnTo>
                    <a:lnTo>
                      <a:pt x="184" y="427"/>
                    </a:lnTo>
                    <a:lnTo>
                      <a:pt x="189" y="427"/>
                    </a:lnTo>
                    <a:lnTo>
                      <a:pt x="189" y="427"/>
                    </a:lnTo>
                    <a:lnTo>
                      <a:pt x="199" y="427"/>
                    </a:lnTo>
                    <a:lnTo>
                      <a:pt x="204" y="425"/>
                    </a:lnTo>
                    <a:lnTo>
                      <a:pt x="204" y="425"/>
                    </a:lnTo>
                    <a:lnTo>
                      <a:pt x="204" y="425"/>
                    </a:lnTo>
                    <a:lnTo>
                      <a:pt x="209" y="425"/>
                    </a:lnTo>
                    <a:lnTo>
                      <a:pt x="214" y="425"/>
                    </a:lnTo>
                    <a:lnTo>
                      <a:pt x="214" y="425"/>
                    </a:lnTo>
                    <a:lnTo>
                      <a:pt x="214" y="425"/>
                    </a:lnTo>
                    <a:lnTo>
                      <a:pt x="218" y="425"/>
                    </a:lnTo>
                    <a:lnTo>
                      <a:pt x="221" y="422"/>
                    </a:lnTo>
                    <a:lnTo>
                      <a:pt x="221" y="422"/>
                    </a:lnTo>
                    <a:lnTo>
                      <a:pt x="221" y="422"/>
                    </a:lnTo>
                    <a:lnTo>
                      <a:pt x="221" y="422"/>
                    </a:lnTo>
                    <a:lnTo>
                      <a:pt x="230" y="418"/>
                    </a:lnTo>
                    <a:lnTo>
                      <a:pt x="233" y="418"/>
                    </a:lnTo>
                    <a:lnTo>
                      <a:pt x="233" y="418"/>
                    </a:lnTo>
                    <a:lnTo>
                      <a:pt x="235" y="415"/>
                    </a:lnTo>
                    <a:lnTo>
                      <a:pt x="235" y="413"/>
                    </a:lnTo>
                    <a:lnTo>
                      <a:pt x="235" y="413"/>
                    </a:lnTo>
                    <a:lnTo>
                      <a:pt x="235" y="410"/>
                    </a:lnTo>
                    <a:lnTo>
                      <a:pt x="235" y="410"/>
                    </a:lnTo>
                    <a:lnTo>
                      <a:pt x="221" y="403"/>
                    </a:lnTo>
                    <a:lnTo>
                      <a:pt x="218" y="403"/>
                    </a:lnTo>
                    <a:lnTo>
                      <a:pt x="209" y="401"/>
                    </a:lnTo>
                    <a:lnTo>
                      <a:pt x="197" y="401"/>
                    </a:lnTo>
                    <a:lnTo>
                      <a:pt x="194" y="401"/>
                    </a:lnTo>
                    <a:lnTo>
                      <a:pt x="189" y="398"/>
                    </a:lnTo>
                    <a:lnTo>
                      <a:pt x="187" y="396"/>
                    </a:lnTo>
                    <a:lnTo>
                      <a:pt x="182" y="393"/>
                    </a:lnTo>
                    <a:lnTo>
                      <a:pt x="180" y="391"/>
                    </a:lnTo>
                    <a:lnTo>
                      <a:pt x="177" y="386"/>
                    </a:lnTo>
                    <a:lnTo>
                      <a:pt x="175" y="381"/>
                    </a:lnTo>
                    <a:lnTo>
                      <a:pt x="172" y="379"/>
                    </a:lnTo>
                    <a:lnTo>
                      <a:pt x="170" y="374"/>
                    </a:lnTo>
                    <a:lnTo>
                      <a:pt x="170" y="374"/>
                    </a:lnTo>
                    <a:lnTo>
                      <a:pt x="168" y="374"/>
                    </a:lnTo>
                    <a:lnTo>
                      <a:pt x="168" y="374"/>
                    </a:lnTo>
                    <a:lnTo>
                      <a:pt x="168" y="245"/>
                    </a:lnTo>
                    <a:lnTo>
                      <a:pt x="168" y="245"/>
                    </a:lnTo>
                    <a:lnTo>
                      <a:pt x="165" y="243"/>
                    </a:lnTo>
                    <a:lnTo>
                      <a:pt x="165" y="243"/>
                    </a:lnTo>
                    <a:lnTo>
                      <a:pt x="163" y="243"/>
                    </a:lnTo>
                    <a:lnTo>
                      <a:pt x="163" y="146"/>
                    </a:lnTo>
                    <a:lnTo>
                      <a:pt x="163" y="146"/>
                    </a:lnTo>
                    <a:lnTo>
                      <a:pt x="163" y="146"/>
                    </a:lnTo>
                    <a:lnTo>
                      <a:pt x="160" y="146"/>
                    </a:lnTo>
                    <a:lnTo>
                      <a:pt x="160" y="146"/>
                    </a:lnTo>
                    <a:lnTo>
                      <a:pt x="160" y="65"/>
                    </a:lnTo>
                    <a:lnTo>
                      <a:pt x="160" y="63"/>
                    </a:lnTo>
                    <a:lnTo>
                      <a:pt x="158" y="63"/>
                    </a:lnTo>
                    <a:lnTo>
                      <a:pt x="158" y="63"/>
                    </a:lnTo>
                    <a:lnTo>
                      <a:pt x="158" y="63"/>
                    </a:lnTo>
                    <a:lnTo>
                      <a:pt x="158" y="0"/>
                    </a:lnTo>
                    <a:lnTo>
                      <a:pt x="158" y="0"/>
                    </a:lnTo>
                    <a:lnTo>
                      <a:pt x="155" y="0"/>
                    </a:lnTo>
                    <a:lnTo>
                      <a:pt x="155" y="0"/>
                    </a:lnTo>
                    <a:lnTo>
                      <a:pt x="155" y="0"/>
                    </a:lnTo>
                    <a:lnTo>
                      <a:pt x="155" y="0"/>
                    </a:lnTo>
                    <a:lnTo>
                      <a:pt x="155" y="0"/>
                    </a:lnTo>
                    <a:lnTo>
                      <a:pt x="155" y="0"/>
                    </a:lnTo>
                    <a:lnTo>
                      <a:pt x="153" y="0"/>
                    </a:lnTo>
                    <a:lnTo>
                      <a:pt x="153" y="0"/>
                    </a:lnTo>
                    <a:lnTo>
                      <a:pt x="153" y="0"/>
                    </a:lnTo>
                    <a:lnTo>
                      <a:pt x="153" y="2"/>
                    </a:lnTo>
                    <a:lnTo>
                      <a:pt x="153" y="2"/>
                    </a:lnTo>
                    <a:lnTo>
                      <a:pt x="153" y="63"/>
                    </a:lnTo>
                    <a:lnTo>
                      <a:pt x="153" y="63"/>
                    </a:lnTo>
                    <a:lnTo>
                      <a:pt x="153" y="63"/>
                    </a:lnTo>
                    <a:lnTo>
                      <a:pt x="151" y="65"/>
                    </a:lnTo>
                    <a:lnTo>
                      <a:pt x="151" y="65"/>
                    </a:lnTo>
                    <a:lnTo>
                      <a:pt x="151" y="65"/>
                    </a:lnTo>
                    <a:lnTo>
                      <a:pt x="151" y="146"/>
                    </a:lnTo>
                    <a:lnTo>
                      <a:pt x="151" y="146"/>
                    </a:lnTo>
                    <a:lnTo>
                      <a:pt x="151" y="146"/>
                    </a:lnTo>
                    <a:lnTo>
                      <a:pt x="148" y="146"/>
                    </a:lnTo>
                    <a:lnTo>
                      <a:pt x="148" y="146"/>
                    </a:lnTo>
                    <a:lnTo>
                      <a:pt x="148" y="243"/>
                    </a:lnTo>
                    <a:lnTo>
                      <a:pt x="148" y="243"/>
                    </a:lnTo>
                    <a:lnTo>
                      <a:pt x="146" y="245"/>
                    </a:lnTo>
                    <a:lnTo>
                      <a:pt x="146" y="245"/>
                    </a:lnTo>
                    <a:lnTo>
                      <a:pt x="146" y="374"/>
                    </a:lnTo>
                    <a:lnTo>
                      <a:pt x="146" y="374"/>
                    </a:lnTo>
                    <a:lnTo>
                      <a:pt x="143" y="374"/>
                    </a:lnTo>
                    <a:lnTo>
                      <a:pt x="143" y="374"/>
                    </a:lnTo>
                    <a:lnTo>
                      <a:pt x="141" y="379"/>
                    </a:lnTo>
                    <a:lnTo>
                      <a:pt x="141" y="384"/>
                    </a:lnTo>
                    <a:lnTo>
                      <a:pt x="138" y="386"/>
                    </a:lnTo>
                    <a:lnTo>
                      <a:pt x="136" y="391"/>
                    </a:lnTo>
                    <a:lnTo>
                      <a:pt x="131" y="393"/>
                    </a:lnTo>
                    <a:lnTo>
                      <a:pt x="129" y="396"/>
                    </a:lnTo>
                    <a:lnTo>
                      <a:pt x="124" y="398"/>
                    </a:lnTo>
                    <a:lnTo>
                      <a:pt x="121" y="401"/>
                    </a:lnTo>
                    <a:lnTo>
                      <a:pt x="117" y="401"/>
                    </a:lnTo>
                    <a:lnTo>
                      <a:pt x="105" y="403"/>
                    </a:lnTo>
                    <a:lnTo>
                      <a:pt x="97" y="403"/>
                    </a:lnTo>
                    <a:lnTo>
                      <a:pt x="92" y="405"/>
                    </a:lnTo>
                    <a:lnTo>
                      <a:pt x="80" y="413"/>
                    </a:lnTo>
                    <a:lnTo>
                      <a:pt x="80" y="413"/>
                    </a:lnTo>
                    <a:lnTo>
                      <a:pt x="80" y="418"/>
                    </a:lnTo>
                    <a:lnTo>
                      <a:pt x="80" y="418"/>
                    </a:lnTo>
                    <a:lnTo>
                      <a:pt x="80" y="420"/>
                    </a:lnTo>
                    <a:lnTo>
                      <a:pt x="85" y="420"/>
                    </a:lnTo>
                    <a:lnTo>
                      <a:pt x="95" y="425"/>
                    </a:lnTo>
                    <a:lnTo>
                      <a:pt x="95" y="425"/>
                    </a:lnTo>
                    <a:lnTo>
                      <a:pt x="95" y="425"/>
                    </a:lnTo>
                    <a:lnTo>
                      <a:pt x="100" y="425"/>
                    </a:lnTo>
                    <a:lnTo>
                      <a:pt x="100" y="425"/>
                    </a:lnTo>
                    <a:lnTo>
                      <a:pt x="102" y="425"/>
                    </a:lnTo>
                    <a:lnTo>
                      <a:pt x="102" y="425"/>
                    </a:lnTo>
                    <a:lnTo>
                      <a:pt x="107" y="427"/>
                    </a:lnTo>
                    <a:lnTo>
                      <a:pt x="112" y="427"/>
                    </a:lnTo>
                    <a:lnTo>
                      <a:pt x="112" y="427"/>
                    </a:lnTo>
                    <a:lnTo>
                      <a:pt x="119" y="427"/>
                    </a:lnTo>
                    <a:lnTo>
                      <a:pt x="124" y="427"/>
                    </a:lnTo>
                    <a:lnTo>
                      <a:pt x="124" y="427"/>
                    </a:lnTo>
                    <a:lnTo>
                      <a:pt x="124" y="427"/>
                    </a:lnTo>
                    <a:lnTo>
                      <a:pt x="129" y="427"/>
                    </a:lnTo>
                    <a:lnTo>
                      <a:pt x="129" y="427"/>
                    </a:lnTo>
                    <a:lnTo>
                      <a:pt x="126" y="430"/>
                    </a:lnTo>
                    <a:lnTo>
                      <a:pt x="121" y="430"/>
                    </a:lnTo>
                    <a:lnTo>
                      <a:pt x="119" y="430"/>
                    </a:lnTo>
                    <a:lnTo>
                      <a:pt x="119" y="432"/>
                    </a:lnTo>
                    <a:lnTo>
                      <a:pt x="119" y="439"/>
                    </a:lnTo>
                    <a:lnTo>
                      <a:pt x="119" y="449"/>
                    </a:lnTo>
                    <a:lnTo>
                      <a:pt x="119" y="459"/>
                    </a:lnTo>
                    <a:lnTo>
                      <a:pt x="119" y="469"/>
                    </a:lnTo>
                    <a:lnTo>
                      <a:pt x="119" y="478"/>
                    </a:lnTo>
                    <a:lnTo>
                      <a:pt x="119" y="481"/>
                    </a:lnTo>
                    <a:lnTo>
                      <a:pt x="121" y="481"/>
                    </a:lnTo>
                    <a:lnTo>
                      <a:pt x="124" y="483"/>
                    </a:lnTo>
                    <a:lnTo>
                      <a:pt x="129" y="483"/>
                    </a:lnTo>
                    <a:lnTo>
                      <a:pt x="131" y="483"/>
                    </a:lnTo>
                    <a:lnTo>
                      <a:pt x="131" y="486"/>
                    </a:lnTo>
                    <a:lnTo>
                      <a:pt x="119" y="486"/>
                    </a:lnTo>
                    <a:lnTo>
                      <a:pt x="100" y="486"/>
                    </a:lnTo>
                    <a:lnTo>
                      <a:pt x="83" y="488"/>
                    </a:lnTo>
                    <a:lnTo>
                      <a:pt x="73" y="490"/>
                    </a:lnTo>
                    <a:lnTo>
                      <a:pt x="66" y="490"/>
                    </a:lnTo>
                    <a:lnTo>
                      <a:pt x="66" y="495"/>
                    </a:lnTo>
                    <a:lnTo>
                      <a:pt x="68" y="498"/>
                    </a:lnTo>
                    <a:lnTo>
                      <a:pt x="75" y="498"/>
                    </a:lnTo>
                    <a:lnTo>
                      <a:pt x="88" y="500"/>
                    </a:lnTo>
                    <a:lnTo>
                      <a:pt x="105" y="500"/>
                    </a:lnTo>
                    <a:lnTo>
                      <a:pt x="124" y="500"/>
                    </a:lnTo>
                    <a:lnTo>
                      <a:pt x="131" y="500"/>
                    </a:lnTo>
                    <a:lnTo>
                      <a:pt x="131" y="505"/>
                    </a:lnTo>
                    <a:lnTo>
                      <a:pt x="121" y="507"/>
                    </a:lnTo>
                    <a:lnTo>
                      <a:pt x="107" y="507"/>
                    </a:lnTo>
                    <a:lnTo>
                      <a:pt x="95" y="507"/>
                    </a:lnTo>
                    <a:lnTo>
                      <a:pt x="88" y="510"/>
                    </a:lnTo>
                    <a:lnTo>
                      <a:pt x="88" y="510"/>
                    </a:lnTo>
                    <a:lnTo>
                      <a:pt x="88" y="520"/>
                    </a:lnTo>
                    <a:lnTo>
                      <a:pt x="85" y="520"/>
                    </a:lnTo>
                    <a:lnTo>
                      <a:pt x="80" y="520"/>
                    </a:lnTo>
                    <a:lnTo>
                      <a:pt x="75" y="520"/>
                    </a:lnTo>
                    <a:lnTo>
                      <a:pt x="73" y="520"/>
                    </a:lnTo>
                    <a:lnTo>
                      <a:pt x="73" y="520"/>
                    </a:lnTo>
                    <a:lnTo>
                      <a:pt x="78" y="1331"/>
                    </a:lnTo>
                    <a:lnTo>
                      <a:pt x="27" y="1333"/>
                    </a:lnTo>
                    <a:lnTo>
                      <a:pt x="27" y="1350"/>
                    </a:lnTo>
                    <a:lnTo>
                      <a:pt x="0" y="1353"/>
                    </a:lnTo>
                    <a:lnTo>
                      <a:pt x="0" y="1671"/>
                    </a:lnTo>
                    <a:lnTo>
                      <a:pt x="1279" y="1671"/>
                    </a:lnTo>
                    <a:lnTo>
                      <a:pt x="1279" y="1154"/>
                    </a:lnTo>
                    <a:close/>
                    <a:moveTo>
                      <a:pt x="126" y="498"/>
                    </a:moveTo>
                    <a:lnTo>
                      <a:pt x="124" y="498"/>
                    </a:lnTo>
                    <a:lnTo>
                      <a:pt x="121" y="498"/>
                    </a:lnTo>
                    <a:lnTo>
                      <a:pt x="119" y="498"/>
                    </a:lnTo>
                    <a:lnTo>
                      <a:pt x="117" y="498"/>
                    </a:lnTo>
                    <a:lnTo>
                      <a:pt x="119" y="498"/>
                    </a:lnTo>
                    <a:lnTo>
                      <a:pt x="121" y="498"/>
                    </a:lnTo>
                    <a:lnTo>
                      <a:pt x="124" y="498"/>
                    </a:lnTo>
                    <a:lnTo>
                      <a:pt x="126" y="498"/>
                    </a:lnTo>
                    <a:lnTo>
                      <a:pt x="131" y="498"/>
                    </a:lnTo>
                    <a:lnTo>
                      <a:pt x="126" y="498"/>
                    </a:lnTo>
                    <a:close/>
                    <a:moveTo>
                      <a:pt x="117" y="568"/>
                    </a:moveTo>
                    <a:lnTo>
                      <a:pt x="121" y="568"/>
                    </a:lnTo>
                    <a:lnTo>
                      <a:pt x="131" y="568"/>
                    </a:lnTo>
                    <a:lnTo>
                      <a:pt x="138" y="568"/>
                    </a:lnTo>
                    <a:lnTo>
                      <a:pt x="138" y="656"/>
                    </a:lnTo>
                    <a:lnTo>
                      <a:pt x="134" y="656"/>
                    </a:lnTo>
                    <a:lnTo>
                      <a:pt x="124" y="656"/>
                    </a:lnTo>
                    <a:lnTo>
                      <a:pt x="119" y="656"/>
                    </a:lnTo>
                    <a:lnTo>
                      <a:pt x="117" y="568"/>
                    </a:lnTo>
                    <a:close/>
                    <a:moveTo>
                      <a:pt x="119" y="673"/>
                    </a:moveTo>
                    <a:lnTo>
                      <a:pt x="126" y="673"/>
                    </a:lnTo>
                    <a:lnTo>
                      <a:pt x="136" y="673"/>
                    </a:lnTo>
                    <a:lnTo>
                      <a:pt x="138" y="673"/>
                    </a:lnTo>
                    <a:lnTo>
                      <a:pt x="138" y="799"/>
                    </a:lnTo>
                    <a:lnTo>
                      <a:pt x="136" y="799"/>
                    </a:lnTo>
                    <a:lnTo>
                      <a:pt x="126" y="799"/>
                    </a:lnTo>
                    <a:lnTo>
                      <a:pt x="119" y="799"/>
                    </a:lnTo>
                    <a:lnTo>
                      <a:pt x="119" y="673"/>
                    </a:lnTo>
                    <a:close/>
                    <a:moveTo>
                      <a:pt x="119" y="814"/>
                    </a:moveTo>
                    <a:lnTo>
                      <a:pt x="124" y="814"/>
                    </a:lnTo>
                    <a:lnTo>
                      <a:pt x="136" y="814"/>
                    </a:lnTo>
                    <a:lnTo>
                      <a:pt x="141" y="814"/>
                    </a:lnTo>
                    <a:lnTo>
                      <a:pt x="141" y="937"/>
                    </a:lnTo>
                    <a:lnTo>
                      <a:pt x="136" y="937"/>
                    </a:lnTo>
                    <a:lnTo>
                      <a:pt x="129" y="937"/>
                    </a:lnTo>
                    <a:lnTo>
                      <a:pt x="119" y="937"/>
                    </a:lnTo>
                    <a:lnTo>
                      <a:pt x="119" y="814"/>
                    </a:lnTo>
                    <a:close/>
                    <a:moveTo>
                      <a:pt x="119" y="957"/>
                    </a:moveTo>
                    <a:lnTo>
                      <a:pt x="126" y="957"/>
                    </a:lnTo>
                    <a:lnTo>
                      <a:pt x="136" y="957"/>
                    </a:lnTo>
                    <a:lnTo>
                      <a:pt x="141" y="957"/>
                    </a:lnTo>
                    <a:lnTo>
                      <a:pt x="141" y="1071"/>
                    </a:lnTo>
                    <a:lnTo>
                      <a:pt x="138" y="1071"/>
                    </a:lnTo>
                    <a:lnTo>
                      <a:pt x="129" y="1071"/>
                    </a:lnTo>
                    <a:lnTo>
                      <a:pt x="121" y="1073"/>
                    </a:lnTo>
                    <a:lnTo>
                      <a:pt x="119" y="957"/>
                    </a:lnTo>
                    <a:close/>
                    <a:moveTo>
                      <a:pt x="129" y="1185"/>
                    </a:moveTo>
                    <a:lnTo>
                      <a:pt x="121" y="1188"/>
                    </a:lnTo>
                    <a:lnTo>
                      <a:pt x="121" y="1095"/>
                    </a:lnTo>
                    <a:lnTo>
                      <a:pt x="126" y="1095"/>
                    </a:lnTo>
                    <a:lnTo>
                      <a:pt x="136" y="1095"/>
                    </a:lnTo>
                    <a:lnTo>
                      <a:pt x="141" y="1095"/>
                    </a:lnTo>
                    <a:lnTo>
                      <a:pt x="141" y="1185"/>
                    </a:lnTo>
                    <a:lnTo>
                      <a:pt x="129" y="1185"/>
                    </a:lnTo>
                    <a:close/>
                    <a:moveTo>
                      <a:pt x="182" y="568"/>
                    </a:moveTo>
                    <a:lnTo>
                      <a:pt x="189" y="568"/>
                    </a:lnTo>
                    <a:lnTo>
                      <a:pt x="197" y="568"/>
                    </a:lnTo>
                    <a:lnTo>
                      <a:pt x="197" y="656"/>
                    </a:lnTo>
                    <a:lnTo>
                      <a:pt x="194" y="656"/>
                    </a:lnTo>
                    <a:lnTo>
                      <a:pt x="182" y="656"/>
                    </a:lnTo>
                    <a:lnTo>
                      <a:pt x="182" y="568"/>
                    </a:lnTo>
                    <a:close/>
                    <a:moveTo>
                      <a:pt x="182" y="673"/>
                    </a:moveTo>
                    <a:lnTo>
                      <a:pt x="189" y="673"/>
                    </a:lnTo>
                    <a:lnTo>
                      <a:pt x="197" y="673"/>
                    </a:lnTo>
                    <a:lnTo>
                      <a:pt x="199" y="799"/>
                    </a:lnTo>
                    <a:lnTo>
                      <a:pt x="189" y="799"/>
                    </a:lnTo>
                    <a:lnTo>
                      <a:pt x="182" y="799"/>
                    </a:lnTo>
                    <a:lnTo>
                      <a:pt x="182" y="673"/>
                    </a:lnTo>
                    <a:close/>
                    <a:moveTo>
                      <a:pt x="182" y="814"/>
                    </a:moveTo>
                    <a:lnTo>
                      <a:pt x="194" y="814"/>
                    </a:lnTo>
                    <a:lnTo>
                      <a:pt x="199" y="814"/>
                    </a:lnTo>
                    <a:lnTo>
                      <a:pt x="199" y="937"/>
                    </a:lnTo>
                    <a:lnTo>
                      <a:pt x="192" y="937"/>
                    </a:lnTo>
                    <a:lnTo>
                      <a:pt x="184" y="937"/>
                    </a:lnTo>
                    <a:lnTo>
                      <a:pt x="182" y="814"/>
                    </a:lnTo>
                    <a:close/>
                    <a:moveTo>
                      <a:pt x="184" y="957"/>
                    </a:moveTo>
                    <a:lnTo>
                      <a:pt x="194" y="957"/>
                    </a:lnTo>
                    <a:lnTo>
                      <a:pt x="199" y="957"/>
                    </a:lnTo>
                    <a:lnTo>
                      <a:pt x="199" y="1071"/>
                    </a:lnTo>
                    <a:lnTo>
                      <a:pt x="192" y="1071"/>
                    </a:lnTo>
                    <a:lnTo>
                      <a:pt x="184" y="1071"/>
                    </a:lnTo>
                    <a:lnTo>
                      <a:pt x="184" y="957"/>
                    </a:lnTo>
                    <a:close/>
                    <a:moveTo>
                      <a:pt x="199" y="1188"/>
                    </a:moveTo>
                    <a:lnTo>
                      <a:pt x="184" y="1185"/>
                    </a:lnTo>
                    <a:lnTo>
                      <a:pt x="184" y="1098"/>
                    </a:lnTo>
                    <a:lnTo>
                      <a:pt x="197" y="1098"/>
                    </a:lnTo>
                    <a:lnTo>
                      <a:pt x="199" y="1098"/>
                    </a:lnTo>
                    <a:lnTo>
                      <a:pt x="201" y="1188"/>
                    </a:lnTo>
                    <a:lnTo>
                      <a:pt x="199" y="1188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29" name="išľïďê">
              <a:extLst>
                <a:ext uri="{FF2B5EF4-FFF2-40B4-BE49-F238E27FC236}">
                  <a16:creationId xmlns:a16="http://schemas.microsoft.com/office/drawing/2014/main" xmlns="" id="{68AD015B-770F-418E-90C4-A8B593C6B1DC}"/>
                </a:ext>
              </a:extLst>
            </p:cNvPr>
            <p:cNvSpPr txBox="1"/>
            <p:nvPr/>
          </p:nvSpPr>
          <p:spPr>
            <a:xfrm>
              <a:off x="5664200" y="1776375"/>
              <a:ext cx="863600" cy="256346"/>
            </a:xfrm>
            <a:prstGeom prst="rect">
              <a:avLst/>
            </a:prstGeom>
            <a:noFill/>
          </p:spPr>
          <p:txBody>
            <a:bodyPr wrap="none" lIns="91422" tIns="45711" rIns="91422" bIns="45711">
              <a:prstTxWarp prst="textPlain">
                <a:avLst/>
              </a:prstTxWarp>
              <a:normAutofit fontScale="25000" lnSpcReduction="20000"/>
            </a:bodyPr>
            <a:lstStyle/>
            <a:p>
              <a:r>
                <a:rPr lang="zh-CN" altLang="en-US" sz="5400" dirty="0">
                  <a:solidFill>
                    <a:schemeClr val="bg1"/>
                  </a:solidFill>
                  <a:latin typeface="Impact" panose="020B0806030902050204" pitchFamily="34" charset="0"/>
                </a:rPr>
                <a:t>问题</a:t>
              </a:r>
              <a:endParaRPr lang="en-US" sz="54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1" name="íṣľíḓê">
              <a:extLst>
                <a:ext uri="{FF2B5EF4-FFF2-40B4-BE49-F238E27FC236}">
                  <a16:creationId xmlns:a16="http://schemas.microsoft.com/office/drawing/2014/main" xmlns="" id="{3DE53DB3-AD47-4875-B6CC-B7A33A492D03}"/>
                </a:ext>
              </a:extLst>
            </p:cNvPr>
            <p:cNvSpPr/>
            <p:nvPr/>
          </p:nvSpPr>
          <p:spPr>
            <a:xfrm>
              <a:off x="1047488" y="4203178"/>
              <a:ext cx="591457" cy="591462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/>
              <a:r>
                <a:rPr lang="en-US" altLang="zh-CN" sz="1600" b="1" dirty="0">
                  <a:solidFill>
                    <a:schemeClr val="bg1"/>
                  </a:solidFill>
                </a:rPr>
                <a:t>Q1</a:t>
              </a:r>
              <a:endParaRPr lang="zh-CN" alt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13" name="îṥḻïde">
              <a:extLst>
                <a:ext uri="{FF2B5EF4-FFF2-40B4-BE49-F238E27FC236}">
                  <a16:creationId xmlns:a16="http://schemas.microsoft.com/office/drawing/2014/main" xmlns="" id="{26D99311-900C-471C-B46D-83DBD779B778}"/>
                </a:ext>
              </a:extLst>
            </p:cNvPr>
            <p:cNvSpPr txBox="1"/>
            <p:nvPr/>
          </p:nvSpPr>
          <p:spPr>
            <a:xfrm>
              <a:off x="317208" y="4824368"/>
              <a:ext cx="2385600" cy="471820"/>
            </a:xfrm>
            <a:prstGeom prst="rect">
              <a:avLst/>
            </a:prstGeom>
            <a:noFill/>
          </p:spPr>
          <p:txBody>
            <a:bodyPr wrap="square" rtlCol="0" anchor="ctr">
              <a:normAutofit/>
            </a:bodyPr>
            <a:lstStyle/>
            <a:p>
              <a:pPr algn="ctr"/>
              <a:r>
                <a:rPr lang="zh-CN" altLang="en-US" sz="1600" b="1" dirty="0"/>
                <a:t>相同属性的类型不一样</a:t>
              </a:r>
              <a:endParaRPr lang="en-US" altLang="zh-CN" sz="1600" b="1" dirty="0"/>
            </a:p>
          </p:txBody>
        </p:sp>
        <p:sp>
          <p:nvSpPr>
            <p:cNvPr id="15" name="ï$ḻíḑè">
              <a:extLst>
                <a:ext uri="{FF2B5EF4-FFF2-40B4-BE49-F238E27FC236}">
                  <a16:creationId xmlns:a16="http://schemas.microsoft.com/office/drawing/2014/main" xmlns="" id="{9E09D51E-6731-472A-A462-70371A49437B}"/>
                </a:ext>
              </a:extLst>
            </p:cNvPr>
            <p:cNvSpPr/>
            <p:nvPr/>
          </p:nvSpPr>
          <p:spPr>
            <a:xfrm>
              <a:off x="3107449" y="3156720"/>
              <a:ext cx="591457" cy="591462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/>
              <a:r>
                <a:rPr lang="en-US" altLang="zh-CN" sz="1600" b="1" dirty="0">
                  <a:solidFill>
                    <a:schemeClr val="bg1"/>
                  </a:solidFill>
                </a:rPr>
                <a:t>Q2</a:t>
              </a:r>
              <a:endParaRPr lang="zh-CN" alt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17" name="ïŝḻiḋè">
              <a:extLst>
                <a:ext uri="{FF2B5EF4-FFF2-40B4-BE49-F238E27FC236}">
                  <a16:creationId xmlns:a16="http://schemas.microsoft.com/office/drawing/2014/main" xmlns="" id="{EDD71D58-601B-49A9-B1CC-46593FBB2185}"/>
                </a:ext>
              </a:extLst>
            </p:cNvPr>
            <p:cNvSpPr txBox="1"/>
            <p:nvPr/>
          </p:nvSpPr>
          <p:spPr>
            <a:xfrm>
              <a:off x="2204498" y="3769336"/>
              <a:ext cx="2385600" cy="471820"/>
            </a:xfrm>
            <a:prstGeom prst="rect">
              <a:avLst/>
            </a:prstGeom>
            <a:noFill/>
          </p:spPr>
          <p:txBody>
            <a:bodyPr wrap="square" rtlCol="0" anchor="ctr">
              <a:normAutofit/>
            </a:bodyPr>
            <a:lstStyle/>
            <a:p>
              <a:pPr algn="ctr"/>
              <a:r>
                <a:rPr lang="zh-CN" altLang="en-US" sz="1600" b="1" dirty="0"/>
                <a:t>属性的名称不同</a:t>
              </a:r>
              <a:endParaRPr lang="en-US" altLang="zh-CN" sz="1600" b="1" dirty="0"/>
            </a:p>
          </p:txBody>
        </p:sp>
        <p:sp>
          <p:nvSpPr>
            <p:cNvPr id="19" name="ïṥḷîďè">
              <a:extLst>
                <a:ext uri="{FF2B5EF4-FFF2-40B4-BE49-F238E27FC236}">
                  <a16:creationId xmlns:a16="http://schemas.microsoft.com/office/drawing/2014/main" xmlns="" id="{A5E8E617-760D-4CC2-9F11-CEBB2A463201}"/>
                </a:ext>
              </a:extLst>
            </p:cNvPr>
            <p:cNvSpPr/>
            <p:nvPr/>
          </p:nvSpPr>
          <p:spPr>
            <a:xfrm>
              <a:off x="8484668" y="3156720"/>
              <a:ext cx="591457" cy="591462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/>
              <a:r>
                <a:rPr lang="en-US" altLang="zh-CN" sz="1600" b="1" dirty="0">
                  <a:solidFill>
                    <a:schemeClr val="bg1"/>
                  </a:solidFill>
                </a:rPr>
                <a:t>Q5</a:t>
              </a:r>
              <a:endParaRPr lang="zh-CN" alt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21" name="iṩḷïďé">
              <a:extLst>
                <a:ext uri="{FF2B5EF4-FFF2-40B4-BE49-F238E27FC236}">
                  <a16:creationId xmlns:a16="http://schemas.microsoft.com/office/drawing/2014/main" xmlns="" id="{4B0CE7EA-75F7-4DAF-9DAE-25761D9D2016}"/>
                </a:ext>
              </a:extLst>
            </p:cNvPr>
            <p:cNvSpPr txBox="1"/>
            <p:nvPr/>
          </p:nvSpPr>
          <p:spPr>
            <a:xfrm>
              <a:off x="7692572" y="3735315"/>
              <a:ext cx="2385600" cy="471820"/>
            </a:xfrm>
            <a:prstGeom prst="rect">
              <a:avLst/>
            </a:prstGeom>
            <a:noFill/>
          </p:spPr>
          <p:txBody>
            <a:bodyPr wrap="square" rtlCol="0" anchor="ctr">
              <a:normAutofit/>
            </a:bodyPr>
            <a:lstStyle/>
            <a:p>
              <a:pPr algn="ctr"/>
              <a:r>
                <a:rPr lang="zh-CN" altLang="en-US" sz="1600" b="1" dirty="0"/>
                <a:t>能不能自定义转换逻辑</a:t>
              </a:r>
              <a:endParaRPr lang="en-US" altLang="zh-CN" sz="1600" b="1" dirty="0"/>
            </a:p>
          </p:txBody>
        </p:sp>
        <p:sp>
          <p:nvSpPr>
            <p:cNvPr id="23" name="iś1íďê">
              <a:extLst>
                <a:ext uri="{FF2B5EF4-FFF2-40B4-BE49-F238E27FC236}">
                  <a16:creationId xmlns:a16="http://schemas.microsoft.com/office/drawing/2014/main" xmlns="" id="{5A4A347E-9319-489B-9334-EB7EE94DF71A}"/>
                </a:ext>
              </a:extLst>
            </p:cNvPr>
            <p:cNvSpPr/>
            <p:nvPr/>
          </p:nvSpPr>
          <p:spPr>
            <a:xfrm>
              <a:off x="10207113" y="5099108"/>
              <a:ext cx="591457" cy="591462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/>
              <a:r>
                <a:rPr lang="en-US" altLang="zh-CN" sz="1600" b="1" dirty="0">
                  <a:solidFill>
                    <a:schemeClr val="bg1"/>
                  </a:solidFill>
                </a:rPr>
                <a:t>Q6</a:t>
              </a:r>
              <a:endParaRPr lang="zh-CN" alt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25" name="îslíde">
              <a:extLst>
                <a:ext uri="{FF2B5EF4-FFF2-40B4-BE49-F238E27FC236}">
                  <a16:creationId xmlns:a16="http://schemas.microsoft.com/office/drawing/2014/main" xmlns="" id="{C24B5B41-7DFD-47C7-A9ED-AAA58F6B7085}"/>
                </a:ext>
              </a:extLst>
            </p:cNvPr>
            <p:cNvSpPr txBox="1"/>
            <p:nvPr/>
          </p:nvSpPr>
          <p:spPr>
            <a:xfrm>
              <a:off x="8813675" y="5757727"/>
              <a:ext cx="2900341" cy="471820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zh-CN" altLang="en-US" sz="1600" b="1" dirty="0"/>
                <a:t>嵌套对象是深拷贝还是浅拷贝</a:t>
              </a:r>
              <a:endParaRPr lang="en-US" altLang="zh-CN" sz="1600" b="1" dirty="0"/>
            </a:p>
          </p:txBody>
        </p:sp>
        <p:cxnSp>
          <p:nvCxnSpPr>
            <p:cNvPr id="26" name="肘形连接符 14">
              <a:extLst>
                <a:ext uri="{FF2B5EF4-FFF2-40B4-BE49-F238E27FC236}">
                  <a16:creationId xmlns:a16="http://schemas.microsoft.com/office/drawing/2014/main" xmlns="" id="{18F341A7-0C6E-4CD3-8633-21B09F90B1EC}"/>
                </a:ext>
              </a:extLst>
            </p:cNvPr>
            <p:cNvCxnSpPr>
              <a:cxnSpLocks/>
              <a:stCxn id="49" idx="2"/>
            </p:cNvCxnSpPr>
            <p:nvPr/>
          </p:nvCxnSpPr>
          <p:spPr>
            <a:xfrm rot="10800000" flipV="1">
              <a:off x="3379828" y="1938940"/>
              <a:ext cx="2093875" cy="1234802"/>
            </a:xfrm>
            <a:prstGeom prst="bentConnector3">
              <a:avLst>
                <a:gd name="adj1" fmla="val 98885"/>
              </a:avLst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肘形连接符 16">
              <a:extLst>
                <a:ext uri="{FF2B5EF4-FFF2-40B4-BE49-F238E27FC236}">
                  <a16:creationId xmlns:a16="http://schemas.microsoft.com/office/drawing/2014/main" xmlns="" id="{D0DF6414-A293-428B-BE77-6D658534D2E7}"/>
                </a:ext>
              </a:extLst>
            </p:cNvPr>
            <p:cNvCxnSpPr>
              <a:cxnSpLocks/>
              <a:endCxn id="19" idx="0"/>
            </p:cNvCxnSpPr>
            <p:nvPr/>
          </p:nvCxnSpPr>
          <p:spPr>
            <a:xfrm rot="16200000" flipH="1">
              <a:off x="8181820" y="2558143"/>
              <a:ext cx="1197151" cy="1"/>
            </a:xfrm>
            <a:prstGeom prst="bentConnector3">
              <a:avLst>
                <a:gd name="adj1" fmla="val 50000"/>
              </a:avLst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椭圆 48">
            <a:extLst>
              <a:ext uri="{FF2B5EF4-FFF2-40B4-BE49-F238E27FC236}">
                <a16:creationId xmlns:a16="http://schemas.microsoft.com/office/drawing/2014/main" xmlns="" id="{33A4E130-F112-4A92-A1F4-939303B2E5D4}"/>
              </a:ext>
            </a:extLst>
          </p:cNvPr>
          <p:cNvSpPr/>
          <p:nvPr/>
        </p:nvSpPr>
        <p:spPr>
          <a:xfrm>
            <a:off x="5473695" y="1312290"/>
            <a:ext cx="1253300" cy="1253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问题</a:t>
            </a:r>
          </a:p>
        </p:txBody>
      </p:sp>
      <p:cxnSp>
        <p:nvCxnSpPr>
          <p:cNvPr id="59" name="连接符: 肘形 58">
            <a:extLst>
              <a:ext uri="{FF2B5EF4-FFF2-40B4-BE49-F238E27FC236}">
                <a16:creationId xmlns:a16="http://schemas.microsoft.com/office/drawing/2014/main" xmlns="" id="{8F4055A0-A673-4AF8-8C68-96ABBF77099E}"/>
              </a:ext>
            </a:extLst>
          </p:cNvPr>
          <p:cNvCxnSpPr>
            <a:cxnSpLocks/>
          </p:cNvCxnSpPr>
          <p:nvPr/>
        </p:nvCxnSpPr>
        <p:spPr>
          <a:xfrm rot="16200000" flipH="1">
            <a:off x="3697855" y="3278181"/>
            <a:ext cx="2587532" cy="6922"/>
          </a:xfrm>
          <a:prstGeom prst="bentConnector3">
            <a:avLst>
              <a:gd name="adj1" fmla="val 50000"/>
            </a:avLst>
          </a:prstGeom>
          <a:ln>
            <a:solidFill>
              <a:srgbClr val="D7D7D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ï$ḻíḑè">
            <a:extLst>
              <a:ext uri="{FF2B5EF4-FFF2-40B4-BE49-F238E27FC236}">
                <a16:creationId xmlns:a16="http://schemas.microsoft.com/office/drawing/2014/main" xmlns="" id="{837CE0F2-EC2A-4C6B-8166-F50BBE9115C6}"/>
              </a:ext>
            </a:extLst>
          </p:cNvPr>
          <p:cNvSpPr/>
          <p:nvPr/>
        </p:nvSpPr>
        <p:spPr>
          <a:xfrm>
            <a:off x="4710177" y="4569443"/>
            <a:ext cx="591457" cy="591462"/>
          </a:xfrm>
          <a:prstGeom prst="ellipse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  <a:r>
              <a:rPr lang="en-US" altLang="zh-CN" sz="1600" b="1" dirty="0">
                <a:solidFill>
                  <a:schemeClr val="bg1"/>
                </a:solidFill>
              </a:rPr>
              <a:t>Q3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  <p:sp>
        <p:nvSpPr>
          <p:cNvPr id="68" name="ï$ḻíḑè">
            <a:extLst>
              <a:ext uri="{FF2B5EF4-FFF2-40B4-BE49-F238E27FC236}">
                <a16:creationId xmlns:a16="http://schemas.microsoft.com/office/drawing/2014/main" xmlns="" id="{5E369D1B-C444-4128-944E-EB47C08E36E1}"/>
              </a:ext>
            </a:extLst>
          </p:cNvPr>
          <p:cNvSpPr/>
          <p:nvPr/>
        </p:nvSpPr>
        <p:spPr>
          <a:xfrm>
            <a:off x="6982208" y="4282206"/>
            <a:ext cx="591457" cy="574475"/>
          </a:xfrm>
          <a:prstGeom prst="ellipse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  <a:r>
              <a:rPr lang="en-US" altLang="zh-CN" sz="1600" b="1" dirty="0">
                <a:solidFill>
                  <a:schemeClr val="bg1"/>
                </a:solidFill>
              </a:rPr>
              <a:t>Q4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  <p:sp>
        <p:nvSpPr>
          <p:cNvPr id="69" name="ïŝḻiḋè">
            <a:extLst>
              <a:ext uri="{FF2B5EF4-FFF2-40B4-BE49-F238E27FC236}">
                <a16:creationId xmlns:a16="http://schemas.microsoft.com/office/drawing/2014/main" xmlns="" id="{741E8D07-D2CB-4D5C-8FF7-F9927F2FF2E7}"/>
              </a:ext>
            </a:extLst>
          </p:cNvPr>
          <p:cNvSpPr txBox="1"/>
          <p:nvPr/>
        </p:nvSpPr>
        <p:spPr>
          <a:xfrm>
            <a:off x="3683931" y="5272046"/>
            <a:ext cx="2521096" cy="47182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zh-CN" altLang="en-US" sz="1600" b="1" dirty="0"/>
              <a:t>集合类属性中的泛型不同</a:t>
            </a:r>
            <a:endParaRPr lang="en-US" altLang="zh-CN" sz="1600" b="1" dirty="0"/>
          </a:p>
        </p:txBody>
      </p:sp>
      <p:sp>
        <p:nvSpPr>
          <p:cNvPr id="70" name="ïŝḻiḋè">
            <a:extLst>
              <a:ext uri="{FF2B5EF4-FFF2-40B4-BE49-F238E27FC236}">
                <a16:creationId xmlns:a16="http://schemas.microsoft.com/office/drawing/2014/main" xmlns="" id="{C0C251A8-3434-4A29-8055-FBB6DECB5343}"/>
              </a:ext>
            </a:extLst>
          </p:cNvPr>
          <p:cNvSpPr txBox="1"/>
          <p:nvPr/>
        </p:nvSpPr>
        <p:spPr>
          <a:xfrm>
            <a:off x="6205026" y="4849306"/>
            <a:ext cx="2623069" cy="47182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zh-CN" altLang="en-US" sz="1600" b="1" dirty="0"/>
              <a:t>能不能只复制一部分属性</a:t>
            </a:r>
            <a:endParaRPr lang="en-US" altLang="zh-CN" sz="1600" b="1" dirty="0"/>
          </a:p>
        </p:txBody>
      </p:sp>
      <p:cxnSp>
        <p:nvCxnSpPr>
          <p:cNvPr id="82" name="连接符: 肘形 81">
            <a:extLst>
              <a:ext uri="{FF2B5EF4-FFF2-40B4-BE49-F238E27FC236}">
                <a16:creationId xmlns:a16="http://schemas.microsoft.com/office/drawing/2014/main" xmlns="" id="{6B4F7B76-C680-4F33-B68E-ED607671DF02}"/>
              </a:ext>
            </a:extLst>
          </p:cNvPr>
          <p:cNvCxnSpPr>
            <a:cxnSpLocks/>
            <a:endCxn id="68" idx="0"/>
          </p:cNvCxnSpPr>
          <p:nvPr/>
        </p:nvCxnSpPr>
        <p:spPr>
          <a:xfrm rot="5400000">
            <a:off x="6116620" y="3120886"/>
            <a:ext cx="2322637" cy="2"/>
          </a:xfrm>
          <a:prstGeom prst="bentConnector3">
            <a:avLst>
              <a:gd name="adj1" fmla="val 50000"/>
            </a:avLst>
          </a:prstGeom>
          <a:ln>
            <a:solidFill>
              <a:srgbClr val="BFBFB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25874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: 圆角 6">
            <a:extLst>
              <a:ext uri="{FF2B5EF4-FFF2-40B4-BE49-F238E27FC236}">
                <a16:creationId xmlns:a16="http://schemas.microsoft.com/office/drawing/2014/main" xmlns="" id="{91CE74C7-D34C-4526-930D-CD30D6896FA2}"/>
              </a:ext>
            </a:extLst>
          </p:cNvPr>
          <p:cNvSpPr/>
          <p:nvPr/>
        </p:nvSpPr>
        <p:spPr>
          <a:xfrm>
            <a:off x="504967" y="5169626"/>
            <a:ext cx="10658902" cy="1277218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D61E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xmlns="" id="{E7F6A6CF-022B-45D2-80D9-59E80732F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</a:rPr>
              <a:t>分层领域模型转换工具</a:t>
            </a:r>
            <a:r>
              <a:rPr lang="en-US" altLang="zh-CN" dirty="0">
                <a:solidFill>
                  <a:srgbClr val="C00000"/>
                </a:solidFill>
              </a:rPr>
              <a:t>-PK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1B2DF73B-791C-433C-B73D-EB165CE56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22</a:t>
            </a:fld>
            <a:endParaRPr lang="zh-CN" altLang="en-US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xmlns="" id="{E2B349D3-AC09-4161-A12C-43F7B4DEF9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1058645"/>
              </p:ext>
            </p:extLst>
          </p:nvPr>
        </p:nvGraphicFramePr>
        <p:xfrm>
          <a:off x="669923" y="1275346"/>
          <a:ext cx="10850562" cy="364763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89772">
                  <a:extLst>
                    <a:ext uri="{9D8B030D-6E8A-4147-A177-3AD203B41FA5}">
                      <a16:colId xmlns:a16="http://schemas.microsoft.com/office/drawing/2014/main" xmlns="" val="2711196942"/>
                    </a:ext>
                  </a:extLst>
                </a:gridCol>
                <a:gridCol w="1721738">
                  <a:extLst>
                    <a:ext uri="{9D8B030D-6E8A-4147-A177-3AD203B41FA5}">
                      <a16:colId xmlns:a16="http://schemas.microsoft.com/office/drawing/2014/main" xmlns="" val="1789183300"/>
                    </a:ext>
                  </a:extLst>
                </a:gridCol>
                <a:gridCol w="760512">
                  <a:extLst>
                    <a:ext uri="{9D8B030D-6E8A-4147-A177-3AD203B41FA5}">
                      <a16:colId xmlns:a16="http://schemas.microsoft.com/office/drawing/2014/main" xmlns="" val="3150521463"/>
                    </a:ext>
                  </a:extLst>
                </a:gridCol>
                <a:gridCol w="1505016">
                  <a:extLst>
                    <a:ext uri="{9D8B030D-6E8A-4147-A177-3AD203B41FA5}">
                      <a16:colId xmlns:a16="http://schemas.microsoft.com/office/drawing/2014/main" xmlns="" val="2653078841"/>
                    </a:ext>
                  </a:extLst>
                </a:gridCol>
                <a:gridCol w="4273524">
                  <a:extLst>
                    <a:ext uri="{9D8B030D-6E8A-4147-A177-3AD203B41FA5}">
                      <a16:colId xmlns:a16="http://schemas.microsoft.com/office/drawing/2014/main" xmlns="" val="2551326721"/>
                    </a:ext>
                  </a:extLst>
                </a:gridCol>
              </a:tblGrid>
              <a:tr h="41675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600" b="1" dirty="0">
                          <a:solidFill>
                            <a:schemeClr val="bg1"/>
                          </a:solidFill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工具</a:t>
                      </a:r>
                      <a:r>
                        <a:rPr lang="en-US" altLang="zh-CN" sz="1600" b="1" dirty="0">
                          <a:solidFill>
                            <a:schemeClr val="bg1"/>
                          </a:solidFill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/</a:t>
                      </a:r>
                      <a:r>
                        <a:rPr lang="zh-CN" altLang="en-US" sz="1600" b="1" dirty="0">
                          <a:solidFill>
                            <a:schemeClr val="bg1"/>
                          </a:solidFill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框架</a:t>
                      </a:r>
                    </a:p>
                  </a:txBody>
                  <a:tcPr anchor="ctr">
                    <a:lnL w="6350" cap="flat" cmpd="sng" algn="ctr">
                      <a:solidFill>
                        <a:srgbClr val="9D8E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D8E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D8E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D8E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D8E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600" b="1" dirty="0">
                          <a:solidFill>
                            <a:schemeClr val="bg1"/>
                          </a:solidFill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自定义转换逻辑</a:t>
                      </a:r>
                    </a:p>
                  </a:txBody>
                  <a:tcPr anchor="ctr">
                    <a:lnL w="6350" cap="flat" cmpd="sng" algn="ctr">
                      <a:solidFill>
                        <a:srgbClr val="9D8E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D8E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D8E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D8E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D8E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600" b="1" dirty="0">
                          <a:solidFill>
                            <a:schemeClr val="bg1"/>
                          </a:solidFill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性能</a:t>
                      </a:r>
                    </a:p>
                  </a:txBody>
                  <a:tcPr anchor="ctr">
                    <a:lnL w="6350" cap="flat" cmpd="sng" algn="ctr">
                      <a:solidFill>
                        <a:srgbClr val="9D8E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D8E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D8E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D8E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D8E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600" b="1" dirty="0">
                          <a:solidFill>
                            <a:schemeClr val="bg1"/>
                          </a:solidFill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原理</a:t>
                      </a:r>
                    </a:p>
                  </a:txBody>
                  <a:tcPr anchor="ctr">
                    <a:lnL w="6350" cap="flat" cmpd="sng" algn="ctr">
                      <a:solidFill>
                        <a:srgbClr val="9D8E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D8E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D8E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D8E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D8E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600" b="1" dirty="0">
                          <a:solidFill>
                            <a:schemeClr val="bg1"/>
                          </a:solidFill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说明</a:t>
                      </a:r>
                    </a:p>
                  </a:txBody>
                  <a:tcPr anchor="ctr">
                    <a:lnL w="6350" cap="flat" cmpd="sng" algn="ctr">
                      <a:solidFill>
                        <a:srgbClr val="9D8E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D8E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D8E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D8E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D8E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03146015"/>
                  </a:ext>
                </a:extLst>
              </a:tr>
              <a:tr h="423212"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人肉赋值</a:t>
                      </a:r>
                      <a:r>
                        <a:rPr lang="en-US" altLang="zh-CN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set/get</a:t>
                      </a:r>
                      <a:endParaRPr lang="zh-CN" altLang="en-US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180000" anchor="ctr">
                    <a:lnL w="6350" cap="flat" cmpd="sng" algn="ctr">
                      <a:solidFill>
                        <a:srgbClr val="9D8E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D8E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D8E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D8E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rgbClr val="FF5485"/>
                          </a:solidFill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是</a:t>
                      </a:r>
                    </a:p>
                  </a:txBody>
                  <a:tcPr marL="180000" anchor="ctr">
                    <a:lnL w="6350" cap="flat" cmpd="sng" algn="ctr">
                      <a:solidFill>
                        <a:srgbClr val="9D8E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D8E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D8E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D8E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极高</a:t>
                      </a:r>
                    </a:p>
                  </a:txBody>
                  <a:tcPr marL="180000" anchor="ctr">
                    <a:lnL w="6350" cap="flat" cmpd="sng" algn="ctr">
                      <a:solidFill>
                        <a:srgbClr val="9D8E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D8E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D8E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D8E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人工</a:t>
                      </a:r>
                    </a:p>
                  </a:txBody>
                  <a:tcPr marL="180000" anchor="ctr">
                    <a:lnL w="6350" cap="flat" cmpd="sng" algn="ctr">
                      <a:solidFill>
                        <a:srgbClr val="9D8E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D8E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D8E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D8E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400" dirty="0">
                          <a:solidFill>
                            <a:srgbClr val="FF5485"/>
                          </a:solidFill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直观，简单，处理速度快</a:t>
                      </a:r>
                      <a:endParaRPr lang="en-US" altLang="zh-CN" sz="1400" dirty="0">
                        <a:solidFill>
                          <a:srgbClr val="FF5485"/>
                        </a:solidFill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400" dirty="0">
                          <a:solidFill>
                            <a:srgbClr val="FF5485"/>
                          </a:solidFill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属性过多的时候，人容易崩溃</a:t>
                      </a:r>
                    </a:p>
                  </a:txBody>
                  <a:tcPr marL="180000" anchor="ctr">
                    <a:lnL w="6350" cap="flat" cmpd="sng" algn="ctr">
                      <a:solidFill>
                        <a:srgbClr val="9D8E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D8E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D8E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D8E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3497009172"/>
                  </a:ext>
                </a:extLst>
              </a:tr>
              <a:tr h="423212">
                <a:tc>
                  <a:txBody>
                    <a:bodyPr/>
                    <a:lstStyle/>
                    <a:p>
                      <a:r>
                        <a:rPr lang="en-US" altLang="zh-CN" sz="14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FastJson</a:t>
                      </a:r>
                      <a:endParaRPr lang="zh-CN" altLang="en-US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180000" anchor="ctr">
                    <a:lnL w="6350" cap="flat" cmpd="sng" algn="ctr">
                      <a:solidFill>
                        <a:srgbClr val="9D8E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D8E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D8E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D8E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rgbClr val="FF5485"/>
                          </a:solidFill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否</a:t>
                      </a:r>
                    </a:p>
                  </a:txBody>
                  <a:tcPr marL="180000" anchor="ctr">
                    <a:lnL w="6350" cap="flat" cmpd="sng" algn="ctr">
                      <a:solidFill>
                        <a:srgbClr val="9D8E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D8E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D8E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D8E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一般</a:t>
                      </a:r>
                    </a:p>
                  </a:txBody>
                  <a:tcPr marL="180000" anchor="ctr">
                    <a:lnL w="6350" cap="flat" cmpd="sng" algn="ctr">
                      <a:solidFill>
                        <a:srgbClr val="9D8E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D8E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D8E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D8E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chemeClr val="tx1"/>
                          </a:solidFill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序列化反序列</a:t>
                      </a:r>
                    </a:p>
                  </a:txBody>
                  <a:tcPr marL="180000" anchor="ctr">
                    <a:lnL w="6350" cap="flat" cmpd="sng" algn="ctr">
                      <a:solidFill>
                        <a:srgbClr val="9D8E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D8E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D8E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D8E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400" dirty="0">
                          <a:solidFill>
                            <a:srgbClr val="FF5485"/>
                          </a:solidFill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使用方便</a:t>
                      </a:r>
                      <a:endParaRPr lang="en-US" altLang="zh-CN" sz="1400" dirty="0">
                        <a:solidFill>
                          <a:srgbClr val="FF5485"/>
                        </a:solidFill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400" dirty="0">
                          <a:solidFill>
                            <a:srgbClr val="FF5485"/>
                          </a:solidFill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性能一般</a:t>
                      </a:r>
                      <a:endParaRPr lang="en-US" altLang="zh-CN" sz="1400" dirty="0">
                        <a:solidFill>
                          <a:srgbClr val="FF5485"/>
                        </a:solidFill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400" dirty="0">
                          <a:solidFill>
                            <a:srgbClr val="FF5485"/>
                          </a:solidFill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不支持不同属性名的复制</a:t>
                      </a:r>
                    </a:p>
                  </a:txBody>
                  <a:tcPr marL="180000" anchor="ctr">
                    <a:lnL w="6350" cap="flat" cmpd="sng" algn="ctr">
                      <a:solidFill>
                        <a:srgbClr val="9D8E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D8E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D8E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D8E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4020133795"/>
                  </a:ext>
                </a:extLst>
              </a:tr>
              <a:tr h="559045"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Spring </a:t>
                      </a:r>
                      <a:r>
                        <a:rPr lang="en-US" altLang="zh-CN" sz="14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BeanUtils</a:t>
                      </a:r>
                      <a:r>
                        <a:rPr lang="zh-CN" alt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工具类</a:t>
                      </a:r>
                    </a:p>
                  </a:txBody>
                  <a:tcPr marL="180000" anchor="ctr">
                    <a:lnL w="6350" cap="flat" cmpd="sng" algn="ctr">
                      <a:solidFill>
                        <a:srgbClr val="9D8E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D8E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D8E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D8E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rgbClr val="FF5485"/>
                          </a:solidFill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否</a:t>
                      </a:r>
                    </a:p>
                  </a:txBody>
                  <a:tcPr marL="180000" anchor="ctr">
                    <a:lnL w="6350" cap="flat" cmpd="sng" algn="ctr">
                      <a:solidFill>
                        <a:srgbClr val="9D8E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D8E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D8E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D8E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高</a:t>
                      </a:r>
                    </a:p>
                  </a:txBody>
                  <a:tcPr marL="180000" anchor="ctr">
                    <a:lnL w="6350" cap="flat" cmpd="sng" algn="ctr">
                      <a:solidFill>
                        <a:srgbClr val="9D8E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D8E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D8E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D8E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chemeClr val="tx1"/>
                          </a:solidFill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反射原理</a:t>
                      </a:r>
                    </a:p>
                  </a:txBody>
                  <a:tcPr marL="180000" anchor="ctr">
                    <a:lnL w="6350" cap="flat" cmpd="sng" algn="ctr">
                      <a:solidFill>
                        <a:srgbClr val="9D8E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D8E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D8E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D8E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400" dirty="0">
                          <a:solidFill>
                            <a:srgbClr val="FF5485"/>
                          </a:solidFill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使用方便</a:t>
                      </a:r>
                      <a:endParaRPr lang="en-US" altLang="zh-CN" sz="1400" dirty="0">
                        <a:solidFill>
                          <a:srgbClr val="FF5485"/>
                        </a:solidFill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400" dirty="0">
                          <a:solidFill>
                            <a:srgbClr val="FF5485"/>
                          </a:solidFill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使用反射原理</a:t>
                      </a:r>
                      <a:endParaRPr lang="en-US" altLang="zh-CN" sz="1400" dirty="0">
                        <a:solidFill>
                          <a:srgbClr val="FF5485"/>
                        </a:solidFill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400" dirty="0">
                          <a:solidFill>
                            <a:srgbClr val="FF5485"/>
                          </a:solidFill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不支持不同类型、不同属性名的复制</a:t>
                      </a:r>
                    </a:p>
                  </a:txBody>
                  <a:tcPr marL="180000" anchor="ctr">
                    <a:lnL w="6350" cap="flat" cmpd="sng" algn="ctr">
                      <a:solidFill>
                        <a:srgbClr val="9D8E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D8E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D8E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D8E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2577543624"/>
                  </a:ext>
                </a:extLst>
              </a:tr>
              <a:tr h="423212">
                <a:tc>
                  <a:txBody>
                    <a:bodyPr/>
                    <a:lstStyle/>
                    <a:p>
                      <a:r>
                        <a:rPr lang="en-US" altLang="zh-CN" sz="14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cglib</a:t>
                      </a:r>
                      <a:r>
                        <a:rPr lang="en-US" altLang="zh-CN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 </a:t>
                      </a:r>
                      <a:r>
                        <a:rPr lang="en-US" altLang="zh-CN" sz="14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BeanCopier</a:t>
                      </a:r>
                      <a:endParaRPr lang="zh-CN" altLang="en-US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180000" anchor="ctr">
                    <a:lnL w="6350" cap="flat" cmpd="sng" algn="ctr">
                      <a:solidFill>
                        <a:srgbClr val="9D8E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D8E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D8E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D8E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rgbClr val="FF5485"/>
                          </a:solidFill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是</a:t>
                      </a:r>
                    </a:p>
                  </a:txBody>
                  <a:tcPr marL="180000" anchor="ctr">
                    <a:lnL w="6350" cap="flat" cmpd="sng" algn="ctr">
                      <a:solidFill>
                        <a:srgbClr val="9D8E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D8E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D8E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D8E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很高</a:t>
                      </a:r>
                    </a:p>
                  </a:txBody>
                  <a:tcPr marL="180000" anchor="ctr">
                    <a:lnL w="6350" cap="flat" cmpd="sng" algn="ctr">
                      <a:solidFill>
                        <a:srgbClr val="9D8E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D8E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D8E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D8E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chemeClr val="tx1"/>
                          </a:solidFill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字节码技术</a:t>
                      </a:r>
                    </a:p>
                  </a:txBody>
                  <a:tcPr marL="180000" anchor="ctr">
                    <a:lnL w="6350" cap="flat" cmpd="sng" algn="ctr">
                      <a:solidFill>
                        <a:srgbClr val="9D8E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D8E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D8E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D8E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400" dirty="0">
                          <a:solidFill>
                            <a:srgbClr val="FF5485"/>
                          </a:solidFill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使用字节码技术，性能很高</a:t>
                      </a:r>
                      <a:endParaRPr lang="en-US" altLang="zh-CN" sz="1400" dirty="0">
                        <a:solidFill>
                          <a:srgbClr val="FF5485"/>
                        </a:solidFill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400" dirty="0">
                          <a:solidFill>
                            <a:srgbClr val="FF5485"/>
                          </a:solidFill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使用复杂</a:t>
                      </a:r>
                    </a:p>
                  </a:txBody>
                  <a:tcPr marL="180000" anchor="ctr">
                    <a:lnL w="6350" cap="flat" cmpd="sng" algn="ctr">
                      <a:solidFill>
                        <a:srgbClr val="9D8E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D8E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D8E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D8E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785631434"/>
                  </a:ext>
                </a:extLst>
              </a:tr>
              <a:tr h="423212">
                <a:tc>
                  <a:txBody>
                    <a:bodyPr/>
                    <a:lstStyle/>
                    <a:p>
                      <a:r>
                        <a:rPr lang="en-US" altLang="zh-CN" sz="14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MapStruct</a:t>
                      </a:r>
                      <a:endParaRPr lang="zh-CN" altLang="en-US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180000" anchor="ctr">
                    <a:lnL w="6350" cap="flat" cmpd="sng" algn="ctr">
                      <a:solidFill>
                        <a:srgbClr val="9D8E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D8E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D8E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D8E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rgbClr val="FF5485"/>
                          </a:solidFill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是</a:t>
                      </a:r>
                    </a:p>
                  </a:txBody>
                  <a:tcPr marL="180000" anchor="ctr">
                    <a:lnL w="6350" cap="flat" cmpd="sng" algn="ctr">
                      <a:solidFill>
                        <a:srgbClr val="9D8E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D8E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D8E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D8E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高</a:t>
                      </a:r>
                    </a:p>
                  </a:txBody>
                  <a:tcPr marL="180000" anchor="ctr">
                    <a:lnL w="6350" cap="flat" cmpd="sng" algn="ctr">
                      <a:solidFill>
                        <a:srgbClr val="9D8E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D8E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D8E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D8E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>
                          <a:solidFill>
                            <a:schemeClr val="tx1"/>
                          </a:solidFill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编译时自动生成接口实现类</a:t>
                      </a:r>
                      <a:endParaRPr lang="en-US" altLang="zh-CN" sz="1400" dirty="0">
                        <a:solidFill>
                          <a:schemeClr val="tx1"/>
                        </a:solidFill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180000" anchor="ctr">
                    <a:lnL w="6350" cap="flat" cmpd="sng" algn="ctr">
                      <a:solidFill>
                        <a:srgbClr val="9D8E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D8E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D8E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D8E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400" dirty="0">
                          <a:solidFill>
                            <a:srgbClr val="FF5485"/>
                          </a:solidFill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性能等于人工赋值</a:t>
                      </a:r>
                      <a:endParaRPr lang="en-US" altLang="zh-CN" sz="1400" dirty="0">
                        <a:solidFill>
                          <a:srgbClr val="FF5485"/>
                        </a:solidFill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400" dirty="0">
                          <a:solidFill>
                            <a:srgbClr val="FF5485"/>
                          </a:solidFill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使用方便，简单</a:t>
                      </a:r>
                      <a:r>
                        <a:rPr lang="en-US" altLang="zh-CN" sz="1400" dirty="0">
                          <a:solidFill>
                            <a:srgbClr val="FF5485"/>
                          </a:solidFill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,</a:t>
                      </a:r>
                      <a:r>
                        <a:rPr lang="zh-CN" altLang="en-US" sz="1400" dirty="0">
                          <a:solidFill>
                            <a:srgbClr val="FF5485"/>
                          </a:solidFill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功能强大</a:t>
                      </a:r>
                      <a:endParaRPr lang="en-US" altLang="zh-CN" sz="1400" dirty="0">
                        <a:solidFill>
                          <a:srgbClr val="FF5485"/>
                        </a:solidFill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400" dirty="0">
                          <a:solidFill>
                            <a:srgbClr val="FF5485"/>
                          </a:solidFill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需要添加额外的类</a:t>
                      </a:r>
                    </a:p>
                  </a:txBody>
                  <a:tcPr marL="180000" anchor="ctr">
                    <a:lnL w="6350" cap="flat" cmpd="sng" algn="ctr">
                      <a:solidFill>
                        <a:srgbClr val="9D8E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D8E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D8E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D8E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3462360652"/>
                  </a:ext>
                </a:extLst>
              </a:tr>
            </a:tbl>
          </a:graphicData>
        </a:graphic>
      </p:graphicFrame>
      <p:sp>
        <p:nvSpPr>
          <p:cNvPr id="6" name="矩形 5">
            <a:extLst>
              <a:ext uri="{FF2B5EF4-FFF2-40B4-BE49-F238E27FC236}">
                <a16:creationId xmlns:a16="http://schemas.microsoft.com/office/drawing/2014/main" xmlns="" id="{B11FEAE3-0DFC-4710-8D53-4EA0179465F6}"/>
              </a:ext>
            </a:extLst>
          </p:cNvPr>
          <p:cNvSpPr/>
          <p:nvPr/>
        </p:nvSpPr>
        <p:spPr>
          <a:xfrm>
            <a:off x="669923" y="5420323"/>
            <a:ext cx="1012545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介绍的这些转换方法中，在性能上基本遵循：手动赋值 &gt; 字节码生成 &gt; 动态代理 &gt; 反射。</a:t>
            </a:r>
          </a:p>
          <a:p>
            <a:endParaRPr lang="zh-CN" altLang="en-US" dirty="0"/>
          </a:p>
          <a:p>
            <a:r>
              <a:rPr lang="zh-CN" altLang="en-US" dirty="0"/>
              <a:t>性能排行榜:人肉赋值set/get&gt;MapStruct&gt;BeanCopier&gt;BeanUtils&gt;FastJson</a:t>
            </a:r>
          </a:p>
        </p:txBody>
      </p:sp>
    </p:spTree>
    <p:extLst>
      <p:ext uri="{BB962C8B-B14F-4D97-AF65-F5344CB8AC3E}">
        <p14:creationId xmlns:p14="http://schemas.microsoft.com/office/powerpoint/2010/main" val="12721053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0F187325-9AF2-42C1-B542-3EEB69424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</a:rPr>
              <a:t>转换工具</a:t>
            </a:r>
            <a:r>
              <a:rPr lang="en-US" altLang="zh-CN" dirty="0">
                <a:solidFill>
                  <a:srgbClr val="C00000"/>
                </a:solidFill>
              </a:rPr>
              <a:t>-</a:t>
            </a:r>
            <a:r>
              <a:rPr lang="zh-CN" altLang="en-US" dirty="0">
                <a:solidFill>
                  <a:srgbClr val="C00000"/>
                </a:solidFill>
              </a:rPr>
              <a:t>实践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6EA74A13-8A1B-49B2-A517-27745FE7F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23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xmlns="" id="{A4BC6DA8-8933-4106-ABD1-68C1F8240907}"/>
              </a:ext>
            </a:extLst>
          </p:cNvPr>
          <p:cNvSpPr/>
          <p:nvPr/>
        </p:nvSpPr>
        <p:spPr>
          <a:xfrm>
            <a:off x="669924" y="2075410"/>
            <a:ext cx="1085056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00B0F0"/>
              </a:buClr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比如较低层的DO，因为涉及到的嵌套对象少，结构简单，所以可以使用BeanUtils直接转。</a:t>
            </a:r>
            <a:endParaRPr lang="en-US" altLang="zh-CN" sz="16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en-US" altLang="zh-CN" sz="16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>
              <a:buClr>
                <a:srgbClr val="00B0F0"/>
              </a:buClr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如果两个模型映射逻辑复杂、嵌套逻辑多且对速度要求很高，可以优先使用MapStruct；</a:t>
            </a:r>
            <a:endParaRPr lang="en-US" altLang="zh-CN" sz="16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en-US" altLang="zh-CN" sz="16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>
              <a:buClr>
                <a:srgbClr val="00B0F0"/>
              </a:buClr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如果是速度、稳定优先的系统并且模型属性值不多，可以直接使用Set、Get实现。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BFEE2984-4805-4F40-A6E3-C05B1879DB52}"/>
              </a:ext>
            </a:extLst>
          </p:cNvPr>
          <p:cNvSpPr/>
          <p:nvPr/>
        </p:nvSpPr>
        <p:spPr>
          <a:xfrm>
            <a:off x="820049" y="1367389"/>
            <a:ext cx="57246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在实际项目中，需要综合使用上述方法进行模型转换。</a:t>
            </a:r>
            <a:endParaRPr lang="en-US" altLang="zh-CN" dirty="0"/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xmlns="" id="{40663A32-70A5-405A-8F94-2E087F467028}"/>
              </a:ext>
            </a:extLst>
          </p:cNvPr>
          <p:cNvCxnSpPr/>
          <p:nvPr/>
        </p:nvCxnSpPr>
        <p:spPr>
          <a:xfrm>
            <a:off x="669924" y="1377247"/>
            <a:ext cx="0" cy="36933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41330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3828472" y="2854118"/>
            <a:ext cx="4535055" cy="656792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编写规范</a:t>
            </a:r>
          </a:p>
        </p:txBody>
      </p:sp>
      <p:cxnSp>
        <p:nvCxnSpPr>
          <p:cNvPr id="44" name="直接连接符 43"/>
          <p:cNvCxnSpPr/>
          <p:nvPr/>
        </p:nvCxnSpPr>
        <p:spPr>
          <a:xfrm>
            <a:off x="3527137" y="2854118"/>
            <a:ext cx="5137727" cy="0"/>
          </a:xfrm>
          <a:prstGeom prst="line">
            <a:avLst/>
          </a:prstGeom>
          <a:ln>
            <a:solidFill>
              <a:srgbClr val="D61E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5584241" y="1824632"/>
            <a:ext cx="102351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/05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288F05E1-5FAF-4222-B111-36C022A2C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</a:rPr>
              <a:t>编写规范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934E4B0A-3CCA-4E7F-B738-6197B50E7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25</a:t>
            </a:fld>
            <a:endParaRPr lang="zh-CN" altLang="en-US"/>
          </a:p>
        </p:txBody>
      </p:sp>
      <p:grpSp>
        <p:nvGrpSpPr>
          <p:cNvPr id="33" name="4ce0353e-2c1b-4b83-8b9f-2a69efa1e97e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xmlns="" id="{89712883-CE55-4F95-B153-E0F984CD3BC1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893825" y="1122313"/>
            <a:ext cx="10485375" cy="5021310"/>
            <a:chOff x="893825" y="1122313"/>
            <a:chExt cx="10485376" cy="5021310"/>
          </a:xfrm>
        </p:grpSpPr>
        <p:grpSp>
          <p:nvGrpSpPr>
            <p:cNvPr id="34" name="isľíḋè">
              <a:extLst>
                <a:ext uri="{FF2B5EF4-FFF2-40B4-BE49-F238E27FC236}">
                  <a16:creationId xmlns:a16="http://schemas.microsoft.com/office/drawing/2014/main" xmlns="" id="{90929B84-1A25-46F2-9AEF-049AF89F16F0}"/>
                </a:ext>
              </a:extLst>
            </p:cNvPr>
            <p:cNvGrpSpPr/>
            <p:nvPr/>
          </p:nvGrpSpPr>
          <p:grpSpPr>
            <a:xfrm>
              <a:off x="5339924" y="1122313"/>
              <a:ext cx="6039277" cy="5021310"/>
              <a:chOff x="5339918" y="1289061"/>
              <a:chExt cx="5457687" cy="4537754"/>
            </a:xfrm>
          </p:grpSpPr>
          <p:grpSp>
            <p:nvGrpSpPr>
              <p:cNvPr id="41" name="îŝľîdê">
                <a:extLst>
                  <a:ext uri="{FF2B5EF4-FFF2-40B4-BE49-F238E27FC236}">
                    <a16:creationId xmlns:a16="http://schemas.microsoft.com/office/drawing/2014/main" xmlns="" id="{FB029207-8178-4153-8E82-F3CD5108C6E5}"/>
                  </a:ext>
                </a:extLst>
              </p:cNvPr>
              <p:cNvGrpSpPr/>
              <p:nvPr/>
            </p:nvGrpSpPr>
            <p:grpSpPr>
              <a:xfrm>
                <a:off x="5339918" y="1703050"/>
                <a:ext cx="2710980" cy="2111064"/>
                <a:chOff x="4814101" y="1314952"/>
                <a:chExt cx="3614505" cy="2814638"/>
              </a:xfrm>
              <a:solidFill>
                <a:schemeClr val="tx2">
                  <a:lumMod val="20000"/>
                  <a:lumOff val="80000"/>
                </a:schemeClr>
              </a:solidFill>
            </p:grpSpPr>
            <p:sp>
              <p:nvSpPr>
                <p:cNvPr id="183" name="îṩļïḍe">
                  <a:extLst>
                    <a:ext uri="{FF2B5EF4-FFF2-40B4-BE49-F238E27FC236}">
                      <a16:creationId xmlns:a16="http://schemas.microsoft.com/office/drawing/2014/main" xmlns="" id="{30F559B2-591A-40C9-90C8-75525CBBB6FA}"/>
                    </a:ext>
                  </a:extLst>
                </p:cNvPr>
                <p:cNvSpPr/>
                <p:nvPr/>
              </p:nvSpPr>
              <p:spPr bwMode="auto">
                <a:xfrm>
                  <a:off x="7011500" y="1314952"/>
                  <a:ext cx="246623" cy="199648"/>
                </a:xfrm>
                <a:custGeom>
                  <a:avLst/>
                  <a:gdLst>
                    <a:gd name="T0" fmla="*/ 77 w 77"/>
                    <a:gd name="T1" fmla="*/ 7 h 62"/>
                    <a:gd name="T2" fmla="*/ 68 w 77"/>
                    <a:gd name="T3" fmla="*/ 10 h 62"/>
                    <a:gd name="T4" fmla="*/ 75 w 77"/>
                    <a:gd name="T5" fmla="*/ 1 h 62"/>
                    <a:gd name="T6" fmla="*/ 65 w 77"/>
                    <a:gd name="T7" fmla="*/ 5 h 62"/>
                    <a:gd name="T8" fmla="*/ 53 w 77"/>
                    <a:gd name="T9" fmla="*/ 0 h 62"/>
                    <a:gd name="T10" fmla="*/ 38 w 77"/>
                    <a:gd name="T11" fmla="*/ 15 h 62"/>
                    <a:gd name="T12" fmla="*/ 38 w 77"/>
                    <a:gd name="T13" fmla="*/ 19 h 62"/>
                    <a:gd name="T14" fmla="*/ 6 w 77"/>
                    <a:gd name="T15" fmla="*/ 3 h 62"/>
                    <a:gd name="T16" fmla="*/ 3 w 77"/>
                    <a:gd name="T17" fmla="*/ 10 h 62"/>
                    <a:gd name="T18" fmla="*/ 10 w 77"/>
                    <a:gd name="T19" fmla="*/ 24 h 62"/>
                    <a:gd name="T20" fmla="*/ 3 w 77"/>
                    <a:gd name="T21" fmla="*/ 22 h 62"/>
                    <a:gd name="T22" fmla="*/ 3 w 77"/>
                    <a:gd name="T23" fmla="*/ 22 h 62"/>
                    <a:gd name="T24" fmla="*/ 16 w 77"/>
                    <a:gd name="T25" fmla="*/ 37 h 62"/>
                    <a:gd name="T26" fmla="*/ 12 w 77"/>
                    <a:gd name="T27" fmla="*/ 38 h 62"/>
                    <a:gd name="T28" fmla="*/ 9 w 77"/>
                    <a:gd name="T29" fmla="*/ 38 h 62"/>
                    <a:gd name="T30" fmla="*/ 24 w 77"/>
                    <a:gd name="T31" fmla="*/ 48 h 62"/>
                    <a:gd name="T32" fmla="*/ 4 w 77"/>
                    <a:gd name="T33" fmla="*/ 55 h 62"/>
                    <a:gd name="T34" fmla="*/ 0 w 77"/>
                    <a:gd name="T35" fmla="*/ 55 h 62"/>
                    <a:gd name="T36" fmla="*/ 24 w 77"/>
                    <a:gd name="T37" fmla="*/ 62 h 62"/>
                    <a:gd name="T38" fmla="*/ 69 w 77"/>
                    <a:gd name="T39" fmla="*/ 17 h 62"/>
                    <a:gd name="T40" fmla="*/ 69 w 77"/>
                    <a:gd name="T41" fmla="*/ 15 h 62"/>
                    <a:gd name="T42" fmla="*/ 77 w 77"/>
                    <a:gd name="T43" fmla="*/ 7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77" h="62">
                      <a:moveTo>
                        <a:pt x="77" y="7"/>
                      </a:moveTo>
                      <a:cubicBezTo>
                        <a:pt x="74" y="8"/>
                        <a:pt x="71" y="9"/>
                        <a:pt x="68" y="10"/>
                      </a:cubicBezTo>
                      <a:cubicBezTo>
                        <a:pt x="71" y="8"/>
                        <a:pt x="74" y="4"/>
                        <a:pt x="75" y="1"/>
                      </a:cubicBezTo>
                      <a:cubicBezTo>
                        <a:pt x="72" y="3"/>
                        <a:pt x="68" y="4"/>
                        <a:pt x="65" y="5"/>
                      </a:cubicBezTo>
                      <a:cubicBezTo>
                        <a:pt x="62" y="2"/>
                        <a:pt x="58" y="0"/>
                        <a:pt x="53" y="0"/>
                      </a:cubicBezTo>
                      <a:cubicBezTo>
                        <a:pt x="45" y="0"/>
                        <a:pt x="38" y="7"/>
                        <a:pt x="38" y="15"/>
                      </a:cubicBezTo>
                      <a:cubicBezTo>
                        <a:pt x="38" y="17"/>
                        <a:pt x="38" y="18"/>
                        <a:pt x="38" y="19"/>
                      </a:cubicBezTo>
                      <a:cubicBezTo>
                        <a:pt x="25" y="18"/>
                        <a:pt x="13" y="12"/>
                        <a:pt x="6" y="3"/>
                      </a:cubicBezTo>
                      <a:cubicBezTo>
                        <a:pt x="4" y="5"/>
                        <a:pt x="3" y="8"/>
                        <a:pt x="3" y="10"/>
                      </a:cubicBezTo>
                      <a:cubicBezTo>
                        <a:pt x="3" y="16"/>
                        <a:pt x="6" y="21"/>
                        <a:pt x="10" y="24"/>
                      </a:cubicBezTo>
                      <a:cubicBezTo>
                        <a:pt x="8" y="24"/>
                        <a:pt x="5" y="23"/>
                        <a:pt x="3" y="22"/>
                      </a:cubicBezTo>
                      <a:cubicBezTo>
                        <a:pt x="3" y="22"/>
                        <a:pt x="3" y="22"/>
                        <a:pt x="3" y="22"/>
                      </a:cubicBezTo>
                      <a:cubicBezTo>
                        <a:pt x="3" y="29"/>
                        <a:pt x="9" y="36"/>
                        <a:pt x="16" y="37"/>
                      </a:cubicBezTo>
                      <a:cubicBezTo>
                        <a:pt x="15" y="38"/>
                        <a:pt x="13" y="38"/>
                        <a:pt x="12" y="38"/>
                      </a:cubicBezTo>
                      <a:cubicBezTo>
                        <a:pt x="11" y="38"/>
                        <a:pt x="10" y="38"/>
                        <a:pt x="9" y="38"/>
                      </a:cubicBezTo>
                      <a:cubicBezTo>
                        <a:pt x="11" y="44"/>
                        <a:pt x="17" y="48"/>
                        <a:pt x="24" y="48"/>
                      </a:cubicBezTo>
                      <a:cubicBezTo>
                        <a:pt x="18" y="53"/>
                        <a:pt x="11" y="55"/>
                        <a:pt x="4" y="55"/>
                      </a:cubicBezTo>
                      <a:cubicBezTo>
                        <a:pt x="3" y="55"/>
                        <a:pt x="1" y="55"/>
                        <a:pt x="0" y="55"/>
                      </a:cubicBezTo>
                      <a:cubicBezTo>
                        <a:pt x="7" y="59"/>
                        <a:pt x="15" y="62"/>
                        <a:pt x="24" y="62"/>
                      </a:cubicBezTo>
                      <a:cubicBezTo>
                        <a:pt x="53" y="62"/>
                        <a:pt x="69" y="38"/>
                        <a:pt x="69" y="17"/>
                      </a:cubicBezTo>
                      <a:cubicBezTo>
                        <a:pt x="69" y="17"/>
                        <a:pt x="69" y="16"/>
                        <a:pt x="69" y="15"/>
                      </a:cubicBezTo>
                      <a:cubicBezTo>
                        <a:pt x="72" y="13"/>
                        <a:pt x="75" y="10"/>
                        <a:pt x="77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325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84" name="îslíďê">
                  <a:extLst>
                    <a:ext uri="{FF2B5EF4-FFF2-40B4-BE49-F238E27FC236}">
                      <a16:creationId xmlns:a16="http://schemas.microsoft.com/office/drawing/2014/main" xmlns="" id="{45401179-A88A-4AE3-84BC-71BFA8F6C6CC}"/>
                    </a:ext>
                  </a:extLst>
                </p:cNvPr>
                <p:cNvSpPr/>
                <p:nvPr/>
              </p:nvSpPr>
              <p:spPr bwMode="auto">
                <a:xfrm>
                  <a:off x="7246379" y="2080266"/>
                  <a:ext cx="246623" cy="246623"/>
                </a:xfrm>
                <a:custGeom>
                  <a:avLst/>
                  <a:gdLst>
                    <a:gd name="T0" fmla="*/ 38 w 77"/>
                    <a:gd name="T1" fmla="*/ 0 h 77"/>
                    <a:gd name="T2" fmla="*/ 0 w 77"/>
                    <a:gd name="T3" fmla="*/ 39 h 77"/>
                    <a:gd name="T4" fmla="*/ 38 w 77"/>
                    <a:gd name="T5" fmla="*/ 77 h 77"/>
                    <a:gd name="T6" fmla="*/ 77 w 77"/>
                    <a:gd name="T7" fmla="*/ 39 h 77"/>
                    <a:gd name="T8" fmla="*/ 38 w 77"/>
                    <a:gd name="T9" fmla="*/ 0 h 77"/>
                    <a:gd name="T10" fmla="*/ 24 w 77"/>
                    <a:gd name="T11" fmla="*/ 39 h 77"/>
                    <a:gd name="T12" fmla="*/ 38 w 77"/>
                    <a:gd name="T13" fmla="*/ 24 h 77"/>
                    <a:gd name="T14" fmla="*/ 53 w 77"/>
                    <a:gd name="T15" fmla="*/ 39 h 77"/>
                    <a:gd name="T16" fmla="*/ 38 w 77"/>
                    <a:gd name="T17" fmla="*/ 53 h 77"/>
                    <a:gd name="T18" fmla="*/ 24 w 77"/>
                    <a:gd name="T19" fmla="*/ 39 h 77"/>
                    <a:gd name="T20" fmla="*/ 70 w 77"/>
                    <a:gd name="T21" fmla="*/ 52 h 77"/>
                    <a:gd name="T22" fmla="*/ 70 w 77"/>
                    <a:gd name="T23" fmla="*/ 52 h 77"/>
                    <a:gd name="T24" fmla="*/ 56 w 77"/>
                    <a:gd name="T25" fmla="*/ 46 h 77"/>
                    <a:gd name="T26" fmla="*/ 58 w 77"/>
                    <a:gd name="T27" fmla="*/ 39 h 77"/>
                    <a:gd name="T28" fmla="*/ 56 w 77"/>
                    <a:gd name="T29" fmla="*/ 31 h 77"/>
                    <a:gd name="T30" fmla="*/ 66 w 77"/>
                    <a:gd name="T31" fmla="*/ 27 h 77"/>
                    <a:gd name="T32" fmla="*/ 70 w 77"/>
                    <a:gd name="T33" fmla="*/ 26 h 77"/>
                    <a:gd name="T34" fmla="*/ 72 w 77"/>
                    <a:gd name="T35" fmla="*/ 39 h 77"/>
                    <a:gd name="T36" fmla="*/ 70 w 77"/>
                    <a:gd name="T37" fmla="*/ 52 h 77"/>
                    <a:gd name="T38" fmla="*/ 51 w 77"/>
                    <a:gd name="T39" fmla="*/ 7 h 77"/>
                    <a:gd name="T40" fmla="*/ 51 w 77"/>
                    <a:gd name="T41" fmla="*/ 7 h 77"/>
                    <a:gd name="T42" fmla="*/ 51 w 77"/>
                    <a:gd name="T43" fmla="*/ 7 h 77"/>
                    <a:gd name="T44" fmla="*/ 46 w 77"/>
                    <a:gd name="T45" fmla="*/ 21 h 77"/>
                    <a:gd name="T46" fmla="*/ 38 w 77"/>
                    <a:gd name="T47" fmla="*/ 19 h 77"/>
                    <a:gd name="T48" fmla="*/ 31 w 77"/>
                    <a:gd name="T49" fmla="*/ 21 h 77"/>
                    <a:gd name="T50" fmla="*/ 28 w 77"/>
                    <a:gd name="T51" fmla="*/ 14 h 77"/>
                    <a:gd name="T52" fmla="*/ 25 w 77"/>
                    <a:gd name="T53" fmla="*/ 7 h 77"/>
                    <a:gd name="T54" fmla="*/ 38 w 77"/>
                    <a:gd name="T55" fmla="*/ 5 h 77"/>
                    <a:gd name="T56" fmla="*/ 51 w 77"/>
                    <a:gd name="T57" fmla="*/ 7 h 77"/>
                    <a:gd name="T58" fmla="*/ 7 w 77"/>
                    <a:gd name="T59" fmla="*/ 26 h 77"/>
                    <a:gd name="T60" fmla="*/ 14 w 77"/>
                    <a:gd name="T61" fmla="*/ 29 h 77"/>
                    <a:gd name="T62" fmla="*/ 20 w 77"/>
                    <a:gd name="T63" fmla="*/ 31 h 77"/>
                    <a:gd name="T64" fmla="*/ 19 w 77"/>
                    <a:gd name="T65" fmla="*/ 39 h 77"/>
                    <a:gd name="T66" fmla="*/ 20 w 77"/>
                    <a:gd name="T67" fmla="*/ 46 h 77"/>
                    <a:gd name="T68" fmla="*/ 7 w 77"/>
                    <a:gd name="T69" fmla="*/ 52 h 77"/>
                    <a:gd name="T70" fmla="*/ 4 w 77"/>
                    <a:gd name="T71" fmla="*/ 39 h 77"/>
                    <a:gd name="T72" fmla="*/ 7 w 77"/>
                    <a:gd name="T73" fmla="*/ 26 h 77"/>
                    <a:gd name="T74" fmla="*/ 25 w 77"/>
                    <a:gd name="T75" fmla="*/ 70 h 77"/>
                    <a:gd name="T76" fmla="*/ 27 w 77"/>
                    <a:gd name="T77" fmla="*/ 66 h 77"/>
                    <a:gd name="T78" fmla="*/ 31 w 77"/>
                    <a:gd name="T79" fmla="*/ 57 h 77"/>
                    <a:gd name="T80" fmla="*/ 38 w 77"/>
                    <a:gd name="T81" fmla="*/ 58 h 77"/>
                    <a:gd name="T82" fmla="*/ 46 w 77"/>
                    <a:gd name="T83" fmla="*/ 57 h 77"/>
                    <a:gd name="T84" fmla="*/ 51 w 77"/>
                    <a:gd name="T85" fmla="*/ 70 h 77"/>
                    <a:gd name="T86" fmla="*/ 51 w 77"/>
                    <a:gd name="T87" fmla="*/ 70 h 77"/>
                    <a:gd name="T88" fmla="*/ 51 w 77"/>
                    <a:gd name="T89" fmla="*/ 70 h 77"/>
                    <a:gd name="T90" fmla="*/ 38 w 77"/>
                    <a:gd name="T91" fmla="*/ 73 h 77"/>
                    <a:gd name="T92" fmla="*/ 25 w 77"/>
                    <a:gd name="T93" fmla="*/ 70 h 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77" h="77">
                      <a:moveTo>
                        <a:pt x="38" y="0"/>
                      </a:moveTo>
                      <a:cubicBezTo>
                        <a:pt x="17" y="0"/>
                        <a:pt x="0" y="17"/>
                        <a:pt x="0" y="39"/>
                      </a:cubicBezTo>
                      <a:cubicBezTo>
                        <a:pt x="0" y="60"/>
                        <a:pt x="17" y="77"/>
                        <a:pt x="38" y="77"/>
                      </a:cubicBezTo>
                      <a:cubicBezTo>
                        <a:pt x="60" y="77"/>
                        <a:pt x="77" y="60"/>
                        <a:pt x="77" y="39"/>
                      </a:cubicBezTo>
                      <a:cubicBezTo>
                        <a:pt x="77" y="17"/>
                        <a:pt x="60" y="0"/>
                        <a:pt x="38" y="0"/>
                      </a:cubicBezTo>
                      <a:close/>
                      <a:moveTo>
                        <a:pt x="24" y="39"/>
                      </a:moveTo>
                      <a:cubicBezTo>
                        <a:pt x="24" y="31"/>
                        <a:pt x="30" y="24"/>
                        <a:pt x="38" y="24"/>
                      </a:cubicBezTo>
                      <a:cubicBezTo>
                        <a:pt x="46" y="24"/>
                        <a:pt x="53" y="31"/>
                        <a:pt x="53" y="39"/>
                      </a:cubicBezTo>
                      <a:cubicBezTo>
                        <a:pt x="53" y="47"/>
                        <a:pt x="46" y="53"/>
                        <a:pt x="38" y="53"/>
                      </a:cubicBezTo>
                      <a:cubicBezTo>
                        <a:pt x="30" y="53"/>
                        <a:pt x="24" y="47"/>
                        <a:pt x="24" y="39"/>
                      </a:cubicBezTo>
                      <a:close/>
                      <a:moveTo>
                        <a:pt x="70" y="52"/>
                      </a:moveTo>
                      <a:cubicBezTo>
                        <a:pt x="70" y="52"/>
                        <a:pt x="70" y="52"/>
                        <a:pt x="70" y="52"/>
                      </a:cubicBezTo>
                      <a:cubicBezTo>
                        <a:pt x="56" y="46"/>
                        <a:pt x="56" y="46"/>
                        <a:pt x="56" y="46"/>
                      </a:cubicBezTo>
                      <a:cubicBezTo>
                        <a:pt x="57" y="44"/>
                        <a:pt x="58" y="41"/>
                        <a:pt x="58" y="39"/>
                      </a:cubicBezTo>
                      <a:cubicBezTo>
                        <a:pt x="58" y="36"/>
                        <a:pt x="57" y="34"/>
                        <a:pt x="56" y="31"/>
                      </a:cubicBezTo>
                      <a:cubicBezTo>
                        <a:pt x="66" y="27"/>
                        <a:pt x="66" y="27"/>
                        <a:pt x="66" y="27"/>
                      </a:cubicBezTo>
                      <a:cubicBezTo>
                        <a:pt x="70" y="26"/>
                        <a:pt x="70" y="26"/>
                        <a:pt x="70" y="26"/>
                      </a:cubicBezTo>
                      <a:cubicBezTo>
                        <a:pt x="71" y="30"/>
                        <a:pt x="72" y="34"/>
                        <a:pt x="72" y="39"/>
                      </a:cubicBezTo>
                      <a:cubicBezTo>
                        <a:pt x="72" y="43"/>
                        <a:pt x="71" y="48"/>
                        <a:pt x="70" y="52"/>
                      </a:cubicBezTo>
                      <a:close/>
                      <a:moveTo>
                        <a:pt x="51" y="7"/>
                      </a:moveTo>
                      <a:cubicBezTo>
                        <a:pt x="51" y="7"/>
                        <a:pt x="51" y="7"/>
                        <a:pt x="51" y="7"/>
                      </a:cubicBezTo>
                      <a:cubicBezTo>
                        <a:pt x="51" y="7"/>
                        <a:pt x="51" y="7"/>
                        <a:pt x="51" y="7"/>
                      </a:cubicBezTo>
                      <a:cubicBezTo>
                        <a:pt x="46" y="21"/>
                        <a:pt x="46" y="21"/>
                        <a:pt x="46" y="21"/>
                      </a:cubicBezTo>
                      <a:cubicBezTo>
                        <a:pt x="43" y="20"/>
                        <a:pt x="41" y="19"/>
                        <a:pt x="38" y="19"/>
                      </a:cubicBezTo>
                      <a:cubicBezTo>
                        <a:pt x="36" y="19"/>
                        <a:pt x="33" y="20"/>
                        <a:pt x="31" y="21"/>
                      </a:cubicBezTo>
                      <a:cubicBezTo>
                        <a:pt x="28" y="14"/>
                        <a:pt x="28" y="14"/>
                        <a:pt x="28" y="14"/>
                      </a:cubicBezTo>
                      <a:cubicBezTo>
                        <a:pt x="25" y="7"/>
                        <a:pt x="25" y="7"/>
                        <a:pt x="25" y="7"/>
                      </a:cubicBezTo>
                      <a:cubicBezTo>
                        <a:pt x="29" y="6"/>
                        <a:pt x="34" y="5"/>
                        <a:pt x="38" y="5"/>
                      </a:cubicBezTo>
                      <a:cubicBezTo>
                        <a:pt x="43" y="5"/>
                        <a:pt x="47" y="6"/>
                        <a:pt x="51" y="7"/>
                      </a:cubicBezTo>
                      <a:close/>
                      <a:moveTo>
                        <a:pt x="7" y="26"/>
                      </a:moveTo>
                      <a:cubicBezTo>
                        <a:pt x="14" y="29"/>
                        <a:pt x="14" y="29"/>
                        <a:pt x="14" y="29"/>
                      </a:cubicBezTo>
                      <a:cubicBezTo>
                        <a:pt x="20" y="31"/>
                        <a:pt x="20" y="31"/>
                        <a:pt x="20" y="31"/>
                      </a:cubicBezTo>
                      <a:cubicBezTo>
                        <a:pt x="19" y="34"/>
                        <a:pt x="19" y="36"/>
                        <a:pt x="19" y="39"/>
                      </a:cubicBezTo>
                      <a:cubicBezTo>
                        <a:pt x="19" y="41"/>
                        <a:pt x="19" y="44"/>
                        <a:pt x="20" y="46"/>
                      </a:cubicBezTo>
                      <a:cubicBezTo>
                        <a:pt x="7" y="52"/>
                        <a:pt x="7" y="52"/>
                        <a:pt x="7" y="52"/>
                      </a:cubicBezTo>
                      <a:cubicBezTo>
                        <a:pt x="5" y="48"/>
                        <a:pt x="4" y="43"/>
                        <a:pt x="4" y="39"/>
                      </a:cubicBezTo>
                      <a:cubicBezTo>
                        <a:pt x="4" y="34"/>
                        <a:pt x="5" y="30"/>
                        <a:pt x="7" y="26"/>
                      </a:cubicBezTo>
                      <a:close/>
                      <a:moveTo>
                        <a:pt x="25" y="70"/>
                      </a:moveTo>
                      <a:cubicBezTo>
                        <a:pt x="27" y="66"/>
                        <a:pt x="27" y="66"/>
                        <a:pt x="27" y="66"/>
                      </a:cubicBezTo>
                      <a:cubicBezTo>
                        <a:pt x="31" y="57"/>
                        <a:pt x="31" y="57"/>
                        <a:pt x="31" y="57"/>
                      </a:cubicBezTo>
                      <a:cubicBezTo>
                        <a:pt x="33" y="58"/>
                        <a:pt x="36" y="58"/>
                        <a:pt x="38" y="58"/>
                      </a:cubicBezTo>
                      <a:cubicBezTo>
                        <a:pt x="41" y="58"/>
                        <a:pt x="43" y="58"/>
                        <a:pt x="46" y="57"/>
                      </a:cubicBezTo>
                      <a:cubicBezTo>
                        <a:pt x="51" y="70"/>
                        <a:pt x="51" y="70"/>
                        <a:pt x="51" y="70"/>
                      </a:cubicBezTo>
                      <a:cubicBezTo>
                        <a:pt x="51" y="70"/>
                        <a:pt x="51" y="70"/>
                        <a:pt x="51" y="70"/>
                      </a:cubicBezTo>
                      <a:cubicBezTo>
                        <a:pt x="51" y="70"/>
                        <a:pt x="51" y="70"/>
                        <a:pt x="51" y="70"/>
                      </a:cubicBezTo>
                      <a:cubicBezTo>
                        <a:pt x="47" y="72"/>
                        <a:pt x="43" y="73"/>
                        <a:pt x="38" y="73"/>
                      </a:cubicBezTo>
                      <a:cubicBezTo>
                        <a:pt x="34" y="73"/>
                        <a:pt x="29" y="72"/>
                        <a:pt x="25" y="7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475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85" name="îşḻîḑê">
                  <a:extLst>
                    <a:ext uri="{FF2B5EF4-FFF2-40B4-BE49-F238E27FC236}">
                      <a16:creationId xmlns:a16="http://schemas.microsoft.com/office/drawing/2014/main" xmlns="" id="{825B6466-FB7A-4BBA-8C84-B94395330E4C}"/>
                    </a:ext>
                  </a:extLst>
                </p:cNvPr>
                <p:cNvSpPr/>
                <p:nvPr/>
              </p:nvSpPr>
              <p:spPr bwMode="auto">
                <a:xfrm>
                  <a:off x="6616120" y="2281872"/>
                  <a:ext cx="211391" cy="172245"/>
                </a:xfrm>
                <a:custGeom>
                  <a:avLst/>
                  <a:gdLst>
                    <a:gd name="T0" fmla="*/ 66 w 66"/>
                    <a:gd name="T1" fmla="*/ 29 h 54"/>
                    <a:gd name="T2" fmla="*/ 58 w 66"/>
                    <a:gd name="T3" fmla="*/ 13 h 54"/>
                    <a:gd name="T4" fmla="*/ 46 w 66"/>
                    <a:gd name="T5" fmla="*/ 13 h 54"/>
                    <a:gd name="T6" fmla="*/ 46 w 66"/>
                    <a:gd name="T7" fmla="*/ 4 h 54"/>
                    <a:gd name="T8" fmla="*/ 42 w 66"/>
                    <a:gd name="T9" fmla="*/ 0 h 54"/>
                    <a:gd name="T10" fmla="*/ 4 w 66"/>
                    <a:gd name="T11" fmla="*/ 0 h 54"/>
                    <a:gd name="T12" fmla="*/ 0 w 66"/>
                    <a:gd name="T13" fmla="*/ 4 h 54"/>
                    <a:gd name="T14" fmla="*/ 0 w 66"/>
                    <a:gd name="T15" fmla="*/ 37 h 54"/>
                    <a:gd name="T16" fmla="*/ 4 w 66"/>
                    <a:gd name="T17" fmla="*/ 41 h 54"/>
                    <a:gd name="T18" fmla="*/ 10 w 66"/>
                    <a:gd name="T19" fmla="*/ 41 h 54"/>
                    <a:gd name="T20" fmla="*/ 9 w 66"/>
                    <a:gd name="T21" fmla="*/ 46 h 54"/>
                    <a:gd name="T22" fmla="*/ 17 w 66"/>
                    <a:gd name="T23" fmla="*/ 54 h 54"/>
                    <a:gd name="T24" fmla="*/ 25 w 66"/>
                    <a:gd name="T25" fmla="*/ 46 h 54"/>
                    <a:gd name="T26" fmla="*/ 24 w 66"/>
                    <a:gd name="T27" fmla="*/ 41 h 54"/>
                    <a:gd name="T28" fmla="*/ 47 w 66"/>
                    <a:gd name="T29" fmla="*/ 41 h 54"/>
                    <a:gd name="T30" fmla="*/ 46 w 66"/>
                    <a:gd name="T31" fmla="*/ 46 h 54"/>
                    <a:gd name="T32" fmla="*/ 54 w 66"/>
                    <a:gd name="T33" fmla="*/ 54 h 54"/>
                    <a:gd name="T34" fmla="*/ 62 w 66"/>
                    <a:gd name="T35" fmla="*/ 46 h 54"/>
                    <a:gd name="T36" fmla="*/ 61 w 66"/>
                    <a:gd name="T37" fmla="*/ 41 h 54"/>
                    <a:gd name="T38" fmla="*/ 66 w 66"/>
                    <a:gd name="T39" fmla="*/ 41 h 54"/>
                    <a:gd name="T40" fmla="*/ 66 w 66"/>
                    <a:gd name="T41" fmla="*/ 29 h 54"/>
                    <a:gd name="T42" fmla="*/ 46 w 66"/>
                    <a:gd name="T43" fmla="*/ 29 h 54"/>
                    <a:gd name="T44" fmla="*/ 46 w 66"/>
                    <a:gd name="T45" fmla="*/ 19 h 54"/>
                    <a:gd name="T46" fmla="*/ 54 w 66"/>
                    <a:gd name="T47" fmla="*/ 19 h 54"/>
                    <a:gd name="T48" fmla="*/ 59 w 66"/>
                    <a:gd name="T49" fmla="*/ 29 h 54"/>
                    <a:gd name="T50" fmla="*/ 46 w 66"/>
                    <a:gd name="T51" fmla="*/ 29 h 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66" h="54">
                      <a:moveTo>
                        <a:pt x="66" y="29"/>
                      </a:moveTo>
                      <a:cubicBezTo>
                        <a:pt x="58" y="13"/>
                        <a:pt x="58" y="13"/>
                        <a:pt x="58" y="13"/>
                      </a:cubicBezTo>
                      <a:cubicBezTo>
                        <a:pt x="46" y="13"/>
                        <a:pt x="46" y="13"/>
                        <a:pt x="46" y="13"/>
                      </a:cubicBezTo>
                      <a:cubicBezTo>
                        <a:pt x="46" y="4"/>
                        <a:pt x="46" y="4"/>
                        <a:pt x="46" y="4"/>
                      </a:cubicBezTo>
                      <a:cubicBezTo>
                        <a:pt x="46" y="2"/>
                        <a:pt x="44" y="0"/>
                        <a:pt x="42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2" y="0"/>
                        <a:pt x="0" y="2"/>
                        <a:pt x="0" y="4"/>
                      </a:cubicBezTo>
                      <a:cubicBezTo>
                        <a:pt x="0" y="37"/>
                        <a:pt x="0" y="37"/>
                        <a:pt x="0" y="37"/>
                      </a:cubicBezTo>
                      <a:cubicBezTo>
                        <a:pt x="4" y="41"/>
                        <a:pt x="4" y="41"/>
                        <a:pt x="4" y="41"/>
                      </a:cubicBezTo>
                      <a:cubicBezTo>
                        <a:pt x="10" y="41"/>
                        <a:pt x="10" y="41"/>
                        <a:pt x="10" y="41"/>
                      </a:cubicBezTo>
                      <a:cubicBezTo>
                        <a:pt x="9" y="43"/>
                        <a:pt x="9" y="44"/>
                        <a:pt x="9" y="46"/>
                      </a:cubicBezTo>
                      <a:cubicBezTo>
                        <a:pt x="9" y="50"/>
                        <a:pt x="12" y="54"/>
                        <a:pt x="17" y="54"/>
                      </a:cubicBezTo>
                      <a:cubicBezTo>
                        <a:pt x="21" y="54"/>
                        <a:pt x="25" y="50"/>
                        <a:pt x="25" y="46"/>
                      </a:cubicBezTo>
                      <a:cubicBezTo>
                        <a:pt x="25" y="44"/>
                        <a:pt x="25" y="43"/>
                        <a:pt x="24" y="41"/>
                      </a:cubicBezTo>
                      <a:cubicBezTo>
                        <a:pt x="47" y="41"/>
                        <a:pt x="47" y="41"/>
                        <a:pt x="47" y="41"/>
                      </a:cubicBezTo>
                      <a:cubicBezTo>
                        <a:pt x="46" y="43"/>
                        <a:pt x="46" y="44"/>
                        <a:pt x="46" y="46"/>
                      </a:cubicBezTo>
                      <a:cubicBezTo>
                        <a:pt x="46" y="50"/>
                        <a:pt x="49" y="54"/>
                        <a:pt x="54" y="54"/>
                      </a:cubicBezTo>
                      <a:cubicBezTo>
                        <a:pt x="59" y="54"/>
                        <a:pt x="62" y="50"/>
                        <a:pt x="62" y="46"/>
                      </a:cubicBezTo>
                      <a:cubicBezTo>
                        <a:pt x="62" y="44"/>
                        <a:pt x="62" y="43"/>
                        <a:pt x="61" y="41"/>
                      </a:cubicBezTo>
                      <a:cubicBezTo>
                        <a:pt x="66" y="41"/>
                        <a:pt x="66" y="41"/>
                        <a:pt x="66" y="41"/>
                      </a:cubicBezTo>
                      <a:lnTo>
                        <a:pt x="66" y="29"/>
                      </a:lnTo>
                      <a:close/>
                      <a:moveTo>
                        <a:pt x="46" y="29"/>
                      </a:moveTo>
                      <a:cubicBezTo>
                        <a:pt x="46" y="19"/>
                        <a:pt x="46" y="19"/>
                        <a:pt x="46" y="19"/>
                      </a:cubicBezTo>
                      <a:cubicBezTo>
                        <a:pt x="54" y="19"/>
                        <a:pt x="54" y="19"/>
                        <a:pt x="54" y="19"/>
                      </a:cubicBezTo>
                      <a:cubicBezTo>
                        <a:pt x="59" y="29"/>
                        <a:pt x="59" y="29"/>
                        <a:pt x="59" y="29"/>
                      </a:cubicBezTo>
                      <a:lnTo>
                        <a:pt x="46" y="2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86" name="îśḷiḑe">
                  <a:extLst>
                    <a:ext uri="{FF2B5EF4-FFF2-40B4-BE49-F238E27FC236}">
                      <a16:creationId xmlns:a16="http://schemas.microsoft.com/office/drawing/2014/main" xmlns="" id="{2203ADA8-F8EB-4EC4-A277-5AC77A5467A3}"/>
                    </a:ext>
                  </a:extLst>
                </p:cNvPr>
                <p:cNvSpPr/>
                <p:nvPr/>
              </p:nvSpPr>
              <p:spPr bwMode="auto">
                <a:xfrm>
                  <a:off x="6242269" y="1630081"/>
                  <a:ext cx="211391" cy="183989"/>
                </a:xfrm>
                <a:custGeom>
                  <a:avLst/>
                  <a:gdLst>
                    <a:gd name="T0" fmla="*/ 66 w 66"/>
                    <a:gd name="T1" fmla="*/ 19 h 58"/>
                    <a:gd name="T2" fmla="*/ 47 w 66"/>
                    <a:gd name="T3" fmla="*/ 0 h 58"/>
                    <a:gd name="T4" fmla="*/ 33 w 66"/>
                    <a:gd name="T5" fmla="*/ 6 h 58"/>
                    <a:gd name="T6" fmla="*/ 19 w 66"/>
                    <a:gd name="T7" fmla="*/ 0 h 58"/>
                    <a:gd name="T8" fmla="*/ 0 w 66"/>
                    <a:gd name="T9" fmla="*/ 19 h 58"/>
                    <a:gd name="T10" fmla="*/ 6 w 66"/>
                    <a:gd name="T11" fmla="*/ 33 h 58"/>
                    <a:gd name="T12" fmla="*/ 6 w 66"/>
                    <a:gd name="T13" fmla="*/ 33 h 58"/>
                    <a:gd name="T14" fmla="*/ 26 w 66"/>
                    <a:gd name="T15" fmla="*/ 54 h 58"/>
                    <a:gd name="T16" fmla="*/ 33 w 66"/>
                    <a:gd name="T17" fmla="*/ 58 h 58"/>
                    <a:gd name="T18" fmla="*/ 39 w 66"/>
                    <a:gd name="T19" fmla="*/ 54 h 58"/>
                    <a:gd name="T20" fmla="*/ 59 w 66"/>
                    <a:gd name="T21" fmla="*/ 33 h 58"/>
                    <a:gd name="T22" fmla="*/ 59 w 66"/>
                    <a:gd name="T23" fmla="*/ 33 h 58"/>
                    <a:gd name="T24" fmla="*/ 66 w 66"/>
                    <a:gd name="T25" fmla="*/ 19 h 58"/>
                    <a:gd name="T26" fmla="*/ 54 w 66"/>
                    <a:gd name="T27" fmla="*/ 27 h 58"/>
                    <a:gd name="T28" fmla="*/ 33 w 66"/>
                    <a:gd name="T29" fmla="*/ 48 h 58"/>
                    <a:gd name="T30" fmla="*/ 33 w 66"/>
                    <a:gd name="T31" fmla="*/ 48 h 58"/>
                    <a:gd name="T32" fmla="*/ 32 w 66"/>
                    <a:gd name="T33" fmla="*/ 48 h 58"/>
                    <a:gd name="T34" fmla="*/ 11 w 66"/>
                    <a:gd name="T35" fmla="*/ 27 h 58"/>
                    <a:gd name="T36" fmla="*/ 8 w 66"/>
                    <a:gd name="T37" fmla="*/ 19 h 58"/>
                    <a:gd name="T38" fmla="*/ 19 w 66"/>
                    <a:gd name="T39" fmla="*/ 8 h 58"/>
                    <a:gd name="T40" fmla="*/ 27 w 66"/>
                    <a:gd name="T41" fmla="*/ 12 h 58"/>
                    <a:gd name="T42" fmla="*/ 33 w 66"/>
                    <a:gd name="T43" fmla="*/ 19 h 58"/>
                    <a:gd name="T44" fmla="*/ 39 w 66"/>
                    <a:gd name="T45" fmla="*/ 12 h 58"/>
                    <a:gd name="T46" fmla="*/ 47 w 66"/>
                    <a:gd name="T47" fmla="*/ 8 h 58"/>
                    <a:gd name="T48" fmla="*/ 57 w 66"/>
                    <a:gd name="T49" fmla="*/ 19 h 58"/>
                    <a:gd name="T50" fmla="*/ 54 w 66"/>
                    <a:gd name="T51" fmla="*/ 27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66" h="58">
                      <a:moveTo>
                        <a:pt x="66" y="19"/>
                      </a:moveTo>
                      <a:cubicBezTo>
                        <a:pt x="66" y="9"/>
                        <a:pt x="57" y="0"/>
                        <a:pt x="47" y="0"/>
                      </a:cubicBezTo>
                      <a:cubicBezTo>
                        <a:pt x="41" y="0"/>
                        <a:pt x="36" y="3"/>
                        <a:pt x="33" y="6"/>
                      </a:cubicBezTo>
                      <a:cubicBezTo>
                        <a:pt x="29" y="3"/>
                        <a:pt x="24" y="0"/>
                        <a:pt x="19" y="0"/>
                      </a:cubicBezTo>
                      <a:cubicBezTo>
                        <a:pt x="8" y="0"/>
                        <a:pt x="0" y="9"/>
                        <a:pt x="0" y="19"/>
                      </a:cubicBezTo>
                      <a:cubicBezTo>
                        <a:pt x="0" y="25"/>
                        <a:pt x="2" y="30"/>
                        <a:pt x="6" y="33"/>
                      </a:cubicBezTo>
                      <a:cubicBezTo>
                        <a:pt x="6" y="33"/>
                        <a:pt x="6" y="33"/>
                        <a:pt x="6" y="33"/>
                      </a:cubicBezTo>
                      <a:cubicBezTo>
                        <a:pt x="26" y="54"/>
                        <a:pt x="26" y="54"/>
                        <a:pt x="26" y="54"/>
                      </a:cubicBezTo>
                      <a:cubicBezTo>
                        <a:pt x="28" y="56"/>
                        <a:pt x="31" y="58"/>
                        <a:pt x="33" y="58"/>
                      </a:cubicBezTo>
                      <a:cubicBezTo>
                        <a:pt x="35" y="58"/>
                        <a:pt x="37" y="56"/>
                        <a:pt x="39" y="54"/>
                      </a:cubicBezTo>
                      <a:cubicBezTo>
                        <a:pt x="59" y="33"/>
                        <a:pt x="59" y="33"/>
                        <a:pt x="59" y="33"/>
                      </a:cubicBezTo>
                      <a:cubicBezTo>
                        <a:pt x="59" y="33"/>
                        <a:pt x="59" y="33"/>
                        <a:pt x="59" y="33"/>
                      </a:cubicBezTo>
                      <a:cubicBezTo>
                        <a:pt x="63" y="30"/>
                        <a:pt x="66" y="25"/>
                        <a:pt x="66" y="19"/>
                      </a:cubicBezTo>
                      <a:close/>
                      <a:moveTo>
                        <a:pt x="54" y="27"/>
                      </a:moveTo>
                      <a:cubicBezTo>
                        <a:pt x="33" y="48"/>
                        <a:pt x="33" y="48"/>
                        <a:pt x="33" y="48"/>
                      </a:cubicBezTo>
                      <a:cubicBezTo>
                        <a:pt x="33" y="48"/>
                        <a:pt x="33" y="48"/>
                        <a:pt x="33" y="48"/>
                      </a:cubicBezTo>
                      <a:cubicBezTo>
                        <a:pt x="32" y="48"/>
                        <a:pt x="32" y="48"/>
                        <a:pt x="32" y="48"/>
                      </a:cubicBezTo>
                      <a:cubicBezTo>
                        <a:pt x="11" y="27"/>
                        <a:pt x="11" y="27"/>
                        <a:pt x="11" y="27"/>
                      </a:cubicBezTo>
                      <a:cubicBezTo>
                        <a:pt x="9" y="25"/>
                        <a:pt x="8" y="22"/>
                        <a:pt x="8" y="19"/>
                      </a:cubicBezTo>
                      <a:cubicBezTo>
                        <a:pt x="8" y="13"/>
                        <a:pt x="13" y="8"/>
                        <a:pt x="19" y="8"/>
                      </a:cubicBezTo>
                      <a:cubicBezTo>
                        <a:pt x="22" y="8"/>
                        <a:pt x="24" y="10"/>
                        <a:pt x="27" y="12"/>
                      </a:cubicBezTo>
                      <a:cubicBezTo>
                        <a:pt x="33" y="19"/>
                        <a:pt x="33" y="19"/>
                        <a:pt x="33" y="19"/>
                      </a:cubicBezTo>
                      <a:cubicBezTo>
                        <a:pt x="39" y="12"/>
                        <a:pt x="39" y="12"/>
                        <a:pt x="39" y="12"/>
                      </a:cubicBezTo>
                      <a:cubicBezTo>
                        <a:pt x="41" y="10"/>
                        <a:pt x="44" y="8"/>
                        <a:pt x="47" y="8"/>
                      </a:cubicBezTo>
                      <a:cubicBezTo>
                        <a:pt x="53" y="8"/>
                        <a:pt x="57" y="13"/>
                        <a:pt x="57" y="19"/>
                      </a:cubicBezTo>
                      <a:cubicBezTo>
                        <a:pt x="57" y="22"/>
                        <a:pt x="56" y="25"/>
                        <a:pt x="54" y="2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87" name="iṡ1îďe">
                  <a:extLst>
                    <a:ext uri="{FF2B5EF4-FFF2-40B4-BE49-F238E27FC236}">
                      <a16:creationId xmlns:a16="http://schemas.microsoft.com/office/drawing/2014/main" xmlns="" id="{C58F4AC0-5149-4D52-BA48-C063A0DA22B7}"/>
                    </a:ext>
                  </a:extLst>
                </p:cNvPr>
                <p:cNvSpPr/>
                <p:nvPr/>
              </p:nvSpPr>
              <p:spPr bwMode="auto">
                <a:xfrm>
                  <a:off x="5806087" y="1515560"/>
                  <a:ext cx="197691" cy="191818"/>
                </a:xfrm>
                <a:custGeom>
                  <a:avLst/>
                  <a:gdLst>
                    <a:gd name="T0" fmla="*/ 39 w 62"/>
                    <a:gd name="T1" fmla="*/ 42 h 60"/>
                    <a:gd name="T2" fmla="*/ 37 w 62"/>
                    <a:gd name="T3" fmla="*/ 38 h 60"/>
                    <a:gd name="T4" fmla="*/ 43 w 62"/>
                    <a:gd name="T5" fmla="*/ 27 h 60"/>
                    <a:gd name="T6" fmla="*/ 44 w 62"/>
                    <a:gd name="T7" fmla="*/ 19 h 60"/>
                    <a:gd name="T8" fmla="*/ 31 w 62"/>
                    <a:gd name="T9" fmla="*/ 0 h 60"/>
                    <a:gd name="T10" fmla="*/ 18 w 62"/>
                    <a:gd name="T11" fmla="*/ 19 h 60"/>
                    <a:gd name="T12" fmla="*/ 20 w 62"/>
                    <a:gd name="T13" fmla="*/ 27 h 60"/>
                    <a:gd name="T14" fmla="*/ 25 w 62"/>
                    <a:gd name="T15" fmla="*/ 38 h 60"/>
                    <a:gd name="T16" fmla="*/ 23 w 62"/>
                    <a:gd name="T17" fmla="*/ 42 h 60"/>
                    <a:gd name="T18" fmla="*/ 0 w 62"/>
                    <a:gd name="T19" fmla="*/ 60 h 60"/>
                    <a:gd name="T20" fmla="*/ 31 w 62"/>
                    <a:gd name="T21" fmla="*/ 60 h 60"/>
                    <a:gd name="T22" fmla="*/ 62 w 62"/>
                    <a:gd name="T23" fmla="*/ 60 h 60"/>
                    <a:gd name="T24" fmla="*/ 39 w 62"/>
                    <a:gd name="T25" fmla="*/ 42 h 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62" h="60">
                      <a:moveTo>
                        <a:pt x="39" y="42"/>
                      </a:moveTo>
                      <a:cubicBezTo>
                        <a:pt x="37" y="42"/>
                        <a:pt x="37" y="38"/>
                        <a:pt x="37" y="38"/>
                      </a:cubicBezTo>
                      <a:cubicBezTo>
                        <a:pt x="37" y="38"/>
                        <a:pt x="42" y="33"/>
                        <a:pt x="43" y="27"/>
                      </a:cubicBezTo>
                      <a:cubicBezTo>
                        <a:pt x="45" y="27"/>
                        <a:pt x="47" y="21"/>
                        <a:pt x="44" y="19"/>
                      </a:cubicBezTo>
                      <a:cubicBezTo>
                        <a:pt x="44" y="16"/>
                        <a:pt x="48" y="0"/>
                        <a:pt x="31" y="0"/>
                      </a:cubicBezTo>
                      <a:cubicBezTo>
                        <a:pt x="15" y="0"/>
                        <a:pt x="18" y="16"/>
                        <a:pt x="18" y="19"/>
                      </a:cubicBezTo>
                      <a:cubicBezTo>
                        <a:pt x="15" y="21"/>
                        <a:pt x="17" y="27"/>
                        <a:pt x="20" y="27"/>
                      </a:cubicBezTo>
                      <a:cubicBezTo>
                        <a:pt x="21" y="33"/>
                        <a:pt x="25" y="38"/>
                        <a:pt x="25" y="38"/>
                      </a:cubicBezTo>
                      <a:cubicBezTo>
                        <a:pt x="25" y="38"/>
                        <a:pt x="25" y="42"/>
                        <a:pt x="23" y="42"/>
                      </a:cubicBezTo>
                      <a:cubicBezTo>
                        <a:pt x="19" y="43"/>
                        <a:pt x="0" y="51"/>
                        <a:pt x="0" y="60"/>
                      </a:cubicBezTo>
                      <a:cubicBezTo>
                        <a:pt x="31" y="60"/>
                        <a:pt x="31" y="60"/>
                        <a:pt x="31" y="60"/>
                      </a:cubicBezTo>
                      <a:cubicBezTo>
                        <a:pt x="62" y="60"/>
                        <a:pt x="62" y="60"/>
                        <a:pt x="62" y="60"/>
                      </a:cubicBezTo>
                      <a:cubicBezTo>
                        <a:pt x="62" y="51"/>
                        <a:pt x="44" y="43"/>
                        <a:pt x="39" y="4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88" name="ïSḷïḑè">
                  <a:extLst>
                    <a:ext uri="{FF2B5EF4-FFF2-40B4-BE49-F238E27FC236}">
                      <a16:creationId xmlns:a16="http://schemas.microsoft.com/office/drawing/2014/main" xmlns="" id="{8AC6306D-6D7A-408E-91DA-57203B72F2A7}"/>
                    </a:ext>
                  </a:extLst>
                </p:cNvPr>
                <p:cNvSpPr/>
                <p:nvPr/>
              </p:nvSpPr>
              <p:spPr bwMode="auto">
                <a:xfrm>
                  <a:off x="6771087" y="1745564"/>
                  <a:ext cx="150715" cy="150714"/>
                </a:xfrm>
                <a:custGeom>
                  <a:avLst/>
                  <a:gdLst>
                    <a:gd name="T0" fmla="*/ 3 w 47"/>
                    <a:gd name="T1" fmla="*/ 0 h 47"/>
                    <a:gd name="T2" fmla="*/ 21 w 47"/>
                    <a:gd name="T3" fmla="*/ 0 h 47"/>
                    <a:gd name="T4" fmla="*/ 21 w 47"/>
                    <a:gd name="T5" fmla="*/ 3 h 47"/>
                    <a:gd name="T6" fmla="*/ 3 w 47"/>
                    <a:gd name="T7" fmla="*/ 3 h 47"/>
                    <a:gd name="T8" fmla="*/ 3 w 47"/>
                    <a:gd name="T9" fmla="*/ 0 h 47"/>
                    <a:gd name="T10" fmla="*/ 26 w 47"/>
                    <a:gd name="T11" fmla="*/ 0 h 47"/>
                    <a:gd name="T12" fmla="*/ 44 w 47"/>
                    <a:gd name="T13" fmla="*/ 0 h 47"/>
                    <a:gd name="T14" fmla="*/ 44 w 47"/>
                    <a:gd name="T15" fmla="*/ 3 h 47"/>
                    <a:gd name="T16" fmla="*/ 26 w 47"/>
                    <a:gd name="T17" fmla="*/ 3 h 47"/>
                    <a:gd name="T18" fmla="*/ 26 w 47"/>
                    <a:gd name="T19" fmla="*/ 0 h 47"/>
                    <a:gd name="T20" fmla="*/ 43 w 47"/>
                    <a:gd name="T21" fmla="*/ 15 h 47"/>
                    <a:gd name="T22" fmla="*/ 41 w 47"/>
                    <a:gd name="T23" fmla="*/ 15 h 47"/>
                    <a:gd name="T24" fmla="*/ 41 w 47"/>
                    <a:gd name="T25" fmla="*/ 3 h 47"/>
                    <a:gd name="T26" fmla="*/ 29 w 47"/>
                    <a:gd name="T27" fmla="*/ 3 h 47"/>
                    <a:gd name="T28" fmla="*/ 29 w 47"/>
                    <a:gd name="T29" fmla="*/ 15 h 47"/>
                    <a:gd name="T30" fmla="*/ 18 w 47"/>
                    <a:gd name="T31" fmla="*/ 15 h 47"/>
                    <a:gd name="T32" fmla="*/ 18 w 47"/>
                    <a:gd name="T33" fmla="*/ 3 h 47"/>
                    <a:gd name="T34" fmla="*/ 6 w 47"/>
                    <a:gd name="T35" fmla="*/ 3 h 47"/>
                    <a:gd name="T36" fmla="*/ 6 w 47"/>
                    <a:gd name="T37" fmla="*/ 15 h 47"/>
                    <a:gd name="T38" fmla="*/ 4 w 47"/>
                    <a:gd name="T39" fmla="*/ 15 h 47"/>
                    <a:gd name="T40" fmla="*/ 0 w 47"/>
                    <a:gd name="T41" fmla="*/ 18 h 47"/>
                    <a:gd name="T42" fmla="*/ 0 w 47"/>
                    <a:gd name="T43" fmla="*/ 44 h 47"/>
                    <a:gd name="T44" fmla="*/ 4 w 47"/>
                    <a:gd name="T45" fmla="*/ 47 h 47"/>
                    <a:gd name="T46" fmla="*/ 17 w 47"/>
                    <a:gd name="T47" fmla="*/ 47 h 47"/>
                    <a:gd name="T48" fmla="*/ 21 w 47"/>
                    <a:gd name="T49" fmla="*/ 44 h 47"/>
                    <a:gd name="T50" fmla="*/ 21 w 47"/>
                    <a:gd name="T51" fmla="*/ 27 h 47"/>
                    <a:gd name="T52" fmla="*/ 26 w 47"/>
                    <a:gd name="T53" fmla="*/ 27 h 47"/>
                    <a:gd name="T54" fmla="*/ 26 w 47"/>
                    <a:gd name="T55" fmla="*/ 44 h 47"/>
                    <a:gd name="T56" fmla="*/ 30 w 47"/>
                    <a:gd name="T57" fmla="*/ 47 h 47"/>
                    <a:gd name="T58" fmla="*/ 43 w 47"/>
                    <a:gd name="T59" fmla="*/ 47 h 47"/>
                    <a:gd name="T60" fmla="*/ 47 w 47"/>
                    <a:gd name="T61" fmla="*/ 44 h 47"/>
                    <a:gd name="T62" fmla="*/ 47 w 47"/>
                    <a:gd name="T63" fmla="*/ 18 h 47"/>
                    <a:gd name="T64" fmla="*/ 43 w 47"/>
                    <a:gd name="T65" fmla="*/ 15 h 47"/>
                    <a:gd name="T66" fmla="*/ 16 w 47"/>
                    <a:gd name="T67" fmla="*/ 44 h 47"/>
                    <a:gd name="T68" fmla="*/ 5 w 47"/>
                    <a:gd name="T69" fmla="*/ 44 h 47"/>
                    <a:gd name="T70" fmla="*/ 3 w 47"/>
                    <a:gd name="T71" fmla="*/ 42 h 47"/>
                    <a:gd name="T72" fmla="*/ 5 w 47"/>
                    <a:gd name="T73" fmla="*/ 41 h 47"/>
                    <a:gd name="T74" fmla="*/ 16 w 47"/>
                    <a:gd name="T75" fmla="*/ 41 h 47"/>
                    <a:gd name="T76" fmla="*/ 18 w 47"/>
                    <a:gd name="T77" fmla="*/ 42 h 47"/>
                    <a:gd name="T78" fmla="*/ 16 w 47"/>
                    <a:gd name="T79" fmla="*/ 44 h 47"/>
                    <a:gd name="T80" fmla="*/ 25 w 47"/>
                    <a:gd name="T81" fmla="*/ 24 h 47"/>
                    <a:gd name="T82" fmla="*/ 22 w 47"/>
                    <a:gd name="T83" fmla="*/ 24 h 47"/>
                    <a:gd name="T84" fmla="*/ 21 w 47"/>
                    <a:gd name="T85" fmla="*/ 22 h 47"/>
                    <a:gd name="T86" fmla="*/ 22 w 47"/>
                    <a:gd name="T87" fmla="*/ 21 h 47"/>
                    <a:gd name="T88" fmla="*/ 25 w 47"/>
                    <a:gd name="T89" fmla="*/ 21 h 47"/>
                    <a:gd name="T90" fmla="*/ 26 w 47"/>
                    <a:gd name="T91" fmla="*/ 22 h 47"/>
                    <a:gd name="T92" fmla="*/ 25 w 47"/>
                    <a:gd name="T93" fmla="*/ 24 h 47"/>
                    <a:gd name="T94" fmla="*/ 42 w 47"/>
                    <a:gd name="T95" fmla="*/ 44 h 47"/>
                    <a:gd name="T96" fmla="*/ 31 w 47"/>
                    <a:gd name="T97" fmla="*/ 44 h 47"/>
                    <a:gd name="T98" fmla="*/ 29 w 47"/>
                    <a:gd name="T99" fmla="*/ 42 h 47"/>
                    <a:gd name="T100" fmla="*/ 31 w 47"/>
                    <a:gd name="T101" fmla="*/ 41 h 47"/>
                    <a:gd name="T102" fmla="*/ 42 w 47"/>
                    <a:gd name="T103" fmla="*/ 41 h 47"/>
                    <a:gd name="T104" fmla="*/ 44 w 47"/>
                    <a:gd name="T105" fmla="*/ 42 h 47"/>
                    <a:gd name="T106" fmla="*/ 42 w 47"/>
                    <a:gd name="T107" fmla="*/ 44 h 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47" h="47">
                      <a:moveTo>
                        <a:pt x="3" y="0"/>
                      </a:moveTo>
                      <a:cubicBezTo>
                        <a:pt x="21" y="0"/>
                        <a:pt x="21" y="0"/>
                        <a:pt x="21" y="0"/>
                      </a:cubicBezTo>
                      <a:cubicBezTo>
                        <a:pt x="21" y="3"/>
                        <a:pt x="21" y="3"/>
                        <a:pt x="21" y="3"/>
                      </a:cubicBezTo>
                      <a:cubicBezTo>
                        <a:pt x="3" y="3"/>
                        <a:pt x="3" y="3"/>
                        <a:pt x="3" y="3"/>
                      </a:cubicBezTo>
                      <a:lnTo>
                        <a:pt x="3" y="0"/>
                      </a:lnTo>
                      <a:close/>
                      <a:moveTo>
                        <a:pt x="26" y="0"/>
                      </a:moveTo>
                      <a:cubicBezTo>
                        <a:pt x="44" y="0"/>
                        <a:pt x="44" y="0"/>
                        <a:pt x="44" y="0"/>
                      </a:cubicBezTo>
                      <a:cubicBezTo>
                        <a:pt x="44" y="3"/>
                        <a:pt x="44" y="3"/>
                        <a:pt x="44" y="3"/>
                      </a:cubicBezTo>
                      <a:cubicBezTo>
                        <a:pt x="26" y="3"/>
                        <a:pt x="26" y="3"/>
                        <a:pt x="26" y="3"/>
                      </a:cubicBezTo>
                      <a:lnTo>
                        <a:pt x="26" y="0"/>
                      </a:lnTo>
                      <a:close/>
                      <a:moveTo>
                        <a:pt x="43" y="15"/>
                      </a:moveTo>
                      <a:cubicBezTo>
                        <a:pt x="41" y="15"/>
                        <a:pt x="41" y="15"/>
                        <a:pt x="41" y="15"/>
                      </a:cubicBezTo>
                      <a:cubicBezTo>
                        <a:pt x="41" y="3"/>
                        <a:pt x="41" y="3"/>
                        <a:pt x="41" y="3"/>
                      </a:cubicBezTo>
                      <a:cubicBezTo>
                        <a:pt x="29" y="3"/>
                        <a:pt x="29" y="3"/>
                        <a:pt x="29" y="3"/>
                      </a:cubicBezTo>
                      <a:cubicBezTo>
                        <a:pt x="29" y="15"/>
                        <a:pt x="29" y="15"/>
                        <a:pt x="29" y="15"/>
                      </a:cubicBezTo>
                      <a:cubicBezTo>
                        <a:pt x="18" y="15"/>
                        <a:pt x="18" y="15"/>
                        <a:pt x="18" y="15"/>
                      </a:cubicBezTo>
                      <a:cubicBezTo>
                        <a:pt x="18" y="3"/>
                        <a:pt x="18" y="3"/>
                        <a:pt x="18" y="3"/>
                      </a:cubicBezTo>
                      <a:cubicBezTo>
                        <a:pt x="6" y="3"/>
                        <a:pt x="6" y="3"/>
                        <a:pt x="6" y="3"/>
                      </a:cubicBezTo>
                      <a:cubicBezTo>
                        <a:pt x="6" y="15"/>
                        <a:pt x="6" y="15"/>
                        <a:pt x="6" y="15"/>
                      </a:cubicBezTo>
                      <a:cubicBezTo>
                        <a:pt x="4" y="15"/>
                        <a:pt x="4" y="15"/>
                        <a:pt x="4" y="15"/>
                      </a:cubicBezTo>
                      <a:cubicBezTo>
                        <a:pt x="2" y="15"/>
                        <a:pt x="0" y="16"/>
                        <a:pt x="0" y="18"/>
                      </a:cubicBezTo>
                      <a:cubicBezTo>
                        <a:pt x="0" y="44"/>
                        <a:pt x="0" y="44"/>
                        <a:pt x="0" y="44"/>
                      </a:cubicBezTo>
                      <a:cubicBezTo>
                        <a:pt x="0" y="45"/>
                        <a:pt x="2" y="47"/>
                        <a:pt x="4" y="47"/>
                      </a:cubicBezTo>
                      <a:cubicBezTo>
                        <a:pt x="17" y="47"/>
                        <a:pt x="17" y="47"/>
                        <a:pt x="17" y="47"/>
                      </a:cubicBezTo>
                      <a:cubicBezTo>
                        <a:pt x="19" y="47"/>
                        <a:pt x="21" y="45"/>
                        <a:pt x="21" y="44"/>
                      </a:cubicBezTo>
                      <a:cubicBezTo>
                        <a:pt x="21" y="27"/>
                        <a:pt x="21" y="27"/>
                        <a:pt x="21" y="27"/>
                      </a:cubicBezTo>
                      <a:cubicBezTo>
                        <a:pt x="26" y="27"/>
                        <a:pt x="26" y="27"/>
                        <a:pt x="26" y="27"/>
                      </a:cubicBezTo>
                      <a:cubicBezTo>
                        <a:pt x="26" y="44"/>
                        <a:pt x="26" y="44"/>
                        <a:pt x="26" y="44"/>
                      </a:cubicBezTo>
                      <a:cubicBezTo>
                        <a:pt x="26" y="45"/>
                        <a:pt x="28" y="47"/>
                        <a:pt x="30" y="47"/>
                      </a:cubicBezTo>
                      <a:cubicBezTo>
                        <a:pt x="43" y="47"/>
                        <a:pt x="43" y="47"/>
                        <a:pt x="43" y="47"/>
                      </a:cubicBezTo>
                      <a:cubicBezTo>
                        <a:pt x="45" y="47"/>
                        <a:pt x="47" y="45"/>
                        <a:pt x="47" y="44"/>
                      </a:cubicBezTo>
                      <a:cubicBezTo>
                        <a:pt x="47" y="18"/>
                        <a:pt x="47" y="18"/>
                        <a:pt x="47" y="18"/>
                      </a:cubicBezTo>
                      <a:cubicBezTo>
                        <a:pt x="47" y="16"/>
                        <a:pt x="45" y="15"/>
                        <a:pt x="43" y="15"/>
                      </a:cubicBezTo>
                      <a:close/>
                      <a:moveTo>
                        <a:pt x="16" y="44"/>
                      </a:moveTo>
                      <a:cubicBezTo>
                        <a:pt x="5" y="44"/>
                        <a:pt x="5" y="44"/>
                        <a:pt x="5" y="44"/>
                      </a:cubicBezTo>
                      <a:cubicBezTo>
                        <a:pt x="4" y="44"/>
                        <a:pt x="3" y="43"/>
                        <a:pt x="3" y="42"/>
                      </a:cubicBezTo>
                      <a:cubicBezTo>
                        <a:pt x="3" y="42"/>
                        <a:pt x="4" y="41"/>
                        <a:pt x="5" y="41"/>
                      </a:cubicBezTo>
                      <a:cubicBezTo>
                        <a:pt x="16" y="41"/>
                        <a:pt x="16" y="41"/>
                        <a:pt x="16" y="41"/>
                      </a:cubicBezTo>
                      <a:cubicBezTo>
                        <a:pt x="17" y="41"/>
                        <a:pt x="18" y="42"/>
                        <a:pt x="18" y="42"/>
                      </a:cubicBezTo>
                      <a:cubicBezTo>
                        <a:pt x="18" y="43"/>
                        <a:pt x="17" y="44"/>
                        <a:pt x="16" y="44"/>
                      </a:cubicBezTo>
                      <a:close/>
                      <a:moveTo>
                        <a:pt x="25" y="24"/>
                      </a:moveTo>
                      <a:cubicBezTo>
                        <a:pt x="22" y="24"/>
                        <a:pt x="22" y="24"/>
                        <a:pt x="22" y="24"/>
                      </a:cubicBezTo>
                      <a:cubicBezTo>
                        <a:pt x="21" y="24"/>
                        <a:pt x="21" y="23"/>
                        <a:pt x="21" y="22"/>
                      </a:cubicBezTo>
                      <a:cubicBezTo>
                        <a:pt x="21" y="21"/>
                        <a:pt x="21" y="21"/>
                        <a:pt x="22" y="21"/>
                      </a:cubicBezTo>
                      <a:cubicBezTo>
                        <a:pt x="25" y="21"/>
                        <a:pt x="25" y="21"/>
                        <a:pt x="25" y="21"/>
                      </a:cubicBezTo>
                      <a:cubicBezTo>
                        <a:pt x="26" y="21"/>
                        <a:pt x="26" y="21"/>
                        <a:pt x="26" y="22"/>
                      </a:cubicBezTo>
                      <a:cubicBezTo>
                        <a:pt x="26" y="23"/>
                        <a:pt x="26" y="24"/>
                        <a:pt x="25" y="24"/>
                      </a:cubicBezTo>
                      <a:close/>
                      <a:moveTo>
                        <a:pt x="42" y="44"/>
                      </a:moveTo>
                      <a:cubicBezTo>
                        <a:pt x="31" y="44"/>
                        <a:pt x="31" y="44"/>
                        <a:pt x="31" y="44"/>
                      </a:cubicBezTo>
                      <a:cubicBezTo>
                        <a:pt x="30" y="44"/>
                        <a:pt x="29" y="43"/>
                        <a:pt x="29" y="42"/>
                      </a:cubicBezTo>
                      <a:cubicBezTo>
                        <a:pt x="29" y="42"/>
                        <a:pt x="30" y="41"/>
                        <a:pt x="31" y="41"/>
                      </a:cubicBezTo>
                      <a:cubicBezTo>
                        <a:pt x="42" y="41"/>
                        <a:pt x="42" y="41"/>
                        <a:pt x="42" y="41"/>
                      </a:cubicBezTo>
                      <a:cubicBezTo>
                        <a:pt x="43" y="41"/>
                        <a:pt x="44" y="42"/>
                        <a:pt x="44" y="42"/>
                      </a:cubicBezTo>
                      <a:cubicBezTo>
                        <a:pt x="44" y="43"/>
                        <a:pt x="43" y="44"/>
                        <a:pt x="42" y="4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89" name="ïṥļïḑé">
                  <a:extLst>
                    <a:ext uri="{FF2B5EF4-FFF2-40B4-BE49-F238E27FC236}">
                      <a16:creationId xmlns:a16="http://schemas.microsoft.com/office/drawing/2014/main" xmlns="" id="{1D0F9BF2-EDF4-4822-91F2-AB22086F02C4}"/>
                    </a:ext>
                  </a:extLst>
                </p:cNvPr>
                <p:cNvSpPr/>
                <p:nvPr/>
              </p:nvSpPr>
              <p:spPr bwMode="auto">
                <a:xfrm>
                  <a:off x="8191769" y="2620489"/>
                  <a:ext cx="236837" cy="266197"/>
                </a:xfrm>
                <a:custGeom>
                  <a:avLst/>
                  <a:gdLst>
                    <a:gd name="T0" fmla="*/ 58 w 74"/>
                    <a:gd name="T1" fmla="*/ 25 h 83"/>
                    <a:gd name="T2" fmla="*/ 62 w 74"/>
                    <a:gd name="T3" fmla="*/ 22 h 83"/>
                    <a:gd name="T4" fmla="*/ 68 w 74"/>
                    <a:gd name="T5" fmla="*/ 12 h 83"/>
                    <a:gd name="T6" fmla="*/ 65 w 74"/>
                    <a:gd name="T7" fmla="*/ 3 h 83"/>
                    <a:gd name="T8" fmla="*/ 58 w 74"/>
                    <a:gd name="T9" fmla="*/ 0 h 83"/>
                    <a:gd name="T10" fmla="*/ 46 w 74"/>
                    <a:gd name="T11" fmla="*/ 5 h 83"/>
                    <a:gd name="T12" fmla="*/ 36 w 74"/>
                    <a:gd name="T13" fmla="*/ 24 h 83"/>
                    <a:gd name="T14" fmla="*/ 27 w 74"/>
                    <a:gd name="T15" fmla="*/ 6 h 83"/>
                    <a:gd name="T16" fmla="*/ 18 w 74"/>
                    <a:gd name="T17" fmla="*/ 2 h 83"/>
                    <a:gd name="T18" fmla="*/ 11 w 74"/>
                    <a:gd name="T19" fmla="*/ 5 h 83"/>
                    <a:gd name="T20" fmla="*/ 12 w 74"/>
                    <a:gd name="T21" fmla="*/ 21 h 83"/>
                    <a:gd name="T22" fmla="*/ 18 w 74"/>
                    <a:gd name="T23" fmla="*/ 25 h 83"/>
                    <a:gd name="T24" fmla="*/ 0 w 74"/>
                    <a:gd name="T25" fmla="*/ 25 h 83"/>
                    <a:gd name="T26" fmla="*/ 0 w 74"/>
                    <a:gd name="T27" fmla="*/ 46 h 83"/>
                    <a:gd name="T28" fmla="*/ 5 w 74"/>
                    <a:gd name="T29" fmla="*/ 46 h 83"/>
                    <a:gd name="T30" fmla="*/ 5 w 74"/>
                    <a:gd name="T31" fmla="*/ 83 h 83"/>
                    <a:gd name="T32" fmla="*/ 68 w 74"/>
                    <a:gd name="T33" fmla="*/ 83 h 83"/>
                    <a:gd name="T34" fmla="*/ 68 w 74"/>
                    <a:gd name="T35" fmla="*/ 46 h 83"/>
                    <a:gd name="T36" fmla="*/ 74 w 74"/>
                    <a:gd name="T37" fmla="*/ 46 h 83"/>
                    <a:gd name="T38" fmla="*/ 74 w 74"/>
                    <a:gd name="T39" fmla="*/ 25 h 83"/>
                    <a:gd name="T40" fmla="*/ 58 w 74"/>
                    <a:gd name="T41" fmla="*/ 25 h 83"/>
                    <a:gd name="T42" fmla="*/ 50 w 74"/>
                    <a:gd name="T43" fmla="*/ 9 h 83"/>
                    <a:gd name="T44" fmla="*/ 58 w 74"/>
                    <a:gd name="T45" fmla="*/ 6 h 83"/>
                    <a:gd name="T46" fmla="*/ 61 w 74"/>
                    <a:gd name="T47" fmla="*/ 7 h 83"/>
                    <a:gd name="T48" fmla="*/ 58 w 74"/>
                    <a:gd name="T49" fmla="*/ 17 h 83"/>
                    <a:gd name="T50" fmla="*/ 46 w 74"/>
                    <a:gd name="T51" fmla="*/ 25 h 83"/>
                    <a:gd name="T52" fmla="*/ 41 w 74"/>
                    <a:gd name="T53" fmla="*/ 25 h 83"/>
                    <a:gd name="T54" fmla="*/ 50 w 74"/>
                    <a:gd name="T55" fmla="*/ 9 h 83"/>
                    <a:gd name="T56" fmla="*/ 14 w 74"/>
                    <a:gd name="T57" fmla="*/ 12 h 83"/>
                    <a:gd name="T58" fmla="*/ 15 w 74"/>
                    <a:gd name="T59" fmla="*/ 9 h 83"/>
                    <a:gd name="T60" fmla="*/ 18 w 74"/>
                    <a:gd name="T61" fmla="*/ 8 h 83"/>
                    <a:gd name="T62" fmla="*/ 18 w 74"/>
                    <a:gd name="T63" fmla="*/ 8 h 83"/>
                    <a:gd name="T64" fmla="*/ 23 w 74"/>
                    <a:gd name="T65" fmla="*/ 10 h 83"/>
                    <a:gd name="T66" fmla="*/ 29 w 74"/>
                    <a:gd name="T67" fmla="*/ 23 h 83"/>
                    <a:gd name="T68" fmla="*/ 29 w 74"/>
                    <a:gd name="T69" fmla="*/ 23 h 83"/>
                    <a:gd name="T70" fmla="*/ 29 w 74"/>
                    <a:gd name="T71" fmla="*/ 23 h 83"/>
                    <a:gd name="T72" fmla="*/ 16 w 74"/>
                    <a:gd name="T73" fmla="*/ 17 h 83"/>
                    <a:gd name="T74" fmla="*/ 14 w 74"/>
                    <a:gd name="T75" fmla="*/ 12 h 83"/>
                    <a:gd name="T76" fmla="*/ 32 w 74"/>
                    <a:gd name="T77" fmla="*/ 78 h 83"/>
                    <a:gd name="T78" fmla="*/ 11 w 74"/>
                    <a:gd name="T79" fmla="*/ 78 h 83"/>
                    <a:gd name="T80" fmla="*/ 11 w 74"/>
                    <a:gd name="T81" fmla="*/ 44 h 83"/>
                    <a:gd name="T82" fmla="*/ 32 w 74"/>
                    <a:gd name="T83" fmla="*/ 44 h 83"/>
                    <a:gd name="T84" fmla="*/ 32 w 74"/>
                    <a:gd name="T85" fmla="*/ 78 h 83"/>
                    <a:gd name="T86" fmla="*/ 32 w 74"/>
                    <a:gd name="T87" fmla="*/ 41 h 83"/>
                    <a:gd name="T88" fmla="*/ 5 w 74"/>
                    <a:gd name="T89" fmla="*/ 41 h 83"/>
                    <a:gd name="T90" fmla="*/ 5 w 74"/>
                    <a:gd name="T91" fmla="*/ 30 h 83"/>
                    <a:gd name="T92" fmla="*/ 32 w 74"/>
                    <a:gd name="T93" fmla="*/ 30 h 83"/>
                    <a:gd name="T94" fmla="*/ 32 w 74"/>
                    <a:gd name="T95" fmla="*/ 41 h 83"/>
                    <a:gd name="T96" fmla="*/ 63 w 74"/>
                    <a:gd name="T97" fmla="*/ 78 h 83"/>
                    <a:gd name="T98" fmla="*/ 42 w 74"/>
                    <a:gd name="T99" fmla="*/ 78 h 83"/>
                    <a:gd name="T100" fmla="*/ 42 w 74"/>
                    <a:gd name="T101" fmla="*/ 44 h 83"/>
                    <a:gd name="T102" fmla="*/ 63 w 74"/>
                    <a:gd name="T103" fmla="*/ 44 h 83"/>
                    <a:gd name="T104" fmla="*/ 63 w 74"/>
                    <a:gd name="T105" fmla="*/ 78 h 83"/>
                    <a:gd name="T106" fmla="*/ 68 w 74"/>
                    <a:gd name="T107" fmla="*/ 41 h 83"/>
                    <a:gd name="T108" fmla="*/ 42 w 74"/>
                    <a:gd name="T109" fmla="*/ 41 h 83"/>
                    <a:gd name="T110" fmla="*/ 42 w 74"/>
                    <a:gd name="T111" fmla="*/ 30 h 83"/>
                    <a:gd name="T112" fmla="*/ 68 w 74"/>
                    <a:gd name="T113" fmla="*/ 30 h 83"/>
                    <a:gd name="T114" fmla="*/ 68 w 74"/>
                    <a:gd name="T115" fmla="*/ 41 h 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74" h="83">
                      <a:moveTo>
                        <a:pt x="58" y="25"/>
                      </a:moveTo>
                      <a:cubicBezTo>
                        <a:pt x="60" y="24"/>
                        <a:pt x="61" y="23"/>
                        <a:pt x="62" y="22"/>
                      </a:cubicBezTo>
                      <a:cubicBezTo>
                        <a:pt x="65" y="19"/>
                        <a:pt x="67" y="15"/>
                        <a:pt x="68" y="12"/>
                      </a:cubicBezTo>
                      <a:cubicBezTo>
                        <a:pt x="68" y="8"/>
                        <a:pt x="67" y="5"/>
                        <a:pt x="65" y="3"/>
                      </a:cubicBezTo>
                      <a:cubicBezTo>
                        <a:pt x="63" y="1"/>
                        <a:pt x="61" y="0"/>
                        <a:pt x="58" y="0"/>
                      </a:cubicBezTo>
                      <a:cubicBezTo>
                        <a:pt x="54" y="0"/>
                        <a:pt x="49" y="2"/>
                        <a:pt x="46" y="5"/>
                      </a:cubicBezTo>
                      <a:cubicBezTo>
                        <a:pt x="41" y="11"/>
                        <a:pt x="37" y="18"/>
                        <a:pt x="36" y="24"/>
                      </a:cubicBezTo>
                      <a:cubicBezTo>
                        <a:pt x="34" y="18"/>
                        <a:pt x="32" y="11"/>
                        <a:pt x="27" y="6"/>
                      </a:cubicBezTo>
                      <a:cubicBezTo>
                        <a:pt x="24" y="3"/>
                        <a:pt x="21" y="2"/>
                        <a:pt x="18" y="2"/>
                      </a:cubicBezTo>
                      <a:cubicBezTo>
                        <a:pt x="15" y="2"/>
                        <a:pt x="13" y="3"/>
                        <a:pt x="11" y="5"/>
                      </a:cubicBezTo>
                      <a:cubicBezTo>
                        <a:pt x="7" y="9"/>
                        <a:pt x="7" y="16"/>
                        <a:pt x="12" y="21"/>
                      </a:cubicBezTo>
                      <a:cubicBezTo>
                        <a:pt x="14" y="22"/>
                        <a:pt x="16" y="24"/>
                        <a:pt x="18" y="25"/>
                      </a:cubicBezTo>
                      <a:cubicBezTo>
                        <a:pt x="0" y="25"/>
                        <a:pt x="0" y="25"/>
                        <a:pt x="0" y="25"/>
                      </a:cubicBezTo>
                      <a:cubicBezTo>
                        <a:pt x="0" y="46"/>
                        <a:pt x="0" y="46"/>
                        <a:pt x="0" y="46"/>
                      </a:cubicBezTo>
                      <a:cubicBezTo>
                        <a:pt x="5" y="46"/>
                        <a:pt x="5" y="46"/>
                        <a:pt x="5" y="46"/>
                      </a:cubicBezTo>
                      <a:cubicBezTo>
                        <a:pt x="5" y="83"/>
                        <a:pt x="5" y="83"/>
                        <a:pt x="5" y="83"/>
                      </a:cubicBezTo>
                      <a:cubicBezTo>
                        <a:pt x="68" y="83"/>
                        <a:pt x="68" y="83"/>
                        <a:pt x="68" y="83"/>
                      </a:cubicBezTo>
                      <a:cubicBezTo>
                        <a:pt x="68" y="46"/>
                        <a:pt x="68" y="46"/>
                        <a:pt x="68" y="46"/>
                      </a:cubicBezTo>
                      <a:cubicBezTo>
                        <a:pt x="74" y="46"/>
                        <a:pt x="74" y="46"/>
                        <a:pt x="74" y="46"/>
                      </a:cubicBezTo>
                      <a:cubicBezTo>
                        <a:pt x="74" y="25"/>
                        <a:pt x="74" y="25"/>
                        <a:pt x="74" y="25"/>
                      </a:cubicBezTo>
                      <a:lnTo>
                        <a:pt x="58" y="25"/>
                      </a:lnTo>
                      <a:close/>
                      <a:moveTo>
                        <a:pt x="50" y="9"/>
                      </a:moveTo>
                      <a:cubicBezTo>
                        <a:pt x="52" y="7"/>
                        <a:pt x="55" y="6"/>
                        <a:pt x="58" y="6"/>
                      </a:cubicBezTo>
                      <a:cubicBezTo>
                        <a:pt x="59" y="6"/>
                        <a:pt x="60" y="6"/>
                        <a:pt x="61" y="7"/>
                      </a:cubicBezTo>
                      <a:cubicBezTo>
                        <a:pt x="63" y="9"/>
                        <a:pt x="62" y="14"/>
                        <a:pt x="58" y="17"/>
                      </a:cubicBezTo>
                      <a:cubicBezTo>
                        <a:pt x="55" y="21"/>
                        <a:pt x="50" y="23"/>
                        <a:pt x="46" y="25"/>
                      </a:cubicBezTo>
                      <a:cubicBezTo>
                        <a:pt x="41" y="25"/>
                        <a:pt x="41" y="25"/>
                        <a:pt x="41" y="25"/>
                      </a:cubicBezTo>
                      <a:cubicBezTo>
                        <a:pt x="43" y="20"/>
                        <a:pt x="46" y="14"/>
                        <a:pt x="50" y="9"/>
                      </a:cubicBezTo>
                      <a:close/>
                      <a:moveTo>
                        <a:pt x="14" y="12"/>
                      </a:moveTo>
                      <a:cubicBezTo>
                        <a:pt x="14" y="11"/>
                        <a:pt x="14" y="10"/>
                        <a:pt x="15" y="9"/>
                      </a:cubicBezTo>
                      <a:cubicBezTo>
                        <a:pt x="16" y="8"/>
                        <a:pt x="17" y="8"/>
                        <a:pt x="18" y="8"/>
                      </a:cubicBezTo>
                      <a:cubicBezTo>
                        <a:pt x="18" y="8"/>
                        <a:pt x="18" y="8"/>
                        <a:pt x="18" y="8"/>
                      </a:cubicBezTo>
                      <a:cubicBezTo>
                        <a:pt x="19" y="8"/>
                        <a:pt x="21" y="9"/>
                        <a:pt x="23" y="10"/>
                      </a:cubicBezTo>
                      <a:cubicBezTo>
                        <a:pt x="25" y="13"/>
                        <a:pt x="28" y="17"/>
                        <a:pt x="29" y="23"/>
                      </a:cubicBezTo>
                      <a:cubicBezTo>
                        <a:pt x="29" y="23"/>
                        <a:pt x="29" y="23"/>
                        <a:pt x="29" y="23"/>
                      </a:cubicBezTo>
                      <a:cubicBezTo>
                        <a:pt x="29" y="23"/>
                        <a:pt x="29" y="23"/>
                        <a:pt x="29" y="23"/>
                      </a:cubicBezTo>
                      <a:cubicBezTo>
                        <a:pt x="23" y="22"/>
                        <a:pt x="19" y="19"/>
                        <a:pt x="16" y="17"/>
                      </a:cubicBezTo>
                      <a:cubicBezTo>
                        <a:pt x="15" y="15"/>
                        <a:pt x="14" y="14"/>
                        <a:pt x="14" y="12"/>
                      </a:cubicBezTo>
                      <a:close/>
                      <a:moveTo>
                        <a:pt x="32" y="78"/>
                      </a:moveTo>
                      <a:cubicBezTo>
                        <a:pt x="11" y="78"/>
                        <a:pt x="11" y="78"/>
                        <a:pt x="11" y="78"/>
                      </a:cubicBezTo>
                      <a:cubicBezTo>
                        <a:pt x="11" y="44"/>
                        <a:pt x="11" y="44"/>
                        <a:pt x="11" y="44"/>
                      </a:cubicBezTo>
                      <a:cubicBezTo>
                        <a:pt x="32" y="44"/>
                        <a:pt x="32" y="44"/>
                        <a:pt x="32" y="44"/>
                      </a:cubicBezTo>
                      <a:lnTo>
                        <a:pt x="32" y="78"/>
                      </a:lnTo>
                      <a:close/>
                      <a:moveTo>
                        <a:pt x="32" y="41"/>
                      </a:moveTo>
                      <a:cubicBezTo>
                        <a:pt x="5" y="41"/>
                        <a:pt x="5" y="41"/>
                        <a:pt x="5" y="41"/>
                      </a:cubicBezTo>
                      <a:cubicBezTo>
                        <a:pt x="5" y="30"/>
                        <a:pt x="5" y="30"/>
                        <a:pt x="5" y="30"/>
                      </a:cubicBezTo>
                      <a:cubicBezTo>
                        <a:pt x="32" y="30"/>
                        <a:pt x="32" y="30"/>
                        <a:pt x="32" y="30"/>
                      </a:cubicBezTo>
                      <a:lnTo>
                        <a:pt x="32" y="41"/>
                      </a:lnTo>
                      <a:close/>
                      <a:moveTo>
                        <a:pt x="63" y="78"/>
                      </a:moveTo>
                      <a:cubicBezTo>
                        <a:pt x="42" y="78"/>
                        <a:pt x="42" y="78"/>
                        <a:pt x="42" y="78"/>
                      </a:cubicBezTo>
                      <a:cubicBezTo>
                        <a:pt x="42" y="44"/>
                        <a:pt x="42" y="44"/>
                        <a:pt x="42" y="44"/>
                      </a:cubicBezTo>
                      <a:cubicBezTo>
                        <a:pt x="63" y="44"/>
                        <a:pt x="63" y="44"/>
                        <a:pt x="63" y="44"/>
                      </a:cubicBezTo>
                      <a:lnTo>
                        <a:pt x="63" y="78"/>
                      </a:lnTo>
                      <a:close/>
                      <a:moveTo>
                        <a:pt x="68" y="41"/>
                      </a:moveTo>
                      <a:cubicBezTo>
                        <a:pt x="42" y="41"/>
                        <a:pt x="42" y="41"/>
                        <a:pt x="42" y="41"/>
                      </a:cubicBezTo>
                      <a:cubicBezTo>
                        <a:pt x="42" y="30"/>
                        <a:pt x="42" y="30"/>
                        <a:pt x="42" y="30"/>
                      </a:cubicBezTo>
                      <a:cubicBezTo>
                        <a:pt x="68" y="30"/>
                        <a:pt x="68" y="30"/>
                        <a:pt x="68" y="30"/>
                      </a:cubicBezTo>
                      <a:lnTo>
                        <a:pt x="68" y="4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5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90" name="isḻîḓè">
                  <a:extLst>
                    <a:ext uri="{FF2B5EF4-FFF2-40B4-BE49-F238E27FC236}">
                      <a16:creationId xmlns:a16="http://schemas.microsoft.com/office/drawing/2014/main" xmlns="" id="{52A64AC6-9C5B-4F57-93C4-BAE79466DA5E}"/>
                    </a:ext>
                  </a:extLst>
                </p:cNvPr>
                <p:cNvSpPr/>
                <p:nvPr/>
              </p:nvSpPr>
              <p:spPr bwMode="auto">
                <a:xfrm>
                  <a:off x="8084116" y="2039163"/>
                  <a:ext cx="303387" cy="264239"/>
                </a:xfrm>
                <a:custGeom>
                  <a:avLst/>
                  <a:gdLst>
                    <a:gd name="T0" fmla="*/ 95 w 95"/>
                    <a:gd name="T1" fmla="*/ 34 h 83"/>
                    <a:gd name="T2" fmla="*/ 83 w 95"/>
                    <a:gd name="T3" fmla="*/ 0 h 83"/>
                    <a:gd name="T4" fmla="*/ 83 w 95"/>
                    <a:gd name="T5" fmla="*/ 0 h 83"/>
                    <a:gd name="T6" fmla="*/ 75 w 95"/>
                    <a:gd name="T7" fmla="*/ 0 h 83"/>
                    <a:gd name="T8" fmla="*/ 31 w 95"/>
                    <a:gd name="T9" fmla="*/ 19 h 83"/>
                    <a:gd name="T10" fmla="*/ 30 w 95"/>
                    <a:gd name="T11" fmla="*/ 34 h 83"/>
                    <a:gd name="T12" fmla="*/ 31 w 95"/>
                    <a:gd name="T13" fmla="*/ 49 h 83"/>
                    <a:gd name="T14" fmla="*/ 75 w 95"/>
                    <a:gd name="T15" fmla="*/ 68 h 83"/>
                    <a:gd name="T16" fmla="*/ 83 w 95"/>
                    <a:gd name="T17" fmla="*/ 68 h 83"/>
                    <a:gd name="T18" fmla="*/ 83 w 95"/>
                    <a:gd name="T19" fmla="*/ 68 h 83"/>
                    <a:gd name="T20" fmla="*/ 95 w 95"/>
                    <a:gd name="T21" fmla="*/ 34 h 83"/>
                    <a:gd name="T22" fmla="*/ 80 w 95"/>
                    <a:gd name="T23" fmla="*/ 63 h 83"/>
                    <a:gd name="T24" fmla="*/ 78 w 95"/>
                    <a:gd name="T25" fmla="*/ 61 h 83"/>
                    <a:gd name="T26" fmla="*/ 75 w 95"/>
                    <a:gd name="T27" fmla="*/ 55 h 83"/>
                    <a:gd name="T28" fmla="*/ 71 w 95"/>
                    <a:gd name="T29" fmla="*/ 34 h 83"/>
                    <a:gd name="T30" fmla="*/ 75 w 95"/>
                    <a:gd name="T31" fmla="*/ 13 h 83"/>
                    <a:gd name="T32" fmla="*/ 78 w 95"/>
                    <a:gd name="T33" fmla="*/ 7 h 83"/>
                    <a:gd name="T34" fmla="*/ 80 w 95"/>
                    <a:gd name="T35" fmla="*/ 5 h 83"/>
                    <a:gd name="T36" fmla="*/ 83 w 95"/>
                    <a:gd name="T37" fmla="*/ 7 h 83"/>
                    <a:gd name="T38" fmla="*/ 86 w 95"/>
                    <a:gd name="T39" fmla="*/ 13 h 83"/>
                    <a:gd name="T40" fmla="*/ 89 w 95"/>
                    <a:gd name="T41" fmla="*/ 34 h 83"/>
                    <a:gd name="T42" fmla="*/ 86 w 95"/>
                    <a:gd name="T43" fmla="*/ 55 h 83"/>
                    <a:gd name="T44" fmla="*/ 83 w 95"/>
                    <a:gd name="T45" fmla="*/ 61 h 83"/>
                    <a:gd name="T46" fmla="*/ 80 w 95"/>
                    <a:gd name="T47" fmla="*/ 63 h 83"/>
                    <a:gd name="T48" fmla="*/ 24 w 95"/>
                    <a:gd name="T49" fmla="*/ 34 h 83"/>
                    <a:gd name="T50" fmla="*/ 25 w 95"/>
                    <a:gd name="T51" fmla="*/ 20 h 83"/>
                    <a:gd name="T52" fmla="*/ 12 w 95"/>
                    <a:gd name="T53" fmla="*/ 21 h 83"/>
                    <a:gd name="T54" fmla="*/ 5 w 95"/>
                    <a:gd name="T55" fmla="*/ 21 h 83"/>
                    <a:gd name="T56" fmla="*/ 0 w 95"/>
                    <a:gd name="T57" fmla="*/ 30 h 83"/>
                    <a:gd name="T58" fmla="*/ 0 w 95"/>
                    <a:gd name="T59" fmla="*/ 38 h 83"/>
                    <a:gd name="T60" fmla="*/ 5 w 95"/>
                    <a:gd name="T61" fmla="*/ 47 h 83"/>
                    <a:gd name="T62" fmla="*/ 12 w 95"/>
                    <a:gd name="T63" fmla="*/ 47 h 83"/>
                    <a:gd name="T64" fmla="*/ 25 w 95"/>
                    <a:gd name="T65" fmla="*/ 48 h 83"/>
                    <a:gd name="T66" fmla="*/ 24 w 95"/>
                    <a:gd name="T67" fmla="*/ 34 h 83"/>
                    <a:gd name="T68" fmla="*/ 34 w 95"/>
                    <a:gd name="T69" fmla="*/ 54 h 83"/>
                    <a:gd name="T70" fmla="*/ 23 w 95"/>
                    <a:gd name="T71" fmla="*/ 51 h 83"/>
                    <a:gd name="T72" fmla="*/ 30 w 95"/>
                    <a:gd name="T73" fmla="*/ 81 h 83"/>
                    <a:gd name="T74" fmla="*/ 34 w 95"/>
                    <a:gd name="T75" fmla="*/ 83 h 83"/>
                    <a:gd name="T76" fmla="*/ 44 w 95"/>
                    <a:gd name="T77" fmla="*/ 78 h 83"/>
                    <a:gd name="T78" fmla="*/ 46 w 95"/>
                    <a:gd name="T79" fmla="*/ 75 h 83"/>
                    <a:gd name="T80" fmla="*/ 34 w 95"/>
                    <a:gd name="T81" fmla="*/ 54 h 83"/>
                    <a:gd name="T82" fmla="*/ 80 w 95"/>
                    <a:gd name="T83" fmla="*/ 45 h 83"/>
                    <a:gd name="T84" fmla="*/ 79 w 95"/>
                    <a:gd name="T85" fmla="*/ 45 h 83"/>
                    <a:gd name="T86" fmla="*/ 78 w 95"/>
                    <a:gd name="T87" fmla="*/ 42 h 83"/>
                    <a:gd name="T88" fmla="*/ 77 w 95"/>
                    <a:gd name="T89" fmla="*/ 34 h 83"/>
                    <a:gd name="T90" fmla="*/ 78 w 95"/>
                    <a:gd name="T91" fmla="*/ 26 h 83"/>
                    <a:gd name="T92" fmla="*/ 79 w 95"/>
                    <a:gd name="T93" fmla="*/ 24 h 83"/>
                    <a:gd name="T94" fmla="*/ 80 w 95"/>
                    <a:gd name="T95" fmla="*/ 23 h 83"/>
                    <a:gd name="T96" fmla="*/ 81 w 95"/>
                    <a:gd name="T97" fmla="*/ 24 h 83"/>
                    <a:gd name="T98" fmla="*/ 82 w 95"/>
                    <a:gd name="T99" fmla="*/ 26 h 83"/>
                    <a:gd name="T100" fmla="*/ 84 w 95"/>
                    <a:gd name="T101" fmla="*/ 34 h 83"/>
                    <a:gd name="T102" fmla="*/ 82 w 95"/>
                    <a:gd name="T103" fmla="*/ 42 h 83"/>
                    <a:gd name="T104" fmla="*/ 81 w 95"/>
                    <a:gd name="T105" fmla="*/ 45 h 83"/>
                    <a:gd name="T106" fmla="*/ 80 w 95"/>
                    <a:gd name="T107" fmla="*/ 45 h 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95" h="83">
                      <a:moveTo>
                        <a:pt x="95" y="34"/>
                      </a:moveTo>
                      <a:cubicBezTo>
                        <a:pt x="95" y="15"/>
                        <a:pt x="90" y="0"/>
                        <a:pt x="83" y="0"/>
                      </a:cubicBezTo>
                      <a:cubicBezTo>
                        <a:pt x="83" y="0"/>
                        <a:pt x="83" y="0"/>
                        <a:pt x="83" y="0"/>
                      </a:cubicBezTo>
                      <a:cubicBezTo>
                        <a:pt x="75" y="0"/>
                        <a:pt x="75" y="0"/>
                        <a:pt x="75" y="0"/>
                      </a:cubicBezTo>
                      <a:cubicBezTo>
                        <a:pt x="75" y="0"/>
                        <a:pt x="57" y="14"/>
                        <a:pt x="31" y="19"/>
                      </a:cubicBezTo>
                      <a:cubicBezTo>
                        <a:pt x="31" y="23"/>
                        <a:pt x="30" y="28"/>
                        <a:pt x="30" y="34"/>
                      </a:cubicBezTo>
                      <a:cubicBezTo>
                        <a:pt x="30" y="40"/>
                        <a:pt x="31" y="45"/>
                        <a:pt x="31" y="49"/>
                      </a:cubicBezTo>
                      <a:cubicBezTo>
                        <a:pt x="57" y="54"/>
                        <a:pt x="75" y="68"/>
                        <a:pt x="75" y="68"/>
                      </a:cubicBezTo>
                      <a:cubicBezTo>
                        <a:pt x="83" y="68"/>
                        <a:pt x="83" y="68"/>
                        <a:pt x="83" y="68"/>
                      </a:cubicBezTo>
                      <a:cubicBezTo>
                        <a:pt x="83" y="68"/>
                        <a:pt x="83" y="68"/>
                        <a:pt x="83" y="68"/>
                      </a:cubicBezTo>
                      <a:cubicBezTo>
                        <a:pt x="90" y="68"/>
                        <a:pt x="95" y="53"/>
                        <a:pt x="95" y="34"/>
                      </a:cubicBezTo>
                      <a:close/>
                      <a:moveTo>
                        <a:pt x="80" y="63"/>
                      </a:moveTo>
                      <a:cubicBezTo>
                        <a:pt x="79" y="63"/>
                        <a:pt x="78" y="62"/>
                        <a:pt x="78" y="61"/>
                      </a:cubicBezTo>
                      <a:cubicBezTo>
                        <a:pt x="77" y="60"/>
                        <a:pt x="76" y="58"/>
                        <a:pt x="75" y="55"/>
                      </a:cubicBezTo>
                      <a:cubicBezTo>
                        <a:pt x="73" y="50"/>
                        <a:pt x="71" y="42"/>
                        <a:pt x="71" y="34"/>
                      </a:cubicBezTo>
                      <a:cubicBezTo>
                        <a:pt x="71" y="26"/>
                        <a:pt x="73" y="18"/>
                        <a:pt x="75" y="13"/>
                      </a:cubicBezTo>
                      <a:cubicBezTo>
                        <a:pt x="76" y="10"/>
                        <a:pt x="77" y="8"/>
                        <a:pt x="78" y="7"/>
                      </a:cubicBezTo>
                      <a:cubicBezTo>
                        <a:pt x="78" y="6"/>
                        <a:pt x="79" y="5"/>
                        <a:pt x="80" y="5"/>
                      </a:cubicBezTo>
                      <a:cubicBezTo>
                        <a:pt x="81" y="5"/>
                        <a:pt x="82" y="6"/>
                        <a:pt x="83" y="7"/>
                      </a:cubicBezTo>
                      <a:cubicBezTo>
                        <a:pt x="84" y="8"/>
                        <a:pt x="85" y="10"/>
                        <a:pt x="86" y="13"/>
                      </a:cubicBezTo>
                      <a:cubicBezTo>
                        <a:pt x="88" y="18"/>
                        <a:pt x="89" y="26"/>
                        <a:pt x="89" y="34"/>
                      </a:cubicBezTo>
                      <a:cubicBezTo>
                        <a:pt x="89" y="42"/>
                        <a:pt x="88" y="50"/>
                        <a:pt x="86" y="55"/>
                      </a:cubicBezTo>
                      <a:cubicBezTo>
                        <a:pt x="85" y="58"/>
                        <a:pt x="84" y="60"/>
                        <a:pt x="83" y="61"/>
                      </a:cubicBezTo>
                      <a:cubicBezTo>
                        <a:pt x="82" y="62"/>
                        <a:pt x="81" y="63"/>
                        <a:pt x="80" y="63"/>
                      </a:cubicBezTo>
                      <a:close/>
                      <a:moveTo>
                        <a:pt x="24" y="34"/>
                      </a:moveTo>
                      <a:cubicBezTo>
                        <a:pt x="24" y="29"/>
                        <a:pt x="24" y="25"/>
                        <a:pt x="25" y="20"/>
                      </a:cubicBezTo>
                      <a:cubicBezTo>
                        <a:pt x="20" y="21"/>
                        <a:pt x="16" y="21"/>
                        <a:pt x="12" y="21"/>
                      </a:cubicBezTo>
                      <a:cubicBezTo>
                        <a:pt x="5" y="21"/>
                        <a:pt x="5" y="21"/>
                        <a:pt x="5" y="21"/>
                      </a:cubicBezTo>
                      <a:cubicBezTo>
                        <a:pt x="0" y="30"/>
                        <a:pt x="0" y="30"/>
                        <a:pt x="0" y="30"/>
                      </a:cubicBezTo>
                      <a:cubicBezTo>
                        <a:pt x="0" y="38"/>
                        <a:pt x="0" y="38"/>
                        <a:pt x="0" y="38"/>
                      </a:cubicBezTo>
                      <a:cubicBezTo>
                        <a:pt x="5" y="47"/>
                        <a:pt x="5" y="47"/>
                        <a:pt x="5" y="47"/>
                      </a:cubicBezTo>
                      <a:cubicBezTo>
                        <a:pt x="5" y="47"/>
                        <a:pt x="5" y="47"/>
                        <a:pt x="12" y="47"/>
                      </a:cubicBezTo>
                      <a:cubicBezTo>
                        <a:pt x="16" y="47"/>
                        <a:pt x="20" y="47"/>
                        <a:pt x="25" y="48"/>
                      </a:cubicBezTo>
                      <a:cubicBezTo>
                        <a:pt x="24" y="43"/>
                        <a:pt x="24" y="39"/>
                        <a:pt x="24" y="34"/>
                      </a:cubicBezTo>
                      <a:close/>
                      <a:moveTo>
                        <a:pt x="34" y="54"/>
                      </a:moveTo>
                      <a:cubicBezTo>
                        <a:pt x="23" y="51"/>
                        <a:pt x="23" y="51"/>
                        <a:pt x="23" y="51"/>
                      </a:cubicBezTo>
                      <a:cubicBezTo>
                        <a:pt x="30" y="81"/>
                        <a:pt x="30" y="81"/>
                        <a:pt x="30" y="81"/>
                      </a:cubicBezTo>
                      <a:cubicBezTo>
                        <a:pt x="31" y="83"/>
                        <a:pt x="32" y="83"/>
                        <a:pt x="34" y="83"/>
                      </a:cubicBezTo>
                      <a:cubicBezTo>
                        <a:pt x="44" y="78"/>
                        <a:pt x="44" y="78"/>
                        <a:pt x="44" y="78"/>
                      </a:cubicBezTo>
                      <a:cubicBezTo>
                        <a:pt x="46" y="78"/>
                        <a:pt x="47" y="76"/>
                        <a:pt x="46" y="75"/>
                      </a:cubicBezTo>
                      <a:lnTo>
                        <a:pt x="34" y="54"/>
                      </a:lnTo>
                      <a:close/>
                      <a:moveTo>
                        <a:pt x="80" y="45"/>
                      </a:moveTo>
                      <a:cubicBezTo>
                        <a:pt x="80" y="45"/>
                        <a:pt x="80" y="45"/>
                        <a:pt x="79" y="45"/>
                      </a:cubicBezTo>
                      <a:cubicBezTo>
                        <a:pt x="79" y="44"/>
                        <a:pt x="79" y="43"/>
                        <a:pt x="78" y="42"/>
                      </a:cubicBezTo>
                      <a:cubicBezTo>
                        <a:pt x="77" y="40"/>
                        <a:pt x="77" y="37"/>
                        <a:pt x="77" y="34"/>
                      </a:cubicBezTo>
                      <a:cubicBezTo>
                        <a:pt x="77" y="31"/>
                        <a:pt x="77" y="28"/>
                        <a:pt x="78" y="26"/>
                      </a:cubicBezTo>
                      <a:cubicBezTo>
                        <a:pt x="79" y="25"/>
                        <a:pt x="79" y="24"/>
                        <a:pt x="79" y="24"/>
                      </a:cubicBezTo>
                      <a:cubicBezTo>
                        <a:pt x="80" y="23"/>
                        <a:pt x="80" y="23"/>
                        <a:pt x="80" y="23"/>
                      </a:cubicBezTo>
                      <a:cubicBezTo>
                        <a:pt x="81" y="23"/>
                        <a:pt x="81" y="23"/>
                        <a:pt x="81" y="24"/>
                      </a:cubicBezTo>
                      <a:cubicBezTo>
                        <a:pt x="82" y="24"/>
                        <a:pt x="82" y="25"/>
                        <a:pt x="82" y="26"/>
                      </a:cubicBezTo>
                      <a:cubicBezTo>
                        <a:pt x="83" y="28"/>
                        <a:pt x="84" y="31"/>
                        <a:pt x="84" y="34"/>
                      </a:cubicBezTo>
                      <a:cubicBezTo>
                        <a:pt x="84" y="37"/>
                        <a:pt x="83" y="40"/>
                        <a:pt x="82" y="42"/>
                      </a:cubicBezTo>
                      <a:cubicBezTo>
                        <a:pt x="82" y="43"/>
                        <a:pt x="82" y="44"/>
                        <a:pt x="81" y="45"/>
                      </a:cubicBezTo>
                      <a:cubicBezTo>
                        <a:pt x="81" y="45"/>
                        <a:pt x="81" y="45"/>
                        <a:pt x="80" y="4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5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91" name="îṣľîde">
                  <a:extLst>
                    <a:ext uri="{FF2B5EF4-FFF2-40B4-BE49-F238E27FC236}">
                      <a16:creationId xmlns:a16="http://schemas.microsoft.com/office/drawing/2014/main" xmlns="" id="{51F82DAD-27A1-4D69-9D5F-6C7948B3BD91}"/>
                    </a:ext>
                  </a:extLst>
                </p:cNvPr>
                <p:cNvSpPr/>
                <p:nvPr/>
              </p:nvSpPr>
              <p:spPr bwMode="auto">
                <a:xfrm>
                  <a:off x="7751370" y="2444330"/>
                  <a:ext cx="236837" cy="236836"/>
                </a:xfrm>
                <a:custGeom>
                  <a:avLst/>
                  <a:gdLst>
                    <a:gd name="T0" fmla="*/ 60 w 121"/>
                    <a:gd name="T1" fmla="*/ 121 h 121"/>
                    <a:gd name="T2" fmla="*/ 121 w 121"/>
                    <a:gd name="T3" fmla="*/ 61 h 121"/>
                    <a:gd name="T4" fmla="*/ 83 w 121"/>
                    <a:gd name="T5" fmla="*/ 61 h 121"/>
                    <a:gd name="T6" fmla="*/ 83 w 121"/>
                    <a:gd name="T7" fmla="*/ 0 h 121"/>
                    <a:gd name="T8" fmla="*/ 37 w 121"/>
                    <a:gd name="T9" fmla="*/ 0 h 121"/>
                    <a:gd name="T10" fmla="*/ 37 w 121"/>
                    <a:gd name="T11" fmla="*/ 61 h 121"/>
                    <a:gd name="T12" fmla="*/ 0 w 121"/>
                    <a:gd name="T13" fmla="*/ 61 h 121"/>
                    <a:gd name="T14" fmla="*/ 60 w 121"/>
                    <a:gd name="T15" fmla="*/ 121 h 1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1" h="121">
                      <a:moveTo>
                        <a:pt x="60" y="121"/>
                      </a:moveTo>
                      <a:lnTo>
                        <a:pt x="121" y="61"/>
                      </a:lnTo>
                      <a:lnTo>
                        <a:pt x="83" y="61"/>
                      </a:lnTo>
                      <a:lnTo>
                        <a:pt x="83" y="0"/>
                      </a:lnTo>
                      <a:lnTo>
                        <a:pt x="37" y="0"/>
                      </a:lnTo>
                      <a:lnTo>
                        <a:pt x="37" y="61"/>
                      </a:lnTo>
                      <a:lnTo>
                        <a:pt x="0" y="61"/>
                      </a:lnTo>
                      <a:lnTo>
                        <a:pt x="60" y="12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40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92" name="îṥḻíḓe">
                  <a:extLst>
                    <a:ext uri="{FF2B5EF4-FFF2-40B4-BE49-F238E27FC236}">
                      <a16:creationId xmlns:a16="http://schemas.microsoft.com/office/drawing/2014/main" xmlns="" id="{7F2DB84D-C6F2-4DEC-A9D2-6BC0C82DC166}"/>
                    </a:ext>
                  </a:extLst>
                </p:cNvPr>
                <p:cNvSpPr/>
                <p:nvPr/>
              </p:nvSpPr>
              <p:spPr bwMode="auto">
                <a:xfrm>
                  <a:off x="7222892" y="3976918"/>
                  <a:ext cx="205520" cy="152672"/>
                </a:xfrm>
                <a:custGeom>
                  <a:avLst/>
                  <a:gdLst>
                    <a:gd name="T0" fmla="*/ 56 w 64"/>
                    <a:gd name="T1" fmla="*/ 8 h 48"/>
                    <a:gd name="T2" fmla="*/ 56 w 64"/>
                    <a:gd name="T3" fmla="*/ 0 h 48"/>
                    <a:gd name="T4" fmla="*/ 0 w 64"/>
                    <a:gd name="T5" fmla="*/ 0 h 48"/>
                    <a:gd name="T6" fmla="*/ 0 w 64"/>
                    <a:gd name="T7" fmla="*/ 44 h 48"/>
                    <a:gd name="T8" fmla="*/ 4 w 64"/>
                    <a:gd name="T9" fmla="*/ 48 h 48"/>
                    <a:gd name="T10" fmla="*/ 58 w 64"/>
                    <a:gd name="T11" fmla="*/ 48 h 48"/>
                    <a:gd name="T12" fmla="*/ 64 w 64"/>
                    <a:gd name="T13" fmla="*/ 42 h 48"/>
                    <a:gd name="T14" fmla="*/ 64 w 64"/>
                    <a:gd name="T15" fmla="*/ 8 h 48"/>
                    <a:gd name="T16" fmla="*/ 56 w 64"/>
                    <a:gd name="T17" fmla="*/ 8 h 48"/>
                    <a:gd name="T18" fmla="*/ 52 w 64"/>
                    <a:gd name="T19" fmla="*/ 44 h 48"/>
                    <a:gd name="T20" fmla="*/ 4 w 64"/>
                    <a:gd name="T21" fmla="*/ 44 h 48"/>
                    <a:gd name="T22" fmla="*/ 4 w 64"/>
                    <a:gd name="T23" fmla="*/ 4 h 48"/>
                    <a:gd name="T24" fmla="*/ 52 w 64"/>
                    <a:gd name="T25" fmla="*/ 4 h 48"/>
                    <a:gd name="T26" fmla="*/ 52 w 64"/>
                    <a:gd name="T27" fmla="*/ 44 h 48"/>
                    <a:gd name="T28" fmla="*/ 8 w 64"/>
                    <a:gd name="T29" fmla="*/ 12 h 48"/>
                    <a:gd name="T30" fmla="*/ 48 w 64"/>
                    <a:gd name="T31" fmla="*/ 12 h 48"/>
                    <a:gd name="T32" fmla="*/ 48 w 64"/>
                    <a:gd name="T33" fmla="*/ 16 h 48"/>
                    <a:gd name="T34" fmla="*/ 8 w 64"/>
                    <a:gd name="T35" fmla="*/ 16 h 48"/>
                    <a:gd name="T36" fmla="*/ 8 w 64"/>
                    <a:gd name="T37" fmla="*/ 12 h 48"/>
                    <a:gd name="T38" fmla="*/ 32 w 64"/>
                    <a:gd name="T39" fmla="*/ 20 h 48"/>
                    <a:gd name="T40" fmla="*/ 48 w 64"/>
                    <a:gd name="T41" fmla="*/ 20 h 48"/>
                    <a:gd name="T42" fmla="*/ 48 w 64"/>
                    <a:gd name="T43" fmla="*/ 24 h 48"/>
                    <a:gd name="T44" fmla="*/ 32 w 64"/>
                    <a:gd name="T45" fmla="*/ 24 h 48"/>
                    <a:gd name="T46" fmla="*/ 32 w 64"/>
                    <a:gd name="T47" fmla="*/ 20 h 48"/>
                    <a:gd name="T48" fmla="*/ 32 w 64"/>
                    <a:gd name="T49" fmla="*/ 28 h 48"/>
                    <a:gd name="T50" fmla="*/ 48 w 64"/>
                    <a:gd name="T51" fmla="*/ 28 h 48"/>
                    <a:gd name="T52" fmla="*/ 48 w 64"/>
                    <a:gd name="T53" fmla="*/ 32 h 48"/>
                    <a:gd name="T54" fmla="*/ 32 w 64"/>
                    <a:gd name="T55" fmla="*/ 32 h 48"/>
                    <a:gd name="T56" fmla="*/ 32 w 64"/>
                    <a:gd name="T57" fmla="*/ 28 h 48"/>
                    <a:gd name="T58" fmla="*/ 32 w 64"/>
                    <a:gd name="T59" fmla="*/ 36 h 48"/>
                    <a:gd name="T60" fmla="*/ 44 w 64"/>
                    <a:gd name="T61" fmla="*/ 36 h 48"/>
                    <a:gd name="T62" fmla="*/ 44 w 64"/>
                    <a:gd name="T63" fmla="*/ 40 h 48"/>
                    <a:gd name="T64" fmla="*/ 32 w 64"/>
                    <a:gd name="T65" fmla="*/ 40 h 48"/>
                    <a:gd name="T66" fmla="*/ 32 w 64"/>
                    <a:gd name="T67" fmla="*/ 36 h 48"/>
                    <a:gd name="T68" fmla="*/ 8 w 64"/>
                    <a:gd name="T69" fmla="*/ 20 h 48"/>
                    <a:gd name="T70" fmla="*/ 28 w 64"/>
                    <a:gd name="T71" fmla="*/ 20 h 48"/>
                    <a:gd name="T72" fmla="*/ 28 w 64"/>
                    <a:gd name="T73" fmla="*/ 40 h 48"/>
                    <a:gd name="T74" fmla="*/ 8 w 64"/>
                    <a:gd name="T75" fmla="*/ 40 h 48"/>
                    <a:gd name="T76" fmla="*/ 8 w 64"/>
                    <a:gd name="T77" fmla="*/ 20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64" h="48">
                      <a:moveTo>
                        <a:pt x="56" y="8"/>
                      </a:moveTo>
                      <a:cubicBezTo>
                        <a:pt x="56" y="0"/>
                        <a:pt x="56" y="0"/>
                        <a:pt x="56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44"/>
                        <a:pt x="0" y="44"/>
                        <a:pt x="0" y="44"/>
                      </a:cubicBezTo>
                      <a:cubicBezTo>
                        <a:pt x="0" y="46"/>
                        <a:pt x="2" y="48"/>
                        <a:pt x="4" y="48"/>
                      </a:cubicBezTo>
                      <a:cubicBezTo>
                        <a:pt x="58" y="48"/>
                        <a:pt x="58" y="48"/>
                        <a:pt x="58" y="48"/>
                      </a:cubicBezTo>
                      <a:cubicBezTo>
                        <a:pt x="61" y="48"/>
                        <a:pt x="64" y="45"/>
                        <a:pt x="64" y="42"/>
                      </a:cubicBezTo>
                      <a:cubicBezTo>
                        <a:pt x="64" y="8"/>
                        <a:pt x="64" y="8"/>
                        <a:pt x="64" y="8"/>
                      </a:cubicBezTo>
                      <a:lnTo>
                        <a:pt x="56" y="8"/>
                      </a:lnTo>
                      <a:close/>
                      <a:moveTo>
                        <a:pt x="52" y="44"/>
                      </a:moveTo>
                      <a:cubicBezTo>
                        <a:pt x="4" y="44"/>
                        <a:pt x="4" y="44"/>
                        <a:pt x="4" y="44"/>
                      </a:cubicBezTo>
                      <a:cubicBezTo>
                        <a:pt x="4" y="4"/>
                        <a:pt x="4" y="4"/>
                        <a:pt x="4" y="4"/>
                      </a:cubicBezTo>
                      <a:cubicBezTo>
                        <a:pt x="52" y="4"/>
                        <a:pt x="52" y="4"/>
                        <a:pt x="52" y="4"/>
                      </a:cubicBezTo>
                      <a:lnTo>
                        <a:pt x="52" y="44"/>
                      </a:lnTo>
                      <a:close/>
                      <a:moveTo>
                        <a:pt x="8" y="12"/>
                      </a:moveTo>
                      <a:cubicBezTo>
                        <a:pt x="48" y="12"/>
                        <a:pt x="48" y="12"/>
                        <a:pt x="48" y="12"/>
                      </a:cubicBezTo>
                      <a:cubicBezTo>
                        <a:pt x="48" y="16"/>
                        <a:pt x="48" y="16"/>
                        <a:pt x="48" y="16"/>
                      </a:cubicBezTo>
                      <a:cubicBezTo>
                        <a:pt x="8" y="16"/>
                        <a:pt x="8" y="16"/>
                        <a:pt x="8" y="16"/>
                      </a:cubicBezTo>
                      <a:lnTo>
                        <a:pt x="8" y="12"/>
                      </a:lnTo>
                      <a:close/>
                      <a:moveTo>
                        <a:pt x="32" y="20"/>
                      </a:moveTo>
                      <a:cubicBezTo>
                        <a:pt x="48" y="20"/>
                        <a:pt x="48" y="20"/>
                        <a:pt x="48" y="20"/>
                      </a:cubicBezTo>
                      <a:cubicBezTo>
                        <a:pt x="48" y="24"/>
                        <a:pt x="48" y="24"/>
                        <a:pt x="48" y="24"/>
                      </a:cubicBezTo>
                      <a:cubicBezTo>
                        <a:pt x="32" y="24"/>
                        <a:pt x="32" y="24"/>
                        <a:pt x="32" y="24"/>
                      </a:cubicBezTo>
                      <a:lnTo>
                        <a:pt x="32" y="20"/>
                      </a:lnTo>
                      <a:close/>
                      <a:moveTo>
                        <a:pt x="32" y="28"/>
                      </a:moveTo>
                      <a:cubicBezTo>
                        <a:pt x="48" y="28"/>
                        <a:pt x="48" y="28"/>
                        <a:pt x="48" y="28"/>
                      </a:cubicBezTo>
                      <a:cubicBezTo>
                        <a:pt x="48" y="32"/>
                        <a:pt x="48" y="32"/>
                        <a:pt x="48" y="32"/>
                      </a:cubicBezTo>
                      <a:cubicBezTo>
                        <a:pt x="32" y="32"/>
                        <a:pt x="32" y="32"/>
                        <a:pt x="32" y="32"/>
                      </a:cubicBezTo>
                      <a:lnTo>
                        <a:pt x="32" y="28"/>
                      </a:lnTo>
                      <a:close/>
                      <a:moveTo>
                        <a:pt x="32" y="36"/>
                      </a:moveTo>
                      <a:cubicBezTo>
                        <a:pt x="44" y="36"/>
                        <a:pt x="44" y="36"/>
                        <a:pt x="44" y="36"/>
                      </a:cubicBezTo>
                      <a:cubicBezTo>
                        <a:pt x="44" y="40"/>
                        <a:pt x="44" y="40"/>
                        <a:pt x="44" y="40"/>
                      </a:cubicBezTo>
                      <a:cubicBezTo>
                        <a:pt x="32" y="40"/>
                        <a:pt x="32" y="40"/>
                        <a:pt x="32" y="40"/>
                      </a:cubicBezTo>
                      <a:lnTo>
                        <a:pt x="32" y="36"/>
                      </a:lnTo>
                      <a:close/>
                      <a:moveTo>
                        <a:pt x="8" y="20"/>
                      </a:moveTo>
                      <a:cubicBezTo>
                        <a:pt x="28" y="20"/>
                        <a:pt x="28" y="20"/>
                        <a:pt x="28" y="20"/>
                      </a:cubicBezTo>
                      <a:cubicBezTo>
                        <a:pt x="28" y="40"/>
                        <a:pt x="28" y="40"/>
                        <a:pt x="28" y="40"/>
                      </a:cubicBezTo>
                      <a:cubicBezTo>
                        <a:pt x="8" y="40"/>
                        <a:pt x="8" y="40"/>
                        <a:pt x="8" y="40"/>
                      </a:cubicBezTo>
                      <a:lnTo>
                        <a:pt x="8" y="2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93" name="ï$1iḍê">
                  <a:extLst>
                    <a:ext uri="{FF2B5EF4-FFF2-40B4-BE49-F238E27FC236}">
                      <a16:creationId xmlns:a16="http://schemas.microsoft.com/office/drawing/2014/main" xmlns="" id="{6DD621DD-7B22-4663-BCC4-68A7EEADEF96}"/>
                    </a:ext>
                  </a:extLst>
                </p:cNvPr>
                <p:cNvSpPr/>
                <p:nvPr/>
              </p:nvSpPr>
              <p:spPr bwMode="auto">
                <a:xfrm>
                  <a:off x="8054756" y="1359970"/>
                  <a:ext cx="246623" cy="246623"/>
                </a:xfrm>
                <a:custGeom>
                  <a:avLst/>
                  <a:gdLst>
                    <a:gd name="T0" fmla="*/ 64 w 77"/>
                    <a:gd name="T1" fmla="*/ 0 h 77"/>
                    <a:gd name="T2" fmla="*/ 13 w 77"/>
                    <a:gd name="T3" fmla="*/ 0 h 77"/>
                    <a:gd name="T4" fmla="*/ 0 w 77"/>
                    <a:gd name="T5" fmla="*/ 13 h 77"/>
                    <a:gd name="T6" fmla="*/ 0 w 77"/>
                    <a:gd name="T7" fmla="*/ 64 h 77"/>
                    <a:gd name="T8" fmla="*/ 13 w 77"/>
                    <a:gd name="T9" fmla="*/ 77 h 77"/>
                    <a:gd name="T10" fmla="*/ 64 w 77"/>
                    <a:gd name="T11" fmla="*/ 77 h 77"/>
                    <a:gd name="T12" fmla="*/ 77 w 77"/>
                    <a:gd name="T13" fmla="*/ 64 h 77"/>
                    <a:gd name="T14" fmla="*/ 77 w 77"/>
                    <a:gd name="T15" fmla="*/ 13 h 77"/>
                    <a:gd name="T16" fmla="*/ 64 w 77"/>
                    <a:gd name="T17" fmla="*/ 0 h 77"/>
                    <a:gd name="T18" fmla="*/ 25 w 77"/>
                    <a:gd name="T19" fmla="*/ 34 h 77"/>
                    <a:gd name="T20" fmla="*/ 52 w 77"/>
                    <a:gd name="T21" fmla="*/ 34 h 77"/>
                    <a:gd name="T22" fmla="*/ 53 w 77"/>
                    <a:gd name="T23" fmla="*/ 38 h 77"/>
                    <a:gd name="T24" fmla="*/ 39 w 77"/>
                    <a:gd name="T25" fmla="*/ 53 h 77"/>
                    <a:gd name="T26" fmla="*/ 24 w 77"/>
                    <a:gd name="T27" fmla="*/ 38 h 77"/>
                    <a:gd name="T28" fmla="*/ 25 w 77"/>
                    <a:gd name="T29" fmla="*/ 34 h 77"/>
                    <a:gd name="T30" fmla="*/ 67 w 77"/>
                    <a:gd name="T31" fmla="*/ 33 h 77"/>
                    <a:gd name="T32" fmla="*/ 67 w 77"/>
                    <a:gd name="T33" fmla="*/ 53 h 77"/>
                    <a:gd name="T34" fmla="*/ 67 w 77"/>
                    <a:gd name="T35" fmla="*/ 62 h 77"/>
                    <a:gd name="T36" fmla="*/ 63 w 77"/>
                    <a:gd name="T37" fmla="*/ 67 h 77"/>
                    <a:gd name="T38" fmla="*/ 15 w 77"/>
                    <a:gd name="T39" fmla="*/ 67 h 77"/>
                    <a:gd name="T40" fmla="*/ 10 w 77"/>
                    <a:gd name="T41" fmla="*/ 63 h 77"/>
                    <a:gd name="T42" fmla="*/ 10 w 77"/>
                    <a:gd name="T43" fmla="*/ 53 h 77"/>
                    <a:gd name="T44" fmla="*/ 10 w 77"/>
                    <a:gd name="T45" fmla="*/ 34 h 77"/>
                    <a:gd name="T46" fmla="*/ 10 w 77"/>
                    <a:gd name="T47" fmla="*/ 34 h 77"/>
                    <a:gd name="T48" fmla="*/ 17 w 77"/>
                    <a:gd name="T49" fmla="*/ 34 h 77"/>
                    <a:gd name="T50" fmla="*/ 17 w 77"/>
                    <a:gd name="T51" fmla="*/ 39 h 77"/>
                    <a:gd name="T52" fmla="*/ 39 w 77"/>
                    <a:gd name="T53" fmla="*/ 60 h 77"/>
                    <a:gd name="T54" fmla="*/ 60 w 77"/>
                    <a:gd name="T55" fmla="*/ 38 h 77"/>
                    <a:gd name="T56" fmla="*/ 60 w 77"/>
                    <a:gd name="T57" fmla="*/ 33 h 77"/>
                    <a:gd name="T58" fmla="*/ 67 w 77"/>
                    <a:gd name="T59" fmla="*/ 33 h 77"/>
                    <a:gd name="T60" fmla="*/ 67 w 77"/>
                    <a:gd name="T61" fmla="*/ 17 h 77"/>
                    <a:gd name="T62" fmla="*/ 65 w 77"/>
                    <a:gd name="T63" fmla="*/ 19 h 77"/>
                    <a:gd name="T64" fmla="*/ 60 w 77"/>
                    <a:gd name="T65" fmla="*/ 19 h 77"/>
                    <a:gd name="T66" fmla="*/ 58 w 77"/>
                    <a:gd name="T67" fmla="*/ 17 h 77"/>
                    <a:gd name="T68" fmla="*/ 58 w 77"/>
                    <a:gd name="T69" fmla="*/ 12 h 77"/>
                    <a:gd name="T70" fmla="*/ 60 w 77"/>
                    <a:gd name="T71" fmla="*/ 10 h 77"/>
                    <a:gd name="T72" fmla="*/ 65 w 77"/>
                    <a:gd name="T73" fmla="*/ 10 h 77"/>
                    <a:gd name="T74" fmla="*/ 67 w 77"/>
                    <a:gd name="T75" fmla="*/ 12 h 77"/>
                    <a:gd name="T76" fmla="*/ 67 w 77"/>
                    <a:gd name="T77" fmla="*/ 17 h 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77" h="77">
                      <a:moveTo>
                        <a:pt x="64" y="0"/>
                      </a:move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6" y="0"/>
                        <a:pt x="0" y="6"/>
                        <a:pt x="0" y="13"/>
                      </a:cubicBezTo>
                      <a:cubicBezTo>
                        <a:pt x="0" y="64"/>
                        <a:pt x="0" y="64"/>
                        <a:pt x="0" y="64"/>
                      </a:cubicBezTo>
                      <a:cubicBezTo>
                        <a:pt x="1" y="71"/>
                        <a:pt x="6" y="77"/>
                        <a:pt x="13" y="77"/>
                      </a:cubicBezTo>
                      <a:cubicBezTo>
                        <a:pt x="64" y="77"/>
                        <a:pt x="64" y="77"/>
                        <a:pt x="64" y="77"/>
                      </a:cubicBezTo>
                      <a:cubicBezTo>
                        <a:pt x="71" y="76"/>
                        <a:pt x="77" y="71"/>
                        <a:pt x="77" y="64"/>
                      </a:cubicBezTo>
                      <a:cubicBezTo>
                        <a:pt x="77" y="13"/>
                        <a:pt x="77" y="13"/>
                        <a:pt x="77" y="13"/>
                      </a:cubicBezTo>
                      <a:cubicBezTo>
                        <a:pt x="77" y="6"/>
                        <a:pt x="71" y="0"/>
                        <a:pt x="64" y="0"/>
                      </a:cubicBezTo>
                      <a:close/>
                      <a:moveTo>
                        <a:pt x="25" y="34"/>
                      </a:moveTo>
                      <a:cubicBezTo>
                        <a:pt x="52" y="34"/>
                        <a:pt x="52" y="34"/>
                        <a:pt x="52" y="34"/>
                      </a:cubicBezTo>
                      <a:cubicBezTo>
                        <a:pt x="53" y="35"/>
                        <a:pt x="53" y="37"/>
                        <a:pt x="53" y="38"/>
                      </a:cubicBezTo>
                      <a:cubicBezTo>
                        <a:pt x="53" y="46"/>
                        <a:pt x="47" y="53"/>
                        <a:pt x="39" y="53"/>
                      </a:cubicBezTo>
                      <a:cubicBezTo>
                        <a:pt x="31" y="53"/>
                        <a:pt x="24" y="47"/>
                        <a:pt x="24" y="38"/>
                      </a:cubicBezTo>
                      <a:cubicBezTo>
                        <a:pt x="24" y="37"/>
                        <a:pt x="24" y="35"/>
                        <a:pt x="25" y="34"/>
                      </a:cubicBezTo>
                      <a:close/>
                      <a:moveTo>
                        <a:pt x="67" y="33"/>
                      </a:moveTo>
                      <a:cubicBezTo>
                        <a:pt x="67" y="53"/>
                        <a:pt x="67" y="53"/>
                        <a:pt x="67" y="53"/>
                      </a:cubicBezTo>
                      <a:cubicBezTo>
                        <a:pt x="67" y="62"/>
                        <a:pt x="67" y="62"/>
                        <a:pt x="67" y="62"/>
                      </a:cubicBezTo>
                      <a:cubicBezTo>
                        <a:pt x="67" y="65"/>
                        <a:pt x="65" y="67"/>
                        <a:pt x="63" y="67"/>
                      </a:cubicBezTo>
                      <a:cubicBezTo>
                        <a:pt x="15" y="67"/>
                        <a:pt x="15" y="67"/>
                        <a:pt x="15" y="67"/>
                      </a:cubicBezTo>
                      <a:cubicBezTo>
                        <a:pt x="12" y="67"/>
                        <a:pt x="10" y="65"/>
                        <a:pt x="10" y="63"/>
                      </a:cubicBezTo>
                      <a:cubicBezTo>
                        <a:pt x="10" y="53"/>
                        <a:pt x="10" y="53"/>
                        <a:pt x="10" y="53"/>
                      </a:cubicBezTo>
                      <a:cubicBezTo>
                        <a:pt x="10" y="34"/>
                        <a:pt x="10" y="34"/>
                        <a:pt x="10" y="34"/>
                      </a:cubicBezTo>
                      <a:cubicBezTo>
                        <a:pt x="10" y="34"/>
                        <a:pt x="10" y="34"/>
                        <a:pt x="10" y="34"/>
                      </a:cubicBezTo>
                      <a:cubicBezTo>
                        <a:pt x="17" y="34"/>
                        <a:pt x="17" y="34"/>
                        <a:pt x="17" y="34"/>
                      </a:cubicBezTo>
                      <a:cubicBezTo>
                        <a:pt x="17" y="35"/>
                        <a:pt x="17" y="37"/>
                        <a:pt x="17" y="39"/>
                      </a:cubicBezTo>
                      <a:cubicBezTo>
                        <a:pt x="17" y="51"/>
                        <a:pt x="27" y="60"/>
                        <a:pt x="39" y="60"/>
                      </a:cubicBezTo>
                      <a:cubicBezTo>
                        <a:pt x="51" y="60"/>
                        <a:pt x="60" y="50"/>
                        <a:pt x="60" y="38"/>
                      </a:cubicBezTo>
                      <a:cubicBezTo>
                        <a:pt x="60" y="37"/>
                        <a:pt x="60" y="35"/>
                        <a:pt x="60" y="33"/>
                      </a:cubicBezTo>
                      <a:cubicBezTo>
                        <a:pt x="67" y="33"/>
                        <a:pt x="67" y="33"/>
                        <a:pt x="67" y="33"/>
                      </a:cubicBezTo>
                      <a:close/>
                      <a:moveTo>
                        <a:pt x="67" y="17"/>
                      </a:moveTo>
                      <a:cubicBezTo>
                        <a:pt x="67" y="18"/>
                        <a:pt x="66" y="19"/>
                        <a:pt x="65" y="19"/>
                      </a:cubicBezTo>
                      <a:cubicBezTo>
                        <a:pt x="60" y="19"/>
                        <a:pt x="60" y="19"/>
                        <a:pt x="60" y="19"/>
                      </a:cubicBezTo>
                      <a:cubicBezTo>
                        <a:pt x="59" y="19"/>
                        <a:pt x="58" y="18"/>
                        <a:pt x="58" y="17"/>
                      </a:cubicBezTo>
                      <a:cubicBezTo>
                        <a:pt x="58" y="12"/>
                        <a:pt x="58" y="12"/>
                        <a:pt x="58" y="12"/>
                      </a:cubicBezTo>
                      <a:cubicBezTo>
                        <a:pt x="58" y="11"/>
                        <a:pt x="59" y="10"/>
                        <a:pt x="60" y="10"/>
                      </a:cubicBezTo>
                      <a:cubicBezTo>
                        <a:pt x="65" y="10"/>
                        <a:pt x="65" y="10"/>
                        <a:pt x="65" y="10"/>
                      </a:cubicBezTo>
                      <a:cubicBezTo>
                        <a:pt x="66" y="9"/>
                        <a:pt x="67" y="11"/>
                        <a:pt x="67" y="12"/>
                      </a:cubicBezTo>
                      <a:lnTo>
                        <a:pt x="67" y="1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475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94" name="iṧľîḓe">
                  <a:extLst>
                    <a:ext uri="{FF2B5EF4-FFF2-40B4-BE49-F238E27FC236}">
                      <a16:creationId xmlns:a16="http://schemas.microsoft.com/office/drawing/2014/main" xmlns="" id="{84F89601-BDAC-4F00-A55F-DBC81F87F047}"/>
                    </a:ext>
                  </a:extLst>
                </p:cNvPr>
                <p:cNvSpPr/>
                <p:nvPr/>
              </p:nvSpPr>
              <p:spPr bwMode="auto">
                <a:xfrm>
                  <a:off x="7590869" y="1725991"/>
                  <a:ext cx="252496" cy="191818"/>
                </a:xfrm>
                <a:custGeom>
                  <a:avLst/>
                  <a:gdLst>
                    <a:gd name="T0" fmla="*/ 76 w 79"/>
                    <a:gd name="T1" fmla="*/ 3 h 60"/>
                    <a:gd name="T2" fmla="*/ 40 w 79"/>
                    <a:gd name="T3" fmla="*/ 0 h 60"/>
                    <a:gd name="T4" fmla="*/ 4 w 79"/>
                    <a:gd name="T5" fmla="*/ 3 h 60"/>
                    <a:gd name="T6" fmla="*/ 0 w 79"/>
                    <a:gd name="T7" fmla="*/ 30 h 60"/>
                    <a:gd name="T8" fmla="*/ 4 w 79"/>
                    <a:gd name="T9" fmla="*/ 57 h 60"/>
                    <a:gd name="T10" fmla="*/ 40 w 79"/>
                    <a:gd name="T11" fmla="*/ 60 h 60"/>
                    <a:gd name="T12" fmla="*/ 76 w 79"/>
                    <a:gd name="T13" fmla="*/ 57 h 60"/>
                    <a:gd name="T14" fmla="*/ 79 w 79"/>
                    <a:gd name="T15" fmla="*/ 30 h 60"/>
                    <a:gd name="T16" fmla="*/ 76 w 79"/>
                    <a:gd name="T17" fmla="*/ 3 h 60"/>
                    <a:gd name="T18" fmla="*/ 30 w 79"/>
                    <a:gd name="T19" fmla="*/ 45 h 60"/>
                    <a:gd name="T20" fmla="*/ 30 w 79"/>
                    <a:gd name="T21" fmla="*/ 15 h 60"/>
                    <a:gd name="T22" fmla="*/ 55 w 79"/>
                    <a:gd name="T23" fmla="*/ 30 h 60"/>
                    <a:gd name="T24" fmla="*/ 30 w 79"/>
                    <a:gd name="T25" fmla="*/ 45 h 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79" h="60">
                      <a:moveTo>
                        <a:pt x="76" y="3"/>
                      </a:moveTo>
                      <a:cubicBezTo>
                        <a:pt x="65" y="1"/>
                        <a:pt x="53" y="0"/>
                        <a:pt x="40" y="0"/>
                      </a:cubicBezTo>
                      <a:cubicBezTo>
                        <a:pt x="27" y="0"/>
                        <a:pt x="15" y="1"/>
                        <a:pt x="4" y="3"/>
                      </a:cubicBezTo>
                      <a:cubicBezTo>
                        <a:pt x="2" y="11"/>
                        <a:pt x="0" y="20"/>
                        <a:pt x="0" y="30"/>
                      </a:cubicBezTo>
                      <a:cubicBezTo>
                        <a:pt x="0" y="40"/>
                        <a:pt x="2" y="49"/>
                        <a:pt x="4" y="57"/>
                      </a:cubicBezTo>
                      <a:cubicBezTo>
                        <a:pt x="15" y="59"/>
                        <a:pt x="27" y="60"/>
                        <a:pt x="40" y="60"/>
                      </a:cubicBezTo>
                      <a:cubicBezTo>
                        <a:pt x="53" y="60"/>
                        <a:pt x="65" y="59"/>
                        <a:pt x="76" y="57"/>
                      </a:cubicBezTo>
                      <a:cubicBezTo>
                        <a:pt x="78" y="49"/>
                        <a:pt x="79" y="40"/>
                        <a:pt x="79" y="30"/>
                      </a:cubicBezTo>
                      <a:cubicBezTo>
                        <a:pt x="79" y="20"/>
                        <a:pt x="78" y="11"/>
                        <a:pt x="76" y="3"/>
                      </a:cubicBezTo>
                      <a:close/>
                      <a:moveTo>
                        <a:pt x="30" y="45"/>
                      </a:moveTo>
                      <a:cubicBezTo>
                        <a:pt x="30" y="15"/>
                        <a:pt x="30" y="15"/>
                        <a:pt x="30" y="15"/>
                      </a:cubicBezTo>
                      <a:cubicBezTo>
                        <a:pt x="55" y="30"/>
                        <a:pt x="55" y="30"/>
                        <a:pt x="55" y="30"/>
                      </a:cubicBezTo>
                      <a:lnTo>
                        <a:pt x="30" y="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95" name="íŝļidè">
                  <a:extLst>
                    <a:ext uri="{FF2B5EF4-FFF2-40B4-BE49-F238E27FC236}">
                      <a16:creationId xmlns:a16="http://schemas.microsoft.com/office/drawing/2014/main" xmlns="" id="{783607FB-7E5B-4B38-8A68-BCE9DA4F13AB}"/>
                    </a:ext>
                  </a:extLst>
                </p:cNvPr>
                <p:cNvSpPr/>
                <p:nvPr/>
              </p:nvSpPr>
              <p:spPr bwMode="auto">
                <a:xfrm>
                  <a:off x="7334459" y="2704655"/>
                  <a:ext cx="219221" cy="217263"/>
                </a:xfrm>
                <a:custGeom>
                  <a:avLst/>
                  <a:gdLst>
                    <a:gd name="T0" fmla="*/ 34 w 68"/>
                    <a:gd name="T1" fmla="*/ 0 h 68"/>
                    <a:gd name="T2" fmla="*/ 0 w 68"/>
                    <a:gd name="T3" fmla="*/ 34 h 68"/>
                    <a:gd name="T4" fmla="*/ 34 w 68"/>
                    <a:gd name="T5" fmla="*/ 68 h 68"/>
                    <a:gd name="T6" fmla="*/ 68 w 68"/>
                    <a:gd name="T7" fmla="*/ 34 h 68"/>
                    <a:gd name="T8" fmla="*/ 34 w 68"/>
                    <a:gd name="T9" fmla="*/ 0 h 68"/>
                    <a:gd name="T10" fmla="*/ 34 w 68"/>
                    <a:gd name="T11" fmla="*/ 61 h 68"/>
                    <a:gd name="T12" fmla="*/ 7 w 68"/>
                    <a:gd name="T13" fmla="*/ 34 h 68"/>
                    <a:gd name="T14" fmla="*/ 34 w 68"/>
                    <a:gd name="T15" fmla="*/ 6 h 68"/>
                    <a:gd name="T16" fmla="*/ 62 w 68"/>
                    <a:gd name="T17" fmla="*/ 34 h 68"/>
                    <a:gd name="T18" fmla="*/ 34 w 68"/>
                    <a:gd name="T19" fmla="*/ 61 h 68"/>
                    <a:gd name="T20" fmla="*/ 21 w 68"/>
                    <a:gd name="T21" fmla="*/ 21 h 68"/>
                    <a:gd name="T22" fmla="*/ 47 w 68"/>
                    <a:gd name="T23" fmla="*/ 21 h 68"/>
                    <a:gd name="T24" fmla="*/ 47 w 68"/>
                    <a:gd name="T25" fmla="*/ 46 h 68"/>
                    <a:gd name="T26" fmla="*/ 21 w 68"/>
                    <a:gd name="T27" fmla="*/ 46 h 68"/>
                    <a:gd name="T28" fmla="*/ 21 w 68"/>
                    <a:gd name="T29" fmla="*/ 21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68" h="68">
                      <a:moveTo>
                        <a:pt x="34" y="0"/>
                      </a:moveTo>
                      <a:cubicBezTo>
                        <a:pt x="15" y="0"/>
                        <a:pt x="0" y="15"/>
                        <a:pt x="0" y="34"/>
                      </a:cubicBezTo>
                      <a:cubicBezTo>
                        <a:pt x="0" y="52"/>
                        <a:pt x="15" y="68"/>
                        <a:pt x="34" y="68"/>
                      </a:cubicBezTo>
                      <a:cubicBezTo>
                        <a:pt x="53" y="68"/>
                        <a:pt x="68" y="52"/>
                        <a:pt x="68" y="34"/>
                      </a:cubicBezTo>
                      <a:cubicBezTo>
                        <a:pt x="68" y="15"/>
                        <a:pt x="53" y="0"/>
                        <a:pt x="34" y="0"/>
                      </a:cubicBezTo>
                      <a:close/>
                      <a:moveTo>
                        <a:pt x="34" y="61"/>
                      </a:moveTo>
                      <a:cubicBezTo>
                        <a:pt x="19" y="61"/>
                        <a:pt x="7" y="49"/>
                        <a:pt x="7" y="34"/>
                      </a:cubicBezTo>
                      <a:cubicBezTo>
                        <a:pt x="7" y="18"/>
                        <a:pt x="19" y="6"/>
                        <a:pt x="34" y="6"/>
                      </a:cubicBezTo>
                      <a:cubicBezTo>
                        <a:pt x="49" y="6"/>
                        <a:pt x="62" y="18"/>
                        <a:pt x="62" y="34"/>
                      </a:cubicBezTo>
                      <a:cubicBezTo>
                        <a:pt x="62" y="49"/>
                        <a:pt x="49" y="61"/>
                        <a:pt x="34" y="61"/>
                      </a:cubicBezTo>
                      <a:close/>
                      <a:moveTo>
                        <a:pt x="21" y="21"/>
                      </a:moveTo>
                      <a:cubicBezTo>
                        <a:pt x="47" y="21"/>
                        <a:pt x="47" y="21"/>
                        <a:pt x="47" y="21"/>
                      </a:cubicBezTo>
                      <a:cubicBezTo>
                        <a:pt x="47" y="46"/>
                        <a:pt x="47" y="46"/>
                        <a:pt x="47" y="46"/>
                      </a:cubicBezTo>
                      <a:cubicBezTo>
                        <a:pt x="21" y="46"/>
                        <a:pt x="21" y="46"/>
                        <a:pt x="21" y="46"/>
                      </a:cubicBezTo>
                      <a:lnTo>
                        <a:pt x="21" y="2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40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96" name="iṣļîdè">
                  <a:extLst>
                    <a:ext uri="{FF2B5EF4-FFF2-40B4-BE49-F238E27FC236}">
                      <a16:creationId xmlns:a16="http://schemas.microsoft.com/office/drawing/2014/main" xmlns="" id="{A3D96639-6EA3-403D-9EAC-B83A3CF2DACC}"/>
                    </a:ext>
                  </a:extLst>
                </p:cNvPr>
                <p:cNvSpPr/>
                <p:nvPr/>
              </p:nvSpPr>
              <p:spPr bwMode="auto">
                <a:xfrm>
                  <a:off x="6575015" y="3595239"/>
                  <a:ext cx="229008" cy="230965"/>
                </a:xfrm>
                <a:custGeom>
                  <a:avLst/>
                  <a:gdLst>
                    <a:gd name="T0" fmla="*/ 36 w 72"/>
                    <a:gd name="T1" fmla="*/ 0 h 72"/>
                    <a:gd name="T2" fmla="*/ 0 w 72"/>
                    <a:gd name="T3" fmla="*/ 36 h 72"/>
                    <a:gd name="T4" fmla="*/ 36 w 72"/>
                    <a:gd name="T5" fmla="*/ 72 h 72"/>
                    <a:gd name="T6" fmla="*/ 72 w 72"/>
                    <a:gd name="T7" fmla="*/ 36 h 72"/>
                    <a:gd name="T8" fmla="*/ 36 w 72"/>
                    <a:gd name="T9" fmla="*/ 0 h 72"/>
                    <a:gd name="T10" fmla="*/ 57 w 72"/>
                    <a:gd name="T11" fmla="*/ 31 h 72"/>
                    <a:gd name="T12" fmla="*/ 38 w 72"/>
                    <a:gd name="T13" fmla="*/ 59 h 72"/>
                    <a:gd name="T14" fmla="*/ 29 w 72"/>
                    <a:gd name="T15" fmla="*/ 55 h 72"/>
                    <a:gd name="T16" fmla="*/ 21 w 72"/>
                    <a:gd name="T17" fmla="*/ 33 h 72"/>
                    <a:gd name="T18" fmla="*/ 16 w 72"/>
                    <a:gd name="T19" fmla="*/ 35 h 72"/>
                    <a:gd name="T20" fmla="*/ 15 w 72"/>
                    <a:gd name="T21" fmla="*/ 32 h 72"/>
                    <a:gd name="T22" fmla="*/ 28 w 72"/>
                    <a:gd name="T23" fmla="*/ 23 h 72"/>
                    <a:gd name="T24" fmla="*/ 35 w 72"/>
                    <a:gd name="T25" fmla="*/ 37 h 72"/>
                    <a:gd name="T26" fmla="*/ 38 w 72"/>
                    <a:gd name="T27" fmla="*/ 46 h 72"/>
                    <a:gd name="T28" fmla="*/ 44 w 72"/>
                    <a:gd name="T29" fmla="*/ 38 h 72"/>
                    <a:gd name="T30" fmla="*/ 39 w 72"/>
                    <a:gd name="T31" fmla="*/ 32 h 72"/>
                    <a:gd name="T32" fmla="*/ 57 w 72"/>
                    <a:gd name="T33" fmla="*/ 31 h 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72" h="72">
                      <a:moveTo>
                        <a:pt x="36" y="0"/>
                      </a:moveTo>
                      <a:cubicBezTo>
                        <a:pt x="16" y="0"/>
                        <a:pt x="0" y="17"/>
                        <a:pt x="0" y="36"/>
                      </a:cubicBezTo>
                      <a:cubicBezTo>
                        <a:pt x="0" y="56"/>
                        <a:pt x="16" y="72"/>
                        <a:pt x="36" y="72"/>
                      </a:cubicBezTo>
                      <a:cubicBezTo>
                        <a:pt x="56" y="72"/>
                        <a:pt x="72" y="56"/>
                        <a:pt x="72" y="36"/>
                      </a:cubicBezTo>
                      <a:cubicBezTo>
                        <a:pt x="72" y="17"/>
                        <a:pt x="56" y="0"/>
                        <a:pt x="36" y="0"/>
                      </a:cubicBezTo>
                      <a:close/>
                      <a:moveTo>
                        <a:pt x="57" y="31"/>
                      </a:moveTo>
                      <a:cubicBezTo>
                        <a:pt x="55" y="45"/>
                        <a:pt x="42" y="56"/>
                        <a:pt x="38" y="59"/>
                      </a:cubicBezTo>
                      <a:cubicBezTo>
                        <a:pt x="34" y="61"/>
                        <a:pt x="30" y="58"/>
                        <a:pt x="29" y="55"/>
                      </a:cubicBezTo>
                      <a:cubicBezTo>
                        <a:pt x="27" y="52"/>
                        <a:pt x="22" y="35"/>
                        <a:pt x="21" y="33"/>
                      </a:cubicBezTo>
                      <a:cubicBezTo>
                        <a:pt x="20" y="32"/>
                        <a:pt x="16" y="35"/>
                        <a:pt x="16" y="35"/>
                      </a:cubicBezTo>
                      <a:cubicBezTo>
                        <a:pt x="15" y="32"/>
                        <a:pt x="15" y="32"/>
                        <a:pt x="15" y="32"/>
                      </a:cubicBezTo>
                      <a:cubicBezTo>
                        <a:pt x="15" y="32"/>
                        <a:pt x="22" y="24"/>
                        <a:pt x="28" y="23"/>
                      </a:cubicBezTo>
                      <a:cubicBezTo>
                        <a:pt x="33" y="22"/>
                        <a:pt x="33" y="32"/>
                        <a:pt x="35" y="37"/>
                      </a:cubicBezTo>
                      <a:cubicBezTo>
                        <a:pt x="36" y="43"/>
                        <a:pt x="37" y="46"/>
                        <a:pt x="38" y="46"/>
                      </a:cubicBezTo>
                      <a:cubicBezTo>
                        <a:pt x="39" y="46"/>
                        <a:pt x="42" y="43"/>
                        <a:pt x="44" y="38"/>
                      </a:cubicBezTo>
                      <a:cubicBezTo>
                        <a:pt x="47" y="34"/>
                        <a:pt x="44" y="29"/>
                        <a:pt x="39" y="32"/>
                      </a:cubicBezTo>
                      <a:cubicBezTo>
                        <a:pt x="41" y="21"/>
                        <a:pt x="60" y="18"/>
                        <a:pt x="57" y="3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40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97" name="îśḻîḋê">
                  <a:extLst>
                    <a:ext uri="{FF2B5EF4-FFF2-40B4-BE49-F238E27FC236}">
                      <a16:creationId xmlns:a16="http://schemas.microsoft.com/office/drawing/2014/main" xmlns="" id="{D8734E75-76C4-4315-9D79-A2A4F3002816}"/>
                    </a:ext>
                  </a:extLst>
                </p:cNvPr>
                <p:cNvSpPr/>
                <p:nvPr/>
              </p:nvSpPr>
              <p:spPr bwMode="auto">
                <a:xfrm>
                  <a:off x="5843656" y="2888235"/>
                  <a:ext cx="150715" cy="150714"/>
                </a:xfrm>
                <a:custGeom>
                  <a:avLst/>
                  <a:gdLst>
                    <a:gd name="T0" fmla="*/ 23 w 47"/>
                    <a:gd name="T1" fmla="*/ 0 h 47"/>
                    <a:gd name="T2" fmla="*/ 0 w 47"/>
                    <a:gd name="T3" fmla="*/ 24 h 47"/>
                    <a:gd name="T4" fmla="*/ 23 w 47"/>
                    <a:gd name="T5" fmla="*/ 47 h 47"/>
                    <a:gd name="T6" fmla="*/ 47 w 47"/>
                    <a:gd name="T7" fmla="*/ 24 h 47"/>
                    <a:gd name="T8" fmla="*/ 23 w 47"/>
                    <a:gd name="T9" fmla="*/ 0 h 47"/>
                    <a:gd name="T10" fmla="*/ 5 w 47"/>
                    <a:gd name="T11" fmla="*/ 24 h 47"/>
                    <a:gd name="T12" fmla="*/ 23 w 47"/>
                    <a:gd name="T13" fmla="*/ 6 h 47"/>
                    <a:gd name="T14" fmla="*/ 23 w 47"/>
                    <a:gd name="T15" fmla="*/ 42 h 47"/>
                    <a:gd name="T16" fmla="*/ 5 w 47"/>
                    <a:gd name="T17" fmla="*/ 24 h 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7" h="47">
                      <a:moveTo>
                        <a:pt x="23" y="0"/>
                      </a:moveTo>
                      <a:cubicBezTo>
                        <a:pt x="10" y="0"/>
                        <a:pt x="0" y="11"/>
                        <a:pt x="0" y="24"/>
                      </a:cubicBezTo>
                      <a:cubicBezTo>
                        <a:pt x="0" y="37"/>
                        <a:pt x="10" y="47"/>
                        <a:pt x="23" y="47"/>
                      </a:cubicBezTo>
                      <a:cubicBezTo>
                        <a:pt x="36" y="47"/>
                        <a:pt x="47" y="37"/>
                        <a:pt x="47" y="24"/>
                      </a:cubicBezTo>
                      <a:cubicBezTo>
                        <a:pt x="47" y="11"/>
                        <a:pt x="36" y="0"/>
                        <a:pt x="23" y="0"/>
                      </a:cubicBezTo>
                      <a:close/>
                      <a:moveTo>
                        <a:pt x="5" y="24"/>
                      </a:moveTo>
                      <a:cubicBezTo>
                        <a:pt x="5" y="14"/>
                        <a:pt x="13" y="6"/>
                        <a:pt x="23" y="6"/>
                      </a:cubicBezTo>
                      <a:cubicBezTo>
                        <a:pt x="23" y="42"/>
                        <a:pt x="23" y="42"/>
                        <a:pt x="23" y="42"/>
                      </a:cubicBezTo>
                      <a:cubicBezTo>
                        <a:pt x="13" y="42"/>
                        <a:pt x="5" y="34"/>
                        <a:pt x="5" y="2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98" name="íṡḷíďè">
                  <a:extLst>
                    <a:ext uri="{FF2B5EF4-FFF2-40B4-BE49-F238E27FC236}">
                      <a16:creationId xmlns:a16="http://schemas.microsoft.com/office/drawing/2014/main" xmlns="" id="{556615C5-A110-415D-BD1C-6FE34A291425}"/>
                    </a:ext>
                  </a:extLst>
                </p:cNvPr>
                <p:cNvSpPr/>
                <p:nvPr/>
              </p:nvSpPr>
              <p:spPr bwMode="auto">
                <a:xfrm>
                  <a:off x="5900419" y="2101389"/>
                  <a:ext cx="215306" cy="199648"/>
                </a:xfrm>
                <a:custGeom>
                  <a:avLst/>
                  <a:gdLst>
                    <a:gd name="T0" fmla="*/ 34 w 67"/>
                    <a:gd name="T1" fmla="*/ 8 h 62"/>
                    <a:gd name="T2" fmla="*/ 23 w 67"/>
                    <a:gd name="T3" fmla="*/ 10 h 62"/>
                    <a:gd name="T4" fmla="*/ 15 w 67"/>
                    <a:gd name="T5" fmla="*/ 14 h 62"/>
                    <a:gd name="T6" fmla="*/ 8 w 67"/>
                    <a:gd name="T7" fmla="*/ 27 h 62"/>
                    <a:gd name="T8" fmla="*/ 11 w 67"/>
                    <a:gd name="T9" fmla="*/ 35 h 62"/>
                    <a:gd name="T10" fmla="*/ 17 w 67"/>
                    <a:gd name="T11" fmla="*/ 41 h 62"/>
                    <a:gd name="T12" fmla="*/ 21 w 67"/>
                    <a:gd name="T13" fmla="*/ 47 h 62"/>
                    <a:gd name="T14" fmla="*/ 21 w 67"/>
                    <a:gd name="T15" fmla="*/ 49 h 62"/>
                    <a:gd name="T16" fmla="*/ 22 w 67"/>
                    <a:gd name="T17" fmla="*/ 48 h 62"/>
                    <a:gd name="T18" fmla="*/ 28 w 67"/>
                    <a:gd name="T19" fmla="*/ 45 h 62"/>
                    <a:gd name="T20" fmla="*/ 29 w 67"/>
                    <a:gd name="T21" fmla="*/ 46 h 62"/>
                    <a:gd name="T22" fmla="*/ 34 w 67"/>
                    <a:gd name="T23" fmla="*/ 46 h 62"/>
                    <a:gd name="T24" fmla="*/ 44 w 67"/>
                    <a:gd name="T25" fmla="*/ 44 h 62"/>
                    <a:gd name="T26" fmla="*/ 52 w 67"/>
                    <a:gd name="T27" fmla="*/ 40 h 62"/>
                    <a:gd name="T28" fmla="*/ 59 w 67"/>
                    <a:gd name="T29" fmla="*/ 27 h 62"/>
                    <a:gd name="T30" fmla="*/ 52 w 67"/>
                    <a:gd name="T31" fmla="*/ 14 h 62"/>
                    <a:gd name="T32" fmla="*/ 44 w 67"/>
                    <a:gd name="T33" fmla="*/ 10 h 62"/>
                    <a:gd name="T34" fmla="*/ 34 w 67"/>
                    <a:gd name="T35" fmla="*/ 8 h 62"/>
                    <a:gd name="T36" fmla="*/ 34 w 67"/>
                    <a:gd name="T37" fmla="*/ 0 h 62"/>
                    <a:gd name="T38" fmla="*/ 34 w 67"/>
                    <a:gd name="T39" fmla="*/ 0 h 62"/>
                    <a:gd name="T40" fmla="*/ 67 w 67"/>
                    <a:gd name="T41" fmla="*/ 27 h 62"/>
                    <a:gd name="T42" fmla="*/ 34 w 67"/>
                    <a:gd name="T43" fmla="*/ 54 h 62"/>
                    <a:gd name="T44" fmla="*/ 28 w 67"/>
                    <a:gd name="T45" fmla="*/ 54 h 62"/>
                    <a:gd name="T46" fmla="*/ 4 w 67"/>
                    <a:gd name="T47" fmla="*/ 62 h 62"/>
                    <a:gd name="T48" fmla="*/ 4 w 67"/>
                    <a:gd name="T49" fmla="*/ 61 h 62"/>
                    <a:gd name="T50" fmla="*/ 13 w 67"/>
                    <a:gd name="T51" fmla="*/ 50 h 62"/>
                    <a:gd name="T52" fmla="*/ 12 w 67"/>
                    <a:gd name="T53" fmla="*/ 48 h 62"/>
                    <a:gd name="T54" fmla="*/ 0 w 67"/>
                    <a:gd name="T55" fmla="*/ 27 h 62"/>
                    <a:gd name="T56" fmla="*/ 34 w 67"/>
                    <a:gd name="T57" fmla="*/ 0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67" h="62">
                      <a:moveTo>
                        <a:pt x="34" y="8"/>
                      </a:moveTo>
                      <a:cubicBezTo>
                        <a:pt x="30" y="8"/>
                        <a:pt x="26" y="9"/>
                        <a:pt x="23" y="10"/>
                      </a:cubicBezTo>
                      <a:cubicBezTo>
                        <a:pt x="20" y="11"/>
                        <a:pt x="17" y="12"/>
                        <a:pt x="15" y="14"/>
                      </a:cubicBezTo>
                      <a:cubicBezTo>
                        <a:pt x="11" y="18"/>
                        <a:pt x="8" y="22"/>
                        <a:pt x="8" y="27"/>
                      </a:cubicBezTo>
                      <a:cubicBezTo>
                        <a:pt x="8" y="30"/>
                        <a:pt x="9" y="32"/>
                        <a:pt x="11" y="35"/>
                      </a:cubicBezTo>
                      <a:cubicBezTo>
                        <a:pt x="12" y="37"/>
                        <a:pt x="14" y="39"/>
                        <a:pt x="17" y="41"/>
                      </a:cubicBezTo>
                      <a:cubicBezTo>
                        <a:pt x="19" y="42"/>
                        <a:pt x="20" y="45"/>
                        <a:pt x="21" y="47"/>
                      </a:cubicBezTo>
                      <a:cubicBezTo>
                        <a:pt x="21" y="48"/>
                        <a:pt x="21" y="48"/>
                        <a:pt x="21" y="49"/>
                      </a:cubicBezTo>
                      <a:cubicBezTo>
                        <a:pt x="21" y="49"/>
                        <a:pt x="22" y="48"/>
                        <a:pt x="22" y="48"/>
                      </a:cubicBezTo>
                      <a:cubicBezTo>
                        <a:pt x="24" y="46"/>
                        <a:pt x="26" y="45"/>
                        <a:pt x="28" y="45"/>
                      </a:cubicBezTo>
                      <a:cubicBezTo>
                        <a:pt x="29" y="45"/>
                        <a:pt x="29" y="45"/>
                        <a:pt x="29" y="46"/>
                      </a:cubicBezTo>
                      <a:cubicBezTo>
                        <a:pt x="31" y="46"/>
                        <a:pt x="32" y="46"/>
                        <a:pt x="34" y="46"/>
                      </a:cubicBezTo>
                      <a:cubicBezTo>
                        <a:pt x="37" y="46"/>
                        <a:pt x="41" y="45"/>
                        <a:pt x="44" y="44"/>
                      </a:cubicBezTo>
                      <a:cubicBezTo>
                        <a:pt x="47" y="43"/>
                        <a:pt x="50" y="42"/>
                        <a:pt x="52" y="40"/>
                      </a:cubicBezTo>
                      <a:cubicBezTo>
                        <a:pt x="56" y="36"/>
                        <a:pt x="59" y="32"/>
                        <a:pt x="59" y="27"/>
                      </a:cubicBezTo>
                      <a:cubicBezTo>
                        <a:pt x="59" y="22"/>
                        <a:pt x="56" y="18"/>
                        <a:pt x="52" y="14"/>
                      </a:cubicBezTo>
                      <a:cubicBezTo>
                        <a:pt x="50" y="12"/>
                        <a:pt x="47" y="11"/>
                        <a:pt x="44" y="10"/>
                      </a:cubicBezTo>
                      <a:cubicBezTo>
                        <a:pt x="41" y="9"/>
                        <a:pt x="37" y="8"/>
                        <a:pt x="34" y="8"/>
                      </a:cubicBezTo>
                      <a:close/>
                      <a:moveTo>
                        <a:pt x="34" y="0"/>
                      </a:moveTo>
                      <a:cubicBezTo>
                        <a:pt x="34" y="0"/>
                        <a:pt x="34" y="0"/>
                        <a:pt x="34" y="0"/>
                      </a:cubicBezTo>
                      <a:cubicBezTo>
                        <a:pt x="52" y="0"/>
                        <a:pt x="67" y="12"/>
                        <a:pt x="67" y="27"/>
                      </a:cubicBezTo>
                      <a:cubicBezTo>
                        <a:pt x="67" y="42"/>
                        <a:pt x="52" y="54"/>
                        <a:pt x="34" y="54"/>
                      </a:cubicBezTo>
                      <a:cubicBezTo>
                        <a:pt x="32" y="54"/>
                        <a:pt x="30" y="54"/>
                        <a:pt x="28" y="54"/>
                      </a:cubicBezTo>
                      <a:cubicBezTo>
                        <a:pt x="21" y="61"/>
                        <a:pt x="13" y="62"/>
                        <a:pt x="4" y="62"/>
                      </a:cubicBezTo>
                      <a:cubicBezTo>
                        <a:pt x="4" y="61"/>
                        <a:pt x="4" y="61"/>
                        <a:pt x="4" y="61"/>
                      </a:cubicBezTo>
                      <a:cubicBezTo>
                        <a:pt x="9" y="59"/>
                        <a:pt x="13" y="55"/>
                        <a:pt x="13" y="50"/>
                      </a:cubicBezTo>
                      <a:cubicBezTo>
                        <a:pt x="13" y="49"/>
                        <a:pt x="13" y="49"/>
                        <a:pt x="12" y="48"/>
                      </a:cubicBezTo>
                      <a:cubicBezTo>
                        <a:pt x="5" y="43"/>
                        <a:pt x="0" y="36"/>
                        <a:pt x="0" y="27"/>
                      </a:cubicBezTo>
                      <a:cubicBezTo>
                        <a:pt x="0" y="12"/>
                        <a:pt x="15" y="0"/>
                        <a:pt x="3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325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99" name="îṧḷïḍê">
                  <a:extLst>
                    <a:ext uri="{FF2B5EF4-FFF2-40B4-BE49-F238E27FC236}">
                      <a16:creationId xmlns:a16="http://schemas.microsoft.com/office/drawing/2014/main" xmlns="" id="{2A1C61D5-5117-4D9D-96B0-41468E05E84C}"/>
                    </a:ext>
                  </a:extLst>
                </p:cNvPr>
                <p:cNvSpPr/>
                <p:nvPr/>
              </p:nvSpPr>
              <p:spPr bwMode="auto">
                <a:xfrm>
                  <a:off x="6312733" y="2886686"/>
                  <a:ext cx="207477" cy="203562"/>
                </a:xfrm>
                <a:custGeom>
                  <a:avLst/>
                  <a:gdLst>
                    <a:gd name="T0" fmla="*/ 62 w 65"/>
                    <a:gd name="T1" fmla="*/ 36 h 64"/>
                    <a:gd name="T2" fmla="*/ 62 w 65"/>
                    <a:gd name="T3" fmla="*/ 32 h 64"/>
                    <a:gd name="T4" fmla="*/ 33 w 65"/>
                    <a:gd name="T5" fmla="*/ 3 h 64"/>
                    <a:gd name="T6" fmla="*/ 28 w 65"/>
                    <a:gd name="T7" fmla="*/ 3 h 64"/>
                    <a:gd name="T8" fmla="*/ 18 w 65"/>
                    <a:gd name="T9" fmla="*/ 0 h 64"/>
                    <a:gd name="T10" fmla="*/ 0 w 65"/>
                    <a:gd name="T11" fmla="*/ 18 h 64"/>
                    <a:gd name="T12" fmla="*/ 3 w 65"/>
                    <a:gd name="T13" fmla="*/ 28 h 64"/>
                    <a:gd name="T14" fmla="*/ 3 w 65"/>
                    <a:gd name="T15" fmla="*/ 32 h 64"/>
                    <a:gd name="T16" fmla="*/ 33 w 65"/>
                    <a:gd name="T17" fmla="*/ 62 h 64"/>
                    <a:gd name="T18" fmla="*/ 38 w 65"/>
                    <a:gd name="T19" fmla="*/ 62 h 64"/>
                    <a:gd name="T20" fmla="*/ 47 w 65"/>
                    <a:gd name="T21" fmla="*/ 64 h 64"/>
                    <a:gd name="T22" fmla="*/ 65 w 65"/>
                    <a:gd name="T23" fmla="*/ 46 h 64"/>
                    <a:gd name="T24" fmla="*/ 62 w 65"/>
                    <a:gd name="T25" fmla="*/ 36 h 64"/>
                    <a:gd name="T26" fmla="*/ 35 w 65"/>
                    <a:gd name="T27" fmla="*/ 54 h 64"/>
                    <a:gd name="T28" fmla="*/ 17 w 65"/>
                    <a:gd name="T29" fmla="*/ 49 h 64"/>
                    <a:gd name="T30" fmla="*/ 18 w 65"/>
                    <a:gd name="T31" fmla="*/ 39 h 64"/>
                    <a:gd name="T32" fmla="*/ 26 w 65"/>
                    <a:gd name="T33" fmla="*/ 45 h 64"/>
                    <a:gd name="T34" fmla="*/ 40 w 65"/>
                    <a:gd name="T35" fmla="*/ 44 h 64"/>
                    <a:gd name="T36" fmla="*/ 32 w 65"/>
                    <a:gd name="T37" fmla="*/ 36 h 64"/>
                    <a:gd name="T38" fmla="*/ 15 w 65"/>
                    <a:gd name="T39" fmla="*/ 23 h 64"/>
                    <a:gd name="T40" fmla="*/ 28 w 65"/>
                    <a:gd name="T41" fmla="*/ 10 h 64"/>
                    <a:gd name="T42" fmla="*/ 46 w 65"/>
                    <a:gd name="T43" fmla="*/ 15 h 64"/>
                    <a:gd name="T44" fmla="*/ 45 w 65"/>
                    <a:gd name="T45" fmla="*/ 24 h 64"/>
                    <a:gd name="T46" fmla="*/ 32 w 65"/>
                    <a:gd name="T47" fmla="*/ 17 h 64"/>
                    <a:gd name="T48" fmla="*/ 29 w 65"/>
                    <a:gd name="T49" fmla="*/ 27 h 64"/>
                    <a:gd name="T50" fmla="*/ 50 w 65"/>
                    <a:gd name="T51" fmla="*/ 37 h 64"/>
                    <a:gd name="T52" fmla="*/ 35 w 65"/>
                    <a:gd name="T53" fmla="*/ 54 h 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65" h="64">
                      <a:moveTo>
                        <a:pt x="62" y="36"/>
                      </a:moveTo>
                      <a:cubicBezTo>
                        <a:pt x="62" y="35"/>
                        <a:pt x="62" y="34"/>
                        <a:pt x="62" y="32"/>
                      </a:cubicBezTo>
                      <a:cubicBezTo>
                        <a:pt x="62" y="16"/>
                        <a:pt x="49" y="3"/>
                        <a:pt x="33" y="3"/>
                      </a:cubicBezTo>
                      <a:cubicBezTo>
                        <a:pt x="31" y="3"/>
                        <a:pt x="29" y="3"/>
                        <a:pt x="28" y="3"/>
                      </a:cubicBezTo>
                      <a:cubicBezTo>
                        <a:pt x="25" y="1"/>
                        <a:pt x="22" y="0"/>
                        <a:pt x="18" y="0"/>
                      </a:cubicBezTo>
                      <a:cubicBezTo>
                        <a:pt x="8" y="0"/>
                        <a:pt x="0" y="8"/>
                        <a:pt x="0" y="18"/>
                      </a:cubicBezTo>
                      <a:cubicBezTo>
                        <a:pt x="0" y="21"/>
                        <a:pt x="1" y="25"/>
                        <a:pt x="3" y="28"/>
                      </a:cubicBezTo>
                      <a:cubicBezTo>
                        <a:pt x="3" y="29"/>
                        <a:pt x="3" y="31"/>
                        <a:pt x="3" y="32"/>
                      </a:cubicBezTo>
                      <a:cubicBezTo>
                        <a:pt x="3" y="49"/>
                        <a:pt x="16" y="62"/>
                        <a:pt x="33" y="62"/>
                      </a:cubicBezTo>
                      <a:cubicBezTo>
                        <a:pt x="34" y="62"/>
                        <a:pt x="36" y="62"/>
                        <a:pt x="38" y="62"/>
                      </a:cubicBezTo>
                      <a:cubicBezTo>
                        <a:pt x="41" y="63"/>
                        <a:pt x="44" y="64"/>
                        <a:pt x="47" y="64"/>
                      </a:cubicBezTo>
                      <a:cubicBezTo>
                        <a:pt x="57" y="64"/>
                        <a:pt x="65" y="56"/>
                        <a:pt x="65" y="46"/>
                      </a:cubicBezTo>
                      <a:cubicBezTo>
                        <a:pt x="65" y="43"/>
                        <a:pt x="64" y="39"/>
                        <a:pt x="62" y="36"/>
                      </a:cubicBezTo>
                      <a:close/>
                      <a:moveTo>
                        <a:pt x="35" y="54"/>
                      </a:moveTo>
                      <a:cubicBezTo>
                        <a:pt x="26" y="55"/>
                        <a:pt x="21" y="53"/>
                        <a:pt x="17" y="49"/>
                      </a:cubicBezTo>
                      <a:cubicBezTo>
                        <a:pt x="13" y="45"/>
                        <a:pt x="15" y="40"/>
                        <a:pt x="18" y="39"/>
                      </a:cubicBezTo>
                      <a:cubicBezTo>
                        <a:pt x="22" y="39"/>
                        <a:pt x="24" y="44"/>
                        <a:pt x="26" y="45"/>
                      </a:cubicBezTo>
                      <a:cubicBezTo>
                        <a:pt x="28" y="46"/>
                        <a:pt x="36" y="49"/>
                        <a:pt x="40" y="44"/>
                      </a:cubicBezTo>
                      <a:cubicBezTo>
                        <a:pt x="44" y="39"/>
                        <a:pt x="37" y="37"/>
                        <a:pt x="32" y="36"/>
                      </a:cubicBezTo>
                      <a:cubicBezTo>
                        <a:pt x="24" y="35"/>
                        <a:pt x="14" y="31"/>
                        <a:pt x="15" y="23"/>
                      </a:cubicBezTo>
                      <a:cubicBezTo>
                        <a:pt x="16" y="15"/>
                        <a:pt x="22" y="11"/>
                        <a:pt x="28" y="10"/>
                      </a:cubicBezTo>
                      <a:cubicBezTo>
                        <a:pt x="37" y="9"/>
                        <a:pt x="42" y="11"/>
                        <a:pt x="46" y="15"/>
                      </a:cubicBezTo>
                      <a:cubicBezTo>
                        <a:pt x="51" y="19"/>
                        <a:pt x="48" y="24"/>
                        <a:pt x="45" y="24"/>
                      </a:cubicBezTo>
                      <a:cubicBezTo>
                        <a:pt x="42" y="24"/>
                        <a:pt x="39" y="17"/>
                        <a:pt x="32" y="17"/>
                      </a:cubicBezTo>
                      <a:cubicBezTo>
                        <a:pt x="25" y="17"/>
                        <a:pt x="20" y="24"/>
                        <a:pt x="29" y="27"/>
                      </a:cubicBezTo>
                      <a:cubicBezTo>
                        <a:pt x="37" y="29"/>
                        <a:pt x="47" y="30"/>
                        <a:pt x="50" y="37"/>
                      </a:cubicBezTo>
                      <a:cubicBezTo>
                        <a:pt x="53" y="45"/>
                        <a:pt x="45" y="54"/>
                        <a:pt x="35" y="5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325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200" name="ïšḻíḋè">
                  <a:extLst>
                    <a:ext uri="{FF2B5EF4-FFF2-40B4-BE49-F238E27FC236}">
                      <a16:creationId xmlns:a16="http://schemas.microsoft.com/office/drawing/2014/main" xmlns="" id="{CEA2F0DB-9F1B-4631-8D75-D8426CFC4E1A}"/>
                    </a:ext>
                  </a:extLst>
                </p:cNvPr>
                <p:cNvSpPr/>
                <p:nvPr/>
              </p:nvSpPr>
              <p:spPr bwMode="auto">
                <a:xfrm>
                  <a:off x="5156634" y="2140536"/>
                  <a:ext cx="262282" cy="281855"/>
                </a:xfrm>
                <a:custGeom>
                  <a:avLst/>
                  <a:gdLst>
                    <a:gd name="T0" fmla="*/ 78 w 82"/>
                    <a:gd name="T1" fmla="*/ 22 h 88"/>
                    <a:gd name="T2" fmla="*/ 50 w 82"/>
                    <a:gd name="T3" fmla="*/ 2 h 88"/>
                    <a:gd name="T4" fmla="*/ 40 w 82"/>
                    <a:gd name="T5" fmla="*/ 4 h 88"/>
                    <a:gd name="T6" fmla="*/ 3 w 82"/>
                    <a:gd name="T7" fmla="*/ 55 h 88"/>
                    <a:gd name="T8" fmla="*/ 4 w 82"/>
                    <a:gd name="T9" fmla="*/ 65 h 88"/>
                    <a:gd name="T10" fmla="*/ 32 w 82"/>
                    <a:gd name="T11" fmla="*/ 85 h 88"/>
                    <a:gd name="T12" fmla="*/ 42 w 82"/>
                    <a:gd name="T13" fmla="*/ 84 h 88"/>
                    <a:gd name="T14" fmla="*/ 80 w 82"/>
                    <a:gd name="T15" fmla="*/ 33 h 88"/>
                    <a:gd name="T16" fmla="*/ 78 w 82"/>
                    <a:gd name="T17" fmla="*/ 22 h 88"/>
                    <a:gd name="T18" fmla="*/ 54 w 82"/>
                    <a:gd name="T19" fmla="*/ 9 h 88"/>
                    <a:gd name="T20" fmla="*/ 70 w 82"/>
                    <a:gd name="T21" fmla="*/ 21 h 88"/>
                    <a:gd name="T22" fmla="*/ 68 w 82"/>
                    <a:gd name="T23" fmla="*/ 23 h 88"/>
                    <a:gd name="T24" fmla="*/ 53 w 82"/>
                    <a:gd name="T25" fmla="*/ 11 h 88"/>
                    <a:gd name="T26" fmla="*/ 54 w 82"/>
                    <a:gd name="T27" fmla="*/ 9 h 88"/>
                    <a:gd name="T28" fmla="*/ 21 w 82"/>
                    <a:gd name="T29" fmla="*/ 71 h 88"/>
                    <a:gd name="T30" fmla="*/ 20 w 82"/>
                    <a:gd name="T31" fmla="*/ 64 h 88"/>
                    <a:gd name="T32" fmla="*/ 27 w 82"/>
                    <a:gd name="T33" fmla="*/ 63 h 88"/>
                    <a:gd name="T34" fmla="*/ 28 w 82"/>
                    <a:gd name="T35" fmla="*/ 70 h 88"/>
                    <a:gd name="T36" fmla="*/ 21 w 82"/>
                    <a:gd name="T37" fmla="*/ 71 h 88"/>
                    <a:gd name="T38" fmla="*/ 45 w 82"/>
                    <a:gd name="T39" fmla="*/ 71 h 88"/>
                    <a:gd name="T40" fmla="*/ 14 w 82"/>
                    <a:gd name="T41" fmla="*/ 48 h 88"/>
                    <a:gd name="T42" fmla="*/ 43 w 82"/>
                    <a:gd name="T43" fmla="*/ 9 h 88"/>
                    <a:gd name="T44" fmla="*/ 74 w 82"/>
                    <a:gd name="T45" fmla="*/ 32 h 88"/>
                    <a:gd name="T46" fmla="*/ 45 w 82"/>
                    <a:gd name="T47" fmla="*/ 71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82" h="88">
                      <a:moveTo>
                        <a:pt x="78" y="22"/>
                      </a:moveTo>
                      <a:cubicBezTo>
                        <a:pt x="50" y="2"/>
                        <a:pt x="50" y="2"/>
                        <a:pt x="50" y="2"/>
                      </a:cubicBezTo>
                      <a:cubicBezTo>
                        <a:pt x="47" y="0"/>
                        <a:pt x="43" y="1"/>
                        <a:pt x="40" y="4"/>
                      </a:cubicBezTo>
                      <a:cubicBezTo>
                        <a:pt x="3" y="55"/>
                        <a:pt x="3" y="55"/>
                        <a:pt x="3" y="55"/>
                      </a:cubicBezTo>
                      <a:cubicBezTo>
                        <a:pt x="0" y="58"/>
                        <a:pt x="1" y="63"/>
                        <a:pt x="4" y="65"/>
                      </a:cubicBezTo>
                      <a:cubicBezTo>
                        <a:pt x="32" y="85"/>
                        <a:pt x="32" y="85"/>
                        <a:pt x="32" y="85"/>
                      </a:cubicBezTo>
                      <a:cubicBezTo>
                        <a:pt x="35" y="88"/>
                        <a:pt x="40" y="87"/>
                        <a:pt x="42" y="84"/>
                      </a:cubicBezTo>
                      <a:cubicBezTo>
                        <a:pt x="80" y="33"/>
                        <a:pt x="80" y="33"/>
                        <a:pt x="80" y="33"/>
                      </a:cubicBezTo>
                      <a:cubicBezTo>
                        <a:pt x="82" y="29"/>
                        <a:pt x="81" y="25"/>
                        <a:pt x="78" y="22"/>
                      </a:cubicBezTo>
                      <a:close/>
                      <a:moveTo>
                        <a:pt x="54" y="9"/>
                      </a:moveTo>
                      <a:cubicBezTo>
                        <a:pt x="70" y="21"/>
                        <a:pt x="70" y="21"/>
                        <a:pt x="70" y="21"/>
                      </a:cubicBezTo>
                      <a:cubicBezTo>
                        <a:pt x="68" y="23"/>
                        <a:pt x="68" y="23"/>
                        <a:pt x="68" y="23"/>
                      </a:cubicBezTo>
                      <a:cubicBezTo>
                        <a:pt x="53" y="11"/>
                        <a:pt x="53" y="11"/>
                        <a:pt x="53" y="11"/>
                      </a:cubicBezTo>
                      <a:lnTo>
                        <a:pt x="54" y="9"/>
                      </a:lnTo>
                      <a:close/>
                      <a:moveTo>
                        <a:pt x="21" y="71"/>
                      </a:moveTo>
                      <a:cubicBezTo>
                        <a:pt x="19" y="70"/>
                        <a:pt x="18" y="67"/>
                        <a:pt x="20" y="64"/>
                      </a:cubicBezTo>
                      <a:cubicBezTo>
                        <a:pt x="22" y="62"/>
                        <a:pt x="25" y="62"/>
                        <a:pt x="27" y="63"/>
                      </a:cubicBezTo>
                      <a:cubicBezTo>
                        <a:pt x="29" y="65"/>
                        <a:pt x="29" y="68"/>
                        <a:pt x="28" y="70"/>
                      </a:cubicBezTo>
                      <a:cubicBezTo>
                        <a:pt x="26" y="72"/>
                        <a:pt x="23" y="73"/>
                        <a:pt x="21" y="71"/>
                      </a:cubicBezTo>
                      <a:close/>
                      <a:moveTo>
                        <a:pt x="45" y="71"/>
                      </a:moveTo>
                      <a:cubicBezTo>
                        <a:pt x="14" y="48"/>
                        <a:pt x="14" y="48"/>
                        <a:pt x="14" y="48"/>
                      </a:cubicBezTo>
                      <a:cubicBezTo>
                        <a:pt x="43" y="9"/>
                        <a:pt x="43" y="9"/>
                        <a:pt x="43" y="9"/>
                      </a:cubicBezTo>
                      <a:cubicBezTo>
                        <a:pt x="74" y="32"/>
                        <a:pt x="74" y="32"/>
                        <a:pt x="74" y="32"/>
                      </a:cubicBezTo>
                      <a:lnTo>
                        <a:pt x="45" y="7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625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201" name="íṣļíḋe">
                  <a:extLst>
                    <a:ext uri="{FF2B5EF4-FFF2-40B4-BE49-F238E27FC236}">
                      <a16:creationId xmlns:a16="http://schemas.microsoft.com/office/drawing/2014/main" xmlns="" id="{9AB5C079-926A-48B2-8CB3-35E216C0B3B1}"/>
                    </a:ext>
                  </a:extLst>
                </p:cNvPr>
                <p:cNvSpPr/>
                <p:nvPr/>
              </p:nvSpPr>
              <p:spPr bwMode="auto">
                <a:xfrm>
                  <a:off x="4814101" y="2956741"/>
                  <a:ext cx="137013" cy="152672"/>
                </a:xfrm>
                <a:custGeom>
                  <a:avLst/>
                  <a:gdLst>
                    <a:gd name="T0" fmla="*/ 34 w 43"/>
                    <a:gd name="T1" fmla="*/ 15 h 48"/>
                    <a:gd name="T2" fmla="*/ 36 w 43"/>
                    <a:gd name="T3" fmla="*/ 12 h 48"/>
                    <a:gd name="T4" fmla="*/ 39 w 43"/>
                    <a:gd name="T5" fmla="*/ 7 h 48"/>
                    <a:gd name="T6" fmla="*/ 38 w 43"/>
                    <a:gd name="T7" fmla="*/ 1 h 48"/>
                    <a:gd name="T8" fmla="*/ 34 w 43"/>
                    <a:gd name="T9" fmla="*/ 0 h 48"/>
                    <a:gd name="T10" fmla="*/ 27 w 43"/>
                    <a:gd name="T11" fmla="*/ 3 h 48"/>
                    <a:gd name="T12" fmla="*/ 21 w 43"/>
                    <a:gd name="T13" fmla="*/ 14 h 48"/>
                    <a:gd name="T14" fmla="*/ 16 w 43"/>
                    <a:gd name="T15" fmla="*/ 3 h 48"/>
                    <a:gd name="T16" fmla="*/ 10 w 43"/>
                    <a:gd name="T17" fmla="*/ 1 h 48"/>
                    <a:gd name="T18" fmla="*/ 6 w 43"/>
                    <a:gd name="T19" fmla="*/ 3 h 48"/>
                    <a:gd name="T20" fmla="*/ 7 w 43"/>
                    <a:gd name="T21" fmla="*/ 12 h 48"/>
                    <a:gd name="T22" fmla="*/ 10 w 43"/>
                    <a:gd name="T23" fmla="*/ 15 h 48"/>
                    <a:gd name="T24" fmla="*/ 0 w 43"/>
                    <a:gd name="T25" fmla="*/ 15 h 48"/>
                    <a:gd name="T26" fmla="*/ 0 w 43"/>
                    <a:gd name="T27" fmla="*/ 27 h 48"/>
                    <a:gd name="T28" fmla="*/ 3 w 43"/>
                    <a:gd name="T29" fmla="*/ 27 h 48"/>
                    <a:gd name="T30" fmla="*/ 3 w 43"/>
                    <a:gd name="T31" fmla="*/ 48 h 48"/>
                    <a:gd name="T32" fmla="*/ 40 w 43"/>
                    <a:gd name="T33" fmla="*/ 48 h 48"/>
                    <a:gd name="T34" fmla="*/ 40 w 43"/>
                    <a:gd name="T35" fmla="*/ 27 h 48"/>
                    <a:gd name="T36" fmla="*/ 43 w 43"/>
                    <a:gd name="T37" fmla="*/ 27 h 48"/>
                    <a:gd name="T38" fmla="*/ 43 w 43"/>
                    <a:gd name="T39" fmla="*/ 15 h 48"/>
                    <a:gd name="T40" fmla="*/ 34 w 43"/>
                    <a:gd name="T41" fmla="*/ 15 h 48"/>
                    <a:gd name="T42" fmla="*/ 29 w 43"/>
                    <a:gd name="T43" fmla="*/ 5 h 48"/>
                    <a:gd name="T44" fmla="*/ 34 w 43"/>
                    <a:gd name="T45" fmla="*/ 3 h 48"/>
                    <a:gd name="T46" fmla="*/ 35 w 43"/>
                    <a:gd name="T47" fmla="*/ 4 h 48"/>
                    <a:gd name="T48" fmla="*/ 34 w 43"/>
                    <a:gd name="T49" fmla="*/ 10 h 48"/>
                    <a:gd name="T50" fmla="*/ 27 w 43"/>
                    <a:gd name="T51" fmla="*/ 15 h 48"/>
                    <a:gd name="T52" fmla="*/ 24 w 43"/>
                    <a:gd name="T53" fmla="*/ 15 h 48"/>
                    <a:gd name="T54" fmla="*/ 29 w 43"/>
                    <a:gd name="T55" fmla="*/ 5 h 48"/>
                    <a:gd name="T56" fmla="*/ 8 w 43"/>
                    <a:gd name="T57" fmla="*/ 7 h 48"/>
                    <a:gd name="T58" fmla="*/ 9 w 43"/>
                    <a:gd name="T59" fmla="*/ 5 h 48"/>
                    <a:gd name="T60" fmla="*/ 10 w 43"/>
                    <a:gd name="T61" fmla="*/ 4 h 48"/>
                    <a:gd name="T62" fmla="*/ 10 w 43"/>
                    <a:gd name="T63" fmla="*/ 4 h 48"/>
                    <a:gd name="T64" fmla="*/ 13 w 43"/>
                    <a:gd name="T65" fmla="*/ 6 h 48"/>
                    <a:gd name="T66" fmla="*/ 17 w 43"/>
                    <a:gd name="T67" fmla="*/ 13 h 48"/>
                    <a:gd name="T68" fmla="*/ 17 w 43"/>
                    <a:gd name="T69" fmla="*/ 13 h 48"/>
                    <a:gd name="T70" fmla="*/ 17 w 43"/>
                    <a:gd name="T71" fmla="*/ 13 h 48"/>
                    <a:gd name="T72" fmla="*/ 9 w 43"/>
                    <a:gd name="T73" fmla="*/ 10 h 48"/>
                    <a:gd name="T74" fmla="*/ 8 w 43"/>
                    <a:gd name="T75" fmla="*/ 7 h 48"/>
                    <a:gd name="T76" fmla="*/ 18 w 43"/>
                    <a:gd name="T77" fmla="*/ 45 h 48"/>
                    <a:gd name="T78" fmla="*/ 6 w 43"/>
                    <a:gd name="T79" fmla="*/ 45 h 48"/>
                    <a:gd name="T80" fmla="*/ 6 w 43"/>
                    <a:gd name="T81" fmla="*/ 25 h 48"/>
                    <a:gd name="T82" fmla="*/ 18 w 43"/>
                    <a:gd name="T83" fmla="*/ 25 h 48"/>
                    <a:gd name="T84" fmla="*/ 18 w 43"/>
                    <a:gd name="T85" fmla="*/ 45 h 48"/>
                    <a:gd name="T86" fmla="*/ 18 w 43"/>
                    <a:gd name="T87" fmla="*/ 24 h 48"/>
                    <a:gd name="T88" fmla="*/ 3 w 43"/>
                    <a:gd name="T89" fmla="*/ 24 h 48"/>
                    <a:gd name="T90" fmla="*/ 3 w 43"/>
                    <a:gd name="T91" fmla="*/ 18 h 48"/>
                    <a:gd name="T92" fmla="*/ 18 w 43"/>
                    <a:gd name="T93" fmla="*/ 18 h 48"/>
                    <a:gd name="T94" fmla="*/ 18 w 43"/>
                    <a:gd name="T95" fmla="*/ 24 h 48"/>
                    <a:gd name="T96" fmla="*/ 37 w 43"/>
                    <a:gd name="T97" fmla="*/ 45 h 48"/>
                    <a:gd name="T98" fmla="*/ 25 w 43"/>
                    <a:gd name="T99" fmla="*/ 45 h 48"/>
                    <a:gd name="T100" fmla="*/ 25 w 43"/>
                    <a:gd name="T101" fmla="*/ 25 h 48"/>
                    <a:gd name="T102" fmla="*/ 37 w 43"/>
                    <a:gd name="T103" fmla="*/ 25 h 48"/>
                    <a:gd name="T104" fmla="*/ 37 w 43"/>
                    <a:gd name="T105" fmla="*/ 45 h 48"/>
                    <a:gd name="T106" fmla="*/ 40 w 43"/>
                    <a:gd name="T107" fmla="*/ 24 h 48"/>
                    <a:gd name="T108" fmla="*/ 25 w 43"/>
                    <a:gd name="T109" fmla="*/ 24 h 48"/>
                    <a:gd name="T110" fmla="*/ 25 w 43"/>
                    <a:gd name="T111" fmla="*/ 18 h 48"/>
                    <a:gd name="T112" fmla="*/ 40 w 43"/>
                    <a:gd name="T113" fmla="*/ 18 h 48"/>
                    <a:gd name="T114" fmla="*/ 40 w 43"/>
                    <a:gd name="T115" fmla="*/ 24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43" h="48">
                      <a:moveTo>
                        <a:pt x="34" y="15"/>
                      </a:moveTo>
                      <a:cubicBezTo>
                        <a:pt x="35" y="14"/>
                        <a:pt x="36" y="13"/>
                        <a:pt x="36" y="12"/>
                      </a:cubicBezTo>
                      <a:cubicBezTo>
                        <a:pt x="38" y="11"/>
                        <a:pt x="39" y="9"/>
                        <a:pt x="39" y="7"/>
                      </a:cubicBezTo>
                      <a:cubicBezTo>
                        <a:pt x="40" y="5"/>
                        <a:pt x="39" y="3"/>
                        <a:pt x="38" y="1"/>
                      </a:cubicBezTo>
                      <a:cubicBezTo>
                        <a:pt x="37" y="0"/>
                        <a:pt x="35" y="0"/>
                        <a:pt x="34" y="0"/>
                      </a:cubicBezTo>
                      <a:cubicBezTo>
                        <a:pt x="31" y="0"/>
                        <a:pt x="29" y="1"/>
                        <a:pt x="27" y="3"/>
                      </a:cubicBezTo>
                      <a:cubicBezTo>
                        <a:pt x="24" y="6"/>
                        <a:pt x="22" y="10"/>
                        <a:pt x="21" y="14"/>
                      </a:cubicBezTo>
                      <a:cubicBezTo>
                        <a:pt x="20" y="10"/>
                        <a:pt x="19" y="6"/>
                        <a:pt x="16" y="3"/>
                      </a:cubicBezTo>
                      <a:cubicBezTo>
                        <a:pt x="14" y="2"/>
                        <a:pt x="12" y="1"/>
                        <a:pt x="10" y="1"/>
                      </a:cubicBezTo>
                      <a:cubicBezTo>
                        <a:pt x="9" y="1"/>
                        <a:pt x="7" y="1"/>
                        <a:pt x="6" y="3"/>
                      </a:cubicBezTo>
                      <a:cubicBezTo>
                        <a:pt x="4" y="5"/>
                        <a:pt x="4" y="9"/>
                        <a:pt x="7" y="12"/>
                      </a:cubicBezTo>
                      <a:cubicBezTo>
                        <a:pt x="8" y="13"/>
                        <a:pt x="9" y="14"/>
                        <a:pt x="10" y="15"/>
                      </a:cubicBezTo>
                      <a:cubicBezTo>
                        <a:pt x="0" y="15"/>
                        <a:pt x="0" y="15"/>
                        <a:pt x="0" y="15"/>
                      </a:cubicBezTo>
                      <a:cubicBezTo>
                        <a:pt x="0" y="27"/>
                        <a:pt x="0" y="27"/>
                        <a:pt x="0" y="27"/>
                      </a:cubicBezTo>
                      <a:cubicBezTo>
                        <a:pt x="3" y="27"/>
                        <a:pt x="3" y="27"/>
                        <a:pt x="3" y="27"/>
                      </a:cubicBezTo>
                      <a:cubicBezTo>
                        <a:pt x="3" y="48"/>
                        <a:pt x="3" y="48"/>
                        <a:pt x="3" y="48"/>
                      </a:cubicBezTo>
                      <a:cubicBezTo>
                        <a:pt x="40" y="48"/>
                        <a:pt x="40" y="48"/>
                        <a:pt x="40" y="48"/>
                      </a:cubicBezTo>
                      <a:cubicBezTo>
                        <a:pt x="40" y="27"/>
                        <a:pt x="40" y="27"/>
                        <a:pt x="40" y="27"/>
                      </a:cubicBezTo>
                      <a:cubicBezTo>
                        <a:pt x="43" y="27"/>
                        <a:pt x="43" y="27"/>
                        <a:pt x="43" y="27"/>
                      </a:cubicBezTo>
                      <a:cubicBezTo>
                        <a:pt x="43" y="15"/>
                        <a:pt x="43" y="15"/>
                        <a:pt x="43" y="15"/>
                      </a:cubicBezTo>
                      <a:lnTo>
                        <a:pt x="34" y="15"/>
                      </a:lnTo>
                      <a:close/>
                      <a:moveTo>
                        <a:pt x="29" y="5"/>
                      </a:moveTo>
                      <a:cubicBezTo>
                        <a:pt x="31" y="4"/>
                        <a:pt x="32" y="3"/>
                        <a:pt x="34" y="3"/>
                      </a:cubicBezTo>
                      <a:cubicBezTo>
                        <a:pt x="34" y="3"/>
                        <a:pt x="35" y="3"/>
                        <a:pt x="35" y="4"/>
                      </a:cubicBezTo>
                      <a:cubicBezTo>
                        <a:pt x="37" y="5"/>
                        <a:pt x="36" y="8"/>
                        <a:pt x="34" y="10"/>
                      </a:cubicBezTo>
                      <a:cubicBezTo>
                        <a:pt x="32" y="12"/>
                        <a:pt x="29" y="14"/>
                        <a:pt x="27" y="15"/>
                      </a:cubicBezTo>
                      <a:cubicBezTo>
                        <a:pt x="24" y="15"/>
                        <a:pt x="24" y="15"/>
                        <a:pt x="24" y="15"/>
                      </a:cubicBezTo>
                      <a:cubicBezTo>
                        <a:pt x="25" y="12"/>
                        <a:pt x="27" y="8"/>
                        <a:pt x="29" y="5"/>
                      </a:cubicBezTo>
                      <a:close/>
                      <a:moveTo>
                        <a:pt x="8" y="7"/>
                      </a:moveTo>
                      <a:cubicBezTo>
                        <a:pt x="8" y="6"/>
                        <a:pt x="8" y="6"/>
                        <a:pt x="9" y="5"/>
                      </a:cubicBezTo>
                      <a:cubicBezTo>
                        <a:pt x="9" y="5"/>
                        <a:pt x="10" y="4"/>
                        <a:pt x="10" y="4"/>
                      </a:cubicBezTo>
                      <a:cubicBezTo>
                        <a:pt x="10" y="4"/>
                        <a:pt x="10" y="4"/>
                        <a:pt x="10" y="4"/>
                      </a:cubicBezTo>
                      <a:cubicBezTo>
                        <a:pt x="11" y="4"/>
                        <a:pt x="12" y="5"/>
                        <a:pt x="13" y="6"/>
                      </a:cubicBezTo>
                      <a:cubicBezTo>
                        <a:pt x="15" y="7"/>
                        <a:pt x="16" y="10"/>
                        <a:pt x="17" y="13"/>
                      </a:cubicBezTo>
                      <a:cubicBezTo>
                        <a:pt x="17" y="13"/>
                        <a:pt x="17" y="13"/>
                        <a:pt x="17" y="13"/>
                      </a:cubicBezTo>
                      <a:cubicBezTo>
                        <a:pt x="17" y="13"/>
                        <a:pt x="17" y="13"/>
                        <a:pt x="17" y="13"/>
                      </a:cubicBezTo>
                      <a:cubicBezTo>
                        <a:pt x="14" y="13"/>
                        <a:pt x="11" y="11"/>
                        <a:pt x="9" y="10"/>
                      </a:cubicBezTo>
                      <a:cubicBezTo>
                        <a:pt x="9" y="9"/>
                        <a:pt x="8" y="8"/>
                        <a:pt x="8" y="7"/>
                      </a:cubicBezTo>
                      <a:close/>
                      <a:moveTo>
                        <a:pt x="18" y="45"/>
                      </a:moveTo>
                      <a:cubicBezTo>
                        <a:pt x="6" y="45"/>
                        <a:pt x="6" y="45"/>
                        <a:pt x="6" y="45"/>
                      </a:cubicBezTo>
                      <a:cubicBezTo>
                        <a:pt x="6" y="25"/>
                        <a:pt x="6" y="25"/>
                        <a:pt x="6" y="25"/>
                      </a:cubicBezTo>
                      <a:cubicBezTo>
                        <a:pt x="18" y="25"/>
                        <a:pt x="18" y="25"/>
                        <a:pt x="18" y="25"/>
                      </a:cubicBezTo>
                      <a:lnTo>
                        <a:pt x="18" y="45"/>
                      </a:lnTo>
                      <a:close/>
                      <a:moveTo>
                        <a:pt x="18" y="24"/>
                      </a:moveTo>
                      <a:cubicBezTo>
                        <a:pt x="3" y="24"/>
                        <a:pt x="3" y="24"/>
                        <a:pt x="3" y="24"/>
                      </a:cubicBezTo>
                      <a:cubicBezTo>
                        <a:pt x="3" y="18"/>
                        <a:pt x="3" y="18"/>
                        <a:pt x="3" y="18"/>
                      </a:cubicBezTo>
                      <a:cubicBezTo>
                        <a:pt x="18" y="18"/>
                        <a:pt x="18" y="18"/>
                        <a:pt x="18" y="18"/>
                      </a:cubicBezTo>
                      <a:lnTo>
                        <a:pt x="18" y="24"/>
                      </a:lnTo>
                      <a:close/>
                      <a:moveTo>
                        <a:pt x="37" y="45"/>
                      </a:moveTo>
                      <a:cubicBezTo>
                        <a:pt x="25" y="45"/>
                        <a:pt x="25" y="45"/>
                        <a:pt x="25" y="45"/>
                      </a:cubicBezTo>
                      <a:cubicBezTo>
                        <a:pt x="25" y="25"/>
                        <a:pt x="25" y="25"/>
                        <a:pt x="25" y="25"/>
                      </a:cubicBezTo>
                      <a:cubicBezTo>
                        <a:pt x="37" y="25"/>
                        <a:pt x="37" y="25"/>
                        <a:pt x="37" y="25"/>
                      </a:cubicBezTo>
                      <a:lnTo>
                        <a:pt x="37" y="45"/>
                      </a:lnTo>
                      <a:close/>
                      <a:moveTo>
                        <a:pt x="40" y="24"/>
                      </a:moveTo>
                      <a:cubicBezTo>
                        <a:pt x="25" y="24"/>
                        <a:pt x="25" y="24"/>
                        <a:pt x="25" y="24"/>
                      </a:cubicBezTo>
                      <a:cubicBezTo>
                        <a:pt x="25" y="18"/>
                        <a:pt x="25" y="18"/>
                        <a:pt x="25" y="18"/>
                      </a:cubicBezTo>
                      <a:cubicBezTo>
                        <a:pt x="40" y="18"/>
                        <a:pt x="40" y="18"/>
                        <a:pt x="40" y="18"/>
                      </a:cubicBezTo>
                      <a:lnTo>
                        <a:pt x="40" y="2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202" name="í$lïḑe">
                  <a:extLst>
                    <a:ext uri="{FF2B5EF4-FFF2-40B4-BE49-F238E27FC236}">
                      <a16:creationId xmlns:a16="http://schemas.microsoft.com/office/drawing/2014/main" xmlns="" id="{36E302C7-0AB1-494D-8121-7370B0F5D3AF}"/>
                    </a:ext>
                  </a:extLst>
                </p:cNvPr>
                <p:cNvSpPr/>
                <p:nvPr/>
              </p:nvSpPr>
              <p:spPr bwMode="auto">
                <a:xfrm>
                  <a:off x="5646087" y="3307798"/>
                  <a:ext cx="227050" cy="199648"/>
                </a:xfrm>
                <a:custGeom>
                  <a:avLst/>
                  <a:gdLst>
                    <a:gd name="T0" fmla="*/ 76 w 116"/>
                    <a:gd name="T1" fmla="*/ 15 h 102"/>
                    <a:gd name="T2" fmla="*/ 40 w 116"/>
                    <a:gd name="T3" fmla="*/ 0 h 102"/>
                    <a:gd name="T4" fmla="*/ 0 w 116"/>
                    <a:gd name="T5" fmla="*/ 15 h 102"/>
                    <a:gd name="T6" fmla="*/ 0 w 116"/>
                    <a:gd name="T7" fmla="*/ 102 h 102"/>
                    <a:gd name="T8" fmla="*/ 40 w 116"/>
                    <a:gd name="T9" fmla="*/ 87 h 102"/>
                    <a:gd name="T10" fmla="*/ 76 w 116"/>
                    <a:gd name="T11" fmla="*/ 102 h 102"/>
                    <a:gd name="T12" fmla="*/ 116 w 116"/>
                    <a:gd name="T13" fmla="*/ 87 h 102"/>
                    <a:gd name="T14" fmla="*/ 116 w 116"/>
                    <a:gd name="T15" fmla="*/ 0 h 102"/>
                    <a:gd name="T16" fmla="*/ 76 w 116"/>
                    <a:gd name="T17" fmla="*/ 15 h 102"/>
                    <a:gd name="T18" fmla="*/ 44 w 116"/>
                    <a:gd name="T19" fmla="*/ 9 h 102"/>
                    <a:gd name="T20" fmla="*/ 73 w 116"/>
                    <a:gd name="T21" fmla="*/ 22 h 102"/>
                    <a:gd name="T22" fmla="*/ 73 w 116"/>
                    <a:gd name="T23" fmla="*/ 92 h 102"/>
                    <a:gd name="T24" fmla="*/ 44 w 116"/>
                    <a:gd name="T25" fmla="*/ 80 h 102"/>
                    <a:gd name="T26" fmla="*/ 44 w 116"/>
                    <a:gd name="T27" fmla="*/ 9 h 102"/>
                    <a:gd name="T28" fmla="*/ 8 w 116"/>
                    <a:gd name="T29" fmla="*/ 20 h 102"/>
                    <a:gd name="T30" fmla="*/ 37 w 116"/>
                    <a:gd name="T31" fmla="*/ 9 h 102"/>
                    <a:gd name="T32" fmla="*/ 37 w 116"/>
                    <a:gd name="T33" fmla="*/ 80 h 102"/>
                    <a:gd name="T34" fmla="*/ 8 w 116"/>
                    <a:gd name="T35" fmla="*/ 92 h 102"/>
                    <a:gd name="T36" fmla="*/ 8 w 116"/>
                    <a:gd name="T37" fmla="*/ 20 h 102"/>
                    <a:gd name="T38" fmla="*/ 109 w 116"/>
                    <a:gd name="T39" fmla="*/ 82 h 102"/>
                    <a:gd name="T40" fmla="*/ 80 w 116"/>
                    <a:gd name="T41" fmla="*/ 92 h 102"/>
                    <a:gd name="T42" fmla="*/ 80 w 116"/>
                    <a:gd name="T43" fmla="*/ 22 h 102"/>
                    <a:gd name="T44" fmla="*/ 109 w 116"/>
                    <a:gd name="T45" fmla="*/ 10 h 102"/>
                    <a:gd name="T46" fmla="*/ 109 w 116"/>
                    <a:gd name="T47" fmla="*/ 82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116" h="102">
                      <a:moveTo>
                        <a:pt x="76" y="15"/>
                      </a:moveTo>
                      <a:lnTo>
                        <a:pt x="40" y="0"/>
                      </a:lnTo>
                      <a:lnTo>
                        <a:pt x="0" y="15"/>
                      </a:lnTo>
                      <a:lnTo>
                        <a:pt x="0" y="102"/>
                      </a:lnTo>
                      <a:lnTo>
                        <a:pt x="40" y="87"/>
                      </a:lnTo>
                      <a:lnTo>
                        <a:pt x="76" y="102"/>
                      </a:lnTo>
                      <a:lnTo>
                        <a:pt x="116" y="87"/>
                      </a:lnTo>
                      <a:lnTo>
                        <a:pt x="116" y="0"/>
                      </a:lnTo>
                      <a:lnTo>
                        <a:pt x="76" y="15"/>
                      </a:lnTo>
                      <a:close/>
                      <a:moveTo>
                        <a:pt x="44" y="9"/>
                      </a:moveTo>
                      <a:lnTo>
                        <a:pt x="73" y="22"/>
                      </a:lnTo>
                      <a:lnTo>
                        <a:pt x="73" y="92"/>
                      </a:lnTo>
                      <a:lnTo>
                        <a:pt x="44" y="80"/>
                      </a:lnTo>
                      <a:lnTo>
                        <a:pt x="44" y="9"/>
                      </a:lnTo>
                      <a:close/>
                      <a:moveTo>
                        <a:pt x="8" y="20"/>
                      </a:moveTo>
                      <a:lnTo>
                        <a:pt x="37" y="9"/>
                      </a:lnTo>
                      <a:lnTo>
                        <a:pt x="37" y="80"/>
                      </a:lnTo>
                      <a:lnTo>
                        <a:pt x="8" y="92"/>
                      </a:lnTo>
                      <a:lnTo>
                        <a:pt x="8" y="20"/>
                      </a:lnTo>
                      <a:close/>
                      <a:moveTo>
                        <a:pt x="109" y="82"/>
                      </a:moveTo>
                      <a:lnTo>
                        <a:pt x="80" y="92"/>
                      </a:lnTo>
                      <a:lnTo>
                        <a:pt x="80" y="22"/>
                      </a:lnTo>
                      <a:lnTo>
                        <a:pt x="109" y="10"/>
                      </a:lnTo>
                      <a:lnTo>
                        <a:pt x="109" y="8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32500" lnSpcReduction="20000"/>
                </a:bodyPr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42" name="iś1iďe">
                <a:extLst>
                  <a:ext uri="{FF2B5EF4-FFF2-40B4-BE49-F238E27FC236}">
                    <a16:creationId xmlns:a16="http://schemas.microsoft.com/office/drawing/2014/main" xmlns="" id="{5A22B33F-444C-4A7F-9171-99E243C64106}"/>
                  </a:ext>
                </a:extLst>
              </p:cNvPr>
              <p:cNvGrpSpPr/>
              <p:nvPr/>
            </p:nvGrpSpPr>
            <p:grpSpPr>
              <a:xfrm>
                <a:off x="6880852" y="1289061"/>
                <a:ext cx="3916753" cy="4537754"/>
                <a:chOff x="6868614" y="762985"/>
                <a:chExt cx="5222153" cy="6050102"/>
              </a:xfrm>
              <a:solidFill>
                <a:schemeClr val="tx2"/>
              </a:solidFill>
            </p:grpSpPr>
            <p:sp>
              <p:nvSpPr>
                <p:cNvPr id="43" name="ïṥļíḋè">
                  <a:extLst>
                    <a:ext uri="{FF2B5EF4-FFF2-40B4-BE49-F238E27FC236}">
                      <a16:creationId xmlns:a16="http://schemas.microsoft.com/office/drawing/2014/main" xmlns="" id="{8D7F412D-38B0-4477-BF2C-D20821568867}"/>
                    </a:ext>
                  </a:extLst>
                </p:cNvPr>
                <p:cNvSpPr/>
                <p:nvPr/>
              </p:nvSpPr>
              <p:spPr bwMode="auto">
                <a:xfrm>
                  <a:off x="11738448" y="4076742"/>
                  <a:ext cx="342533" cy="319044"/>
                </a:xfrm>
                <a:custGeom>
                  <a:avLst/>
                  <a:gdLst>
                    <a:gd name="T0" fmla="*/ 53 w 107"/>
                    <a:gd name="T1" fmla="*/ 13 h 100"/>
                    <a:gd name="T2" fmla="*/ 37 w 107"/>
                    <a:gd name="T3" fmla="*/ 16 h 100"/>
                    <a:gd name="T4" fmla="*/ 24 w 107"/>
                    <a:gd name="T5" fmla="*/ 23 h 100"/>
                    <a:gd name="T6" fmla="*/ 13 w 107"/>
                    <a:gd name="T7" fmla="*/ 43 h 100"/>
                    <a:gd name="T8" fmla="*/ 17 w 107"/>
                    <a:gd name="T9" fmla="*/ 55 h 100"/>
                    <a:gd name="T10" fmla="*/ 27 w 107"/>
                    <a:gd name="T11" fmla="*/ 66 h 100"/>
                    <a:gd name="T12" fmla="*/ 33 w 107"/>
                    <a:gd name="T13" fmla="*/ 75 h 100"/>
                    <a:gd name="T14" fmla="*/ 33 w 107"/>
                    <a:gd name="T15" fmla="*/ 79 h 100"/>
                    <a:gd name="T16" fmla="*/ 36 w 107"/>
                    <a:gd name="T17" fmla="*/ 77 h 100"/>
                    <a:gd name="T18" fmla="*/ 45 w 107"/>
                    <a:gd name="T19" fmla="*/ 73 h 100"/>
                    <a:gd name="T20" fmla="*/ 47 w 107"/>
                    <a:gd name="T21" fmla="*/ 73 h 100"/>
                    <a:gd name="T22" fmla="*/ 53 w 107"/>
                    <a:gd name="T23" fmla="*/ 73 h 100"/>
                    <a:gd name="T24" fmla="*/ 70 w 107"/>
                    <a:gd name="T25" fmla="*/ 71 h 100"/>
                    <a:gd name="T26" fmla="*/ 83 w 107"/>
                    <a:gd name="T27" fmla="*/ 64 h 100"/>
                    <a:gd name="T28" fmla="*/ 93 w 107"/>
                    <a:gd name="T29" fmla="*/ 43 h 100"/>
                    <a:gd name="T30" fmla="*/ 83 w 107"/>
                    <a:gd name="T31" fmla="*/ 23 h 100"/>
                    <a:gd name="T32" fmla="*/ 70 w 107"/>
                    <a:gd name="T33" fmla="*/ 16 h 100"/>
                    <a:gd name="T34" fmla="*/ 53 w 107"/>
                    <a:gd name="T35" fmla="*/ 13 h 100"/>
                    <a:gd name="T36" fmla="*/ 53 w 107"/>
                    <a:gd name="T37" fmla="*/ 0 h 100"/>
                    <a:gd name="T38" fmla="*/ 53 w 107"/>
                    <a:gd name="T39" fmla="*/ 0 h 100"/>
                    <a:gd name="T40" fmla="*/ 107 w 107"/>
                    <a:gd name="T41" fmla="*/ 43 h 100"/>
                    <a:gd name="T42" fmla="*/ 53 w 107"/>
                    <a:gd name="T43" fmla="*/ 87 h 100"/>
                    <a:gd name="T44" fmla="*/ 45 w 107"/>
                    <a:gd name="T45" fmla="*/ 86 h 100"/>
                    <a:gd name="T46" fmla="*/ 7 w 107"/>
                    <a:gd name="T47" fmla="*/ 100 h 100"/>
                    <a:gd name="T48" fmla="*/ 7 w 107"/>
                    <a:gd name="T49" fmla="*/ 97 h 100"/>
                    <a:gd name="T50" fmla="*/ 20 w 107"/>
                    <a:gd name="T51" fmla="*/ 80 h 100"/>
                    <a:gd name="T52" fmla="*/ 20 w 107"/>
                    <a:gd name="T53" fmla="*/ 77 h 100"/>
                    <a:gd name="T54" fmla="*/ 0 w 107"/>
                    <a:gd name="T55" fmla="*/ 43 h 100"/>
                    <a:gd name="T56" fmla="*/ 53 w 107"/>
                    <a:gd name="T57" fmla="*/ 0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107" h="100">
                      <a:moveTo>
                        <a:pt x="53" y="13"/>
                      </a:moveTo>
                      <a:cubicBezTo>
                        <a:pt x="48" y="13"/>
                        <a:pt x="42" y="14"/>
                        <a:pt x="37" y="16"/>
                      </a:cubicBezTo>
                      <a:cubicBezTo>
                        <a:pt x="32" y="18"/>
                        <a:pt x="28" y="20"/>
                        <a:pt x="24" y="23"/>
                      </a:cubicBezTo>
                      <a:cubicBezTo>
                        <a:pt x="17" y="29"/>
                        <a:pt x="13" y="36"/>
                        <a:pt x="13" y="43"/>
                      </a:cubicBezTo>
                      <a:cubicBezTo>
                        <a:pt x="13" y="48"/>
                        <a:pt x="14" y="52"/>
                        <a:pt x="17" y="55"/>
                      </a:cubicBezTo>
                      <a:cubicBezTo>
                        <a:pt x="19" y="59"/>
                        <a:pt x="23" y="63"/>
                        <a:pt x="27" y="66"/>
                      </a:cubicBezTo>
                      <a:cubicBezTo>
                        <a:pt x="30" y="68"/>
                        <a:pt x="32" y="71"/>
                        <a:pt x="33" y="75"/>
                      </a:cubicBezTo>
                      <a:cubicBezTo>
                        <a:pt x="33" y="76"/>
                        <a:pt x="33" y="78"/>
                        <a:pt x="33" y="79"/>
                      </a:cubicBezTo>
                      <a:cubicBezTo>
                        <a:pt x="34" y="78"/>
                        <a:pt x="35" y="78"/>
                        <a:pt x="36" y="77"/>
                      </a:cubicBezTo>
                      <a:cubicBezTo>
                        <a:pt x="38" y="74"/>
                        <a:pt x="42" y="73"/>
                        <a:pt x="45" y="73"/>
                      </a:cubicBezTo>
                      <a:cubicBezTo>
                        <a:pt x="46" y="73"/>
                        <a:pt x="46" y="73"/>
                        <a:pt x="47" y="73"/>
                      </a:cubicBezTo>
                      <a:cubicBezTo>
                        <a:pt x="49" y="73"/>
                        <a:pt x="51" y="73"/>
                        <a:pt x="53" y="73"/>
                      </a:cubicBezTo>
                      <a:cubicBezTo>
                        <a:pt x="59" y="73"/>
                        <a:pt x="65" y="73"/>
                        <a:pt x="70" y="71"/>
                      </a:cubicBezTo>
                      <a:cubicBezTo>
                        <a:pt x="75" y="69"/>
                        <a:pt x="79" y="67"/>
                        <a:pt x="83" y="64"/>
                      </a:cubicBezTo>
                      <a:cubicBezTo>
                        <a:pt x="90" y="58"/>
                        <a:pt x="93" y="51"/>
                        <a:pt x="93" y="43"/>
                      </a:cubicBezTo>
                      <a:cubicBezTo>
                        <a:pt x="93" y="36"/>
                        <a:pt x="90" y="29"/>
                        <a:pt x="83" y="23"/>
                      </a:cubicBezTo>
                      <a:cubicBezTo>
                        <a:pt x="79" y="20"/>
                        <a:pt x="75" y="18"/>
                        <a:pt x="70" y="16"/>
                      </a:cubicBezTo>
                      <a:cubicBezTo>
                        <a:pt x="65" y="14"/>
                        <a:pt x="59" y="13"/>
                        <a:pt x="53" y="13"/>
                      </a:cubicBezTo>
                      <a:close/>
                      <a:moveTo>
                        <a:pt x="53" y="0"/>
                      </a:moveTo>
                      <a:cubicBezTo>
                        <a:pt x="53" y="0"/>
                        <a:pt x="53" y="0"/>
                        <a:pt x="53" y="0"/>
                      </a:cubicBezTo>
                      <a:cubicBezTo>
                        <a:pt x="83" y="0"/>
                        <a:pt x="107" y="19"/>
                        <a:pt x="107" y="43"/>
                      </a:cubicBezTo>
                      <a:cubicBezTo>
                        <a:pt x="107" y="67"/>
                        <a:pt x="83" y="87"/>
                        <a:pt x="53" y="87"/>
                      </a:cubicBezTo>
                      <a:cubicBezTo>
                        <a:pt x="51" y="87"/>
                        <a:pt x="48" y="87"/>
                        <a:pt x="45" y="86"/>
                      </a:cubicBezTo>
                      <a:cubicBezTo>
                        <a:pt x="34" y="98"/>
                        <a:pt x="20" y="100"/>
                        <a:pt x="7" y="100"/>
                      </a:cubicBezTo>
                      <a:cubicBezTo>
                        <a:pt x="7" y="97"/>
                        <a:pt x="7" y="97"/>
                        <a:pt x="7" y="97"/>
                      </a:cubicBezTo>
                      <a:cubicBezTo>
                        <a:pt x="14" y="94"/>
                        <a:pt x="20" y="87"/>
                        <a:pt x="20" y="80"/>
                      </a:cubicBezTo>
                      <a:cubicBezTo>
                        <a:pt x="20" y="79"/>
                        <a:pt x="20" y="78"/>
                        <a:pt x="20" y="77"/>
                      </a:cubicBezTo>
                      <a:cubicBezTo>
                        <a:pt x="8" y="69"/>
                        <a:pt x="0" y="57"/>
                        <a:pt x="0" y="43"/>
                      </a:cubicBezTo>
                      <a:cubicBezTo>
                        <a:pt x="0" y="19"/>
                        <a:pt x="24" y="0"/>
                        <a:pt x="5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775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44" name="íšḻiḍe">
                  <a:extLst>
                    <a:ext uri="{FF2B5EF4-FFF2-40B4-BE49-F238E27FC236}">
                      <a16:creationId xmlns:a16="http://schemas.microsoft.com/office/drawing/2014/main" xmlns="" id="{AB099BC7-5AE1-4C89-BD4C-379D5A0B1767}"/>
                    </a:ext>
                  </a:extLst>
                </p:cNvPr>
                <p:cNvSpPr/>
                <p:nvPr/>
              </p:nvSpPr>
              <p:spPr bwMode="auto">
                <a:xfrm>
                  <a:off x="11501612" y="4250944"/>
                  <a:ext cx="215306" cy="215306"/>
                </a:xfrm>
                <a:custGeom>
                  <a:avLst/>
                  <a:gdLst>
                    <a:gd name="T0" fmla="*/ 62 w 67"/>
                    <a:gd name="T1" fmla="*/ 17 h 67"/>
                    <a:gd name="T2" fmla="*/ 67 w 67"/>
                    <a:gd name="T3" fmla="*/ 13 h 67"/>
                    <a:gd name="T4" fmla="*/ 67 w 67"/>
                    <a:gd name="T5" fmla="*/ 5 h 67"/>
                    <a:gd name="T6" fmla="*/ 58 w 67"/>
                    <a:gd name="T7" fmla="*/ 5 h 67"/>
                    <a:gd name="T8" fmla="*/ 58 w 67"/>
                    <a:gd name="T9" fmla="*/ 0 h 67"/>
                    <a:gd name="T10" fmla="*/ 4 w 67"/>
                    <a:gd name="T11" fmla="*/ 0 h 67"/>
                    <a:gd name="T12" fmla="*/ 0 w 67"/>
                    <a:gd name="T13" fmla="*/ 5 h 67"/>
                    <a:gd name="T14" fmla="*/ 0 w 67"/>
                    <a:gd name="T15" fmla="*/ 63 h 67"/>
                    <a:gd name="T16" fmla="*/ 4 w 67"/>
                    <a:gd name="T17" fmla="*/ 67 h 67"/>
                    <a:gd name="T18" fmla="*/ 58 w 67"/>
                    <a:gd name="T19" fmla="*/ 67 h 67"/>
                    <a:gd name="T20" fmla="*/ 58 w 67"/>
                    <a:gd name="T21" fmla="*/ 50 h 67"/>
                    <a:gd name="T22" fmla="*/ 62 w 67"/>
                    <a:gd name="T23" fmla="*/ 50 h 67"/>
                    <a:gd name="T24" fmla="*/ 67 w 67"/>
                    <a:gd name="T25" fmla="*/ 46 h 67"/>
                    <a:gd name="T26" fmla="*/ 67 w 67"/>
                    <a:gd name="T27" fmla="*/ 38 h 67"/>
                    <a:gd name="T28" fmla="*/ 58 w 67"/>
                    <a:gd name="T29" fmla="*/ 38 h 67"/>
                    <a:gd name="T30" fmla="*/ 58 w 67"/>
                    <a:gd name="T31" fmla="*/ 34 h 67"/>
                    <a:gd name="T32" fmla="*/ 62 w 67"/>
                    <a:gd name="T33" fmla="*/ 34 h 67"/>
                    <a:gd name="T34" fmla="*/ 67 w 67"/>
                    <a:gd name="T35" fmla="*/ 30 h 67"/>
                    <a:gd name="T36" fmla="*/ 67 w 67"/>
                    <a:gd name="T37" fmla="*/ 21 h 67"/>
                    <a:gd name="T38" fmla="*/ 58 w 67"/>
                    <a:gd name="T39" fmla="*/ 21 h 67"/>
                    <a:gd name="T40" fmla="*/ 58 w 67"/>
                    <a:gd name="T41" fmla="*/ 17 h 67"/>
                    <a:gd name="T42" fmla="*/ 62 w 67"/>
                    <a:gd name="T43" fmla="*/ 17 h 67"/>
                    <a:gd name="T44" fmla="*/ 37 w 67"/>
                    <a:gd name="T45" fmla="*/ 17 h 67"/>
                    <a:gd name="T46" fmla="*/ 46 w 67"/>
                    <a:gd name="T47" fmla="*/ 25 h 67"/>
                    <a:gd name="T48" fmla="*/ 37 w 67"/>
                    <a:gd name="T49" fmla="*/ 34 h 67"/>
                    <a:gd name="T50" fmla="*/ 29 w 67"/>
                    <a:gd name="T51" fmla="*/ 25 h 67"/>
                    <a:gd name="T52" fmla="*/ 37 w 67"/>
                    <a:gd name="T53" fmla="*/ 17 h 67"/>
                    <a:gd name="T54" fmla="*/ 16 w 67"/>
                    <a:gd name="T55" fmla="*/ 63 h 67"/>
                    <a:gd name="T56" fmla="*/ 12 w 67"/>
                    <a:gd name="T57" fmla="*/ 63 h 67"/>
                    <a:gd name="T58" fmla="*/ 12 w 67"/>
                    <a:gd name="T59" fmla="*/ 5 h 67"/>
                    <a:gd name="T60" fmla="*/ 16 w 67"/>
                    <a:gd name="T61" fmla="*/ 5 h 67"/>
                    <a:gd name="T62" fmla="*/ 16 w 67"/>
                    <a:gd name="T63" fmla="*/ 63 h 67"/>
                    <a:gd name="T64" fmla="*/ 50 w 67"/>
                    <a:gd name="T65" fmla="*/ 50 h 67"/>
                    <a:gd name="T66" fmla="*/ 25 w 67"/>
                    <a:gd name="T67" fmla="*/ 50 h 67"/>
                    <a:gd name="T68" fmla="*/ 25 w 67"/>
                    <a:gd name="T69" fmla="*/ 46 h 67"/>
                    <a:gd name="T70" fmla="*/ 33 w 67"/>
                    <a:gd name="T71" fmla="*/ 38 h 67"/>
                    <a:gd name="T72" fmla="*/ 33 w 67"/>
                    <a:gd name="T73" fmla="*/ 38 h 67"/>
                    <a:gd name="T74" fmla="*/ 41 w 67"/>
                    <a:gd name="T75" fmla="*/ 38 h 67"/>
                    <a:gd name="T76" fmla="*/ 50 w 67"/>
                    <a:gd name="T77" fmla="*/ 46 h 67"/>
                    <a:gd name="T78" fmla="*/ 50 w 67"/>
                    <a:gd name="T79" fmla="*/ 50 h 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</a:cxnLst>
                  <a:rect l="0" t="0" r="r" b="b"/>
                  <a:pathLst>
                    <a:path w="67" h="67">
                      <a:moveTo>
                        <a:pt x="62" y="17"/>
                      </a:moveTo>
                      <a:cubicBezTo>
                        <a:pt x="65" y="17"/>
                        <a:pt x="67" y="15"/>
                        <a:pt x="67" y="13"/>
                      </a:cubicBezTo>
                      <a:cubicBezTo>
                        <a:pt x="67" y="5"/>
                        <a:pt x="67" y="5"/>
                        <a:pt x="67" y="5"/>
                      </a:cubicBezTo>
                      <a:cubicBezTo>
                        <a:pt x="58" y="5"/>
                        <a:pt x="58" y="5"/>
                        <a:pt x="58" y="5"/>
                      </a:cubicBezTo>
                      <a:cubicBezTo>
                        <a:pt x="58" y="0"/>
                        <a:pt x="58" y="0"/>
                        <a:pt x="58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2" y="0"/>
                        <a:pt x="0" y="2"/>
                        <a:pt x="0" y="5"/>
                      </a:cubicBezTo>
                      <a:cubicBezTo>
                        <a:pt x="0" y="63"/>
                        <a:pt x="0" y="63"/>
                        <a:pt x="0" y="63"/>
                      </a:cubicBezTo>
                      <a:cubicBezTo>
                        <a:pt x="0" y="65"/>
                        <a:pt x="2" y="67"/>
                        <a:pt x="4" y="67"/>
                      </a:cubicBezTo>
                      <a:cubicBezTo>
                        <a:pt x="58" y="67"/>
                        <a:pt x="58" y="67"/>
                        <a:pt x="58" y="67"/>
                      </a:cubicBezTo>
                      <a:cubicBezTo>
                        <a:pt x="58" y="50"/>
                        <a:pt x="58" y="50"/>
                        <a:pt x="58" y="50"/>
                      </a:cubicBezTo>
                      <a:cubicBezTo>
                        <a:pt x="62" y="50"/>
                        <a:pt x="62" y="50"/>
                        <a:pt x="62" y="50"/>
                      </a:cubicBezTo>
                      <a:cubicBezTo>
                        <a:pt x="65" y="50"/>
                        <a:pt x="67" y="49"/>
                        <a:pt x="67" y="46"/>
                      </a:cubicBezTo>
                      <a:cubicBezTo>
                        <a:pt x="67" y="38"/>
                        <a:pt x="67" y="38"/>
                        <a:pt x="67" y="38"/>
                      </a:cubicBezTo>
                      <a:cubicBezTo>
                        <a:pt x="58" y="38"/>
                        <a:pt x="58" y="38"/>
                        <a:pt x="58" y="38"/>
                      </a:cubicBezTo>
                      <a:cubicBezTo>
                        <a:pt x="58" y="34"/>
                        <a:pt x="58" y="34"/>
                        <a:pt x="58" y="34"/>
                      </a:cubicBezTo>
                      <a:cubicBezTo>
                        <a:pt x="62" y="34"/>
                        <a:pt x="62" y="34"/>
                        <a:pt x="62" y="34"/>
                      </a:cubicBezTo>
                      <a:cubicBezTo>
                        <a:pt x="65" y="34"/>
                        <a:pt x="67" y="32"/>
                        <a:pt x="67" y="30"/>
                      </a:cubicBezTo>
                      <a:cubicBezTo>
                        <a:pt x="67" y="21"/>
                        <a:pt x="67" y="21"/>
                        <a:pt x="67" y="21"/>
                      </a:cubicBezTo>
                      <a:cubicBezTo>
                        <a:pt x="58" y="21"/>
                        <a:pt x="58" y="21"/>
                        <a:pt x="58" y="21"/>
                      </a:cubicBezTo>
                      <a:cubicBezTo>
                        <a:pt x="58" y="17"/>
                        <a:pt x="58" y="17"/>
                        <a:pt x="58" y="17"/>
                      </a:cubicBezTo>
                      <a:lnTo>
                        <a:pt x="62" y="17"/>
                      </a:lnTo>
                      <a:close/>
                      <a:moveTo>
                        <a:pt x="37" y="17"/>
                      </a:moveTo>
                      <a:cubicBezTo>
                        <a:pt x="42" y="17"/>
                        <a:pt x="46" y="21"/>
                        <a:pt x="46" y="25"/>
                      </a:cubicBezTo>
                      <a:cubicBezTo>
                        <a:pt x="46" y="30"/>
                        <a:pt x="42" y="34"/>
                        <a:pt x="37" y="34"/>
                      </a:cubicBezTo>
                      <a:cubicBezTo>
                        <a:pt x="33" y="34"/>
                        <a:pt x="29" y="30"/>
                        <a:pt x="29" y="25"/>
                      </a:cubicBezTo>
                      <a:cubicBezTo>
                        <a:pt x="29" y="21"/>
                        <a:pt x="33" y="17"/>
                        <a:pt x="37" y="17"/>
                      </a:cubicBezTo>
                      <a:close/>
                      <a:moveTo>
                        <a:pt x="16" y="63"/>
                      </a:moveTo>
                      <a:cubicBezTo>
                        <a:pt x="12" y="63"/>
                        <a:pt x="12" y="63"/>
                        <a:pt x="12" y="63"/>
                      </a:cubicBezTo>
                      <a:cubicBezTo>
                        <a:pt x="12" y="5"/>
                        <a:pt x="12" y="5"/>
                        <a:pt x="12" y="5"/>
                      </a:cubicBezTo>
                      <a:cubicBezTo>
                        <a:pt x="16" y="5"/>
                        <a:pt x="16" y="5"/>
                        <a:pt x="16" y="5"/>
                      </a:cubicBezTo>
                      <a:lnTo>
                        <a:pt x="16" y="63"/>
                      </a:lnTo>
                      <a:close/>
                      <a:moveTo>
                        <a:pt x="50" y="50"/>
                      </a:moveTo>
                      <a:cubicBezTo>
                        <a:pt x="25" y="50"/>
                        <a:pt x="25" y="50"/>
                        <a:pt x="25" y="50"/>
                      </a:cubicBezTo>
                      <a:cubicBezTo>
                        <a:pt x="25" y="46"/>
                        <a:pt x="25" y="46"/>
                        <a:pt x="25" y="46"/>
                      </a:cubicBezTo>
                      <a:cubicBezTo>
                        <a:pt x="25" y="42"/>
                        <a:pt x="28" y="38"/>
                        <a:pt x="33" y="38"/>
                      </a:cubicBezTo>
                      <a:cubicBezTo>
                        <a:pt x="33" y="38"/>
                        <a:pt x="33" y="38"/>
                        <a:pt x="33" y="38"/>
                      </a:cubicBezTo>
                      <a:cubicBezTo>
                        <a:pt x="41" y="38"/>
                        <a:pt x="41" y="38"/>
                        <a:pt x="41" y="38"/>
                      </a:cubicBezTo>
                      <a:cubicBezTo>
                        <a:pt x="46" y="38"/>
                        <a:pt x="50" y="42"/>
                        <a:pt x="50" y="46"/>
                      </a:cubicBezTo>
                      <a:lnTo>
                        <a:pt x="50" y="5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40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45" name="ï$1îḓe">
                  <a:extLst>
                    <a:ext uri="{FF2B5EF4-FFF2-40B4-BE49-F238E27FC236}">
                      <a16:creationId xmlns:a16="http://schemas.microsoft.com/office/drawing/2014/main" xmlns="" id="{B0A3E3A2-6686-40BB-94E8-262863B7ED3F}"/>
                    </a:ext>
                  </a:extLst>
                </p:cNvPr>
                <p:cNvSpPr/>
                <p:nvPr/>
              </p:nvSpPr>
              <p:spPr bwMode="auto">
                <a:xfrm>
                  <a:off x="11869589" y="3663746"/>
                  <a:ext cx="185947" cy="182031"/>
                </a:xfrm>
                <a:custGeom>
                  <a:avLst/>
                  <a:gdLst>
                    <a:gd name="T0" fmla="*/ 58 w 58"/>
                    <a:gd name="T1" fmla="*/ 29 h 57"/>
                    <a:gd name="T2" fmla="*/ 29 w 58"/>
                    <a:gd name="T3" fmla="*/ 57 h 57"/>
                    <a:gd name="T4" fmla="*/ 0 w 58"/>
                    <a:gd name="T5" fmla="*/ 29 h 57"/>
                    <a:gd name="T6" fmla="*/ 29 w 58"/>
                    <a:gd name="T7" fmla="*/ 0 h 57"/>
                    <a:gd name="T8" fmla="*/ 58 w 58"/>
                    <a:gd name="T9" fmla="*/ 29 h 57"/>
                    <a:gd name="T10" fmla="*/ 6 w 58"/>
                    <a:gd name="T11" fmla="*/ 29 h 57"/>
                    <a:gd name="T12" fmla="*/ 29 w 58"/>
                    <a:gd name="T13" fmla="*/ 52 h 57"/>
                    <a:gd name="T14" fmla="*/ 52 w 58"/>
                    <a:gd name="T15" fmla="*/ 29 h 57"/>
                    <a:gd name="T16" fmla="*/ 29 w 58"/>
                    <a:gd name="T17" fmla="*/ 6 h 57"/>
                    <a:gd name="T18" fmla="*/ 6 w 58"/>
                    <a:gd name="T19" fmla="*/ 29 h 57"/>
                    <a:gd name="T20" fmla="*/ 32 w 58"/>
                    <a:gd name="T21" fmla="*/ 12 h 57"/>
                    <a:gd name="T22" fmla="*/ 46 w 58"/>
                    <a:gd name="T23" fmla="*/ 26 h 57"/>
                    <a:gd name="T24" fmla="*/ 46 w 58"/>
                    <a:gd name="T25" fmla="*/ 31 h 57"/>
                    <a:gd name="T26" fmla="*/ 41 w 58"/>
                    <a:gd name="T27" fmla="*/ 31 h 57"/>
                    <a:gd name="T28" fmla="*/ 33 w 58"/>
                    <a:gd name="T29" fmla="*/ 23 h 57"/>
                    <a:gd name="T30" fmla="*/ 33 w 58"/>
                    <a:gd name="T31" fmla="*/ 43 h 57"/>
                    <a:gd name="T32" fmla="*/ 29 w 58"/>
                    <a:gd name="T33" fmla="*/ 47 h 57"/>
                    <a:gd name="T34" fmla="*/ 25 w 58"/>
                    <a:gd name="T35" fmla="*/ 43 h 57"/>
                    <a:gd name="T36" fmla="*/ 25 w 58"/>
                    <a:gd name="T37" fmla="*/ 23 h 57"/>
                    <a:gd name="T38" fmla="*/ 17 w 58"/>
                    <a:gd name="T39" fmla="*/ 31 h 57"/>
                    <a:gd name="T40" fmla="*/ 12 w 58"/>
                    <a:gd name="T41" fmla="*/ 31 h 57"/>
                    <a:gd name="T42" fmla="*/ 11 w 58"/>
                    <a:gd name="T43" fmla="*/ 29 h 57"/>
                    <a:gd name="T44" fmla="*/ 12 w 58"/>
                    <a:gd name="T45" fmla="*/ 26 h 57"/>
                    <a:gd name="T46" fmla="*/ 27 w 58"/>
                    <a:gd name="T47" fmla="*/ 12 h 57"/>
                    <a:gd name="T48" fmla="*/ 32 w 58"/>
                    <a:gd name="T49" fmla="*/ 12 h 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58" h="57">
                      <a:moveTo>
                        <a:pt x="58" y="29"/>
                      </a:moveTo>
                      <a:cubicBezTo>
                        <a:pt x="58" y="45"/>
                        <a:pt x="45" y="57"/>
                        <a:pt x="29" y="57"/>
                      </a:cubicBezTo>
                      <a:cubicBezTo>
                        <a:pt x="13" y="57"/>
                        <a:pt x="0" y="45"/>
                        <a:pt x="0" y="29"/>
                      </a:cubicBezTo>
                      <a:cubicBezTo>
                        <a:pt x="0" y="13"/>
                        <a:pt x="13" y="0"/>
                        <a:pt x="29" y="0"/>
                      </a:cubicBezTo>
                      <a:cubicBezTo>
                        <a:pt x="45" y="0"/>
                        <a:pt x="58" y="13"/>
                        <a:pt x="58" y="29"/>
                      </a:cubicBezTo>
                      <a:close/>
                      <a:moveTo>
                        <a:pt x="6" y="29"/>
                      </a:moveTo>
                      <a:cubicBezTo>
                        <a:pt x="6" y="42"/>
                        <a:pt x="16" y="52"/>
                        <a:pt x="29" y="52"/>
                      </a:cubicBezTo>
                      <a:cubicBezTo>
                        <a:pt x="42" y="52"/>
                        <a:pt x="52" y="42"/>
                        <a:pt x="52" y="29"/>
                      </a:cubicBezTo>
                      <a:cubicBezTo>
                        <a:pt x="52" y="16"/>
                        <a:pt x="42" y="6"/>
                        <a:pt x="29" y="6"/>
                      </a:cubicBezTo>
                      <a:cubicBezTo>
                        <a:pt x="16" y="6"/>
                        <a:pt x="6" y="16"/>
                        <a:pt x="6" y="29"/>
                      </a:cubicBezTo>
                      <a:close/>
                      <a:moveTo>
                        <a:pt x="32" y="12"/>
                      </a:moveTo>
                      <a:cubicBezTo>
                        <a:pt x="46" y="26"/>
                        <a:pt x="46" y="26"/>
                        <a:pt x="46" y="26"/>
                      </a:cubicBezTo>
                      <a:cubicBezTo>
                        <a:pt x="47" y="28"/>
                        <a:pt x="47" y="30"/>
                        <a:pt x="46" y="31"/>
                      </a:cubicBezTo>
                      <a:cubicBezTo>
                        <a:pt x="45" y="33"/>
                        <a:pt x="42" y="33"/>
                        <a:pt x="41" y="31"/>
                      </a:cubicBezTo>
                      <a:cubicBezTo>
                        <a:pt x="33" y="23"/>
                        <a:pt x="33" y="23"/>
                        <a:pt x="33" y="23"/>
                      </a:cubicBezTo>
                      <a:cubicBezTo>
                        <a:pt x="33" y="43"/>
                        <a:pt x="33" y="43"/>
                        <a:pt x="33" y="43"/>
                      </a:cubicBezTo>
                      <a:cubicBezTo>
                        <a:pt x="33" y="45"/>
                        <a:pt x="31" y="47"/>
                        <a:pt x="29" y="47"/>
                      </a:cubicBezTo>
                      <a:cubicBezTo>
                        <a:pt x="27" y="47"/>
                        <a:pt x="25" y="45"/>
                        <a:pt x="25" y="43"/>
                      </a:cubicBezTo>
                      <a:cubicBezTo>
                        <a:pt x="25" y="23"/>
                        <a:pt x="25" y="23"/>
                        <a:pt x="25" y="23"/>
                      </a:cubicBezTo>
                      <a:cubicBezTo>
                        <a:pt x="17" y="31"/>
                        <a:pt x="17" y="31"/>
                        <a:pt x="17" y="31"/>
                      </a:cubicBezTo>
                      <a:cubicBezTo>
                        <a:pt x="16" y="33"/>
                        <a:pt x="14" y="33"/>
                        <a:pt x="12" y="31"/>
                      </a:cubicBezTo>
                      <a:cubicBezTo>
                        <a:pt x="12" y="31"/>
                        <a:pt x="11" y="30"/>
                        <a:pt x="11" y="29"/>
                      </a:cubicBezTo>
                      <a:cubicBezTo>
                        <a:pt x="11" y="28"/>
                        <a:pt x="12" y="27"/>
                        <a:pt x="12" y="26"/>
                      </a:cubicBezTo>
                      <a:cubicBezTo>
                        <a:pt x="27" y="12"/>
                        <a:pt x="27" y="12"/>
                        <a:pt x="27" y="12"/>
                      </a:cubicBezTo>
                      <a:cubicBezTo>
                        <a:pt x="28" y="11"/>
                        <a:pt x="30" y="11"/>
                        <a:pt x="32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46" name="íś1îdé">
                  <a:extLst>
                    <a:ext uri="{FF2B5EF4-FFF2-40B4-BE49-F238E27FC236}">
                      <a16:creationId xmlns:a16="http://schemas.microsoft.com/office/drawing/2014/main" xmlns="" id="{8313E346-FE9F-4F46-B398-ED562BFD2CA1}"/>
                    </a:ext>
                  </a:extLst>
                </p:cNvPr>
                <p:cNvSpPr/>
                <p:nvPr/>
              </p:nvSpPr>
              <p:spPr bwMode="auto">
                <a:xfrm>
                  <a:off x="11838272" y="3890796"/>
                  <a:ext cx="146800" cy="146799"/>
                </a:xfrm>
                <a:custGeom>
                  <a:avLst/>
                  <a:gdLst>
                    <a:gd name="T0" fmla="*/ 3 w 46"/>
                    <a:gd name="T1" fmla="*/ 0 h 46"/>
                    <a:gd name="T2" fmla="*/ 20 w 46"/>
                    <a:gd name="T3" fmla="*/ 0 h 46"/>
                    <a:gd name="T4" fmla="*/ 20 w 46"/>
                    <a:gd name="T5" fmla="*/ 3 h 46"/>
                    <a:gd name="T6" fmla="*/ 3 w 46"/>
                    <a:gd name="T7" fmla="*/ 3 h 46"/>
                    <a:gd name="T8" fmla="*/ 3 w 46"/>
                    <a:gd name="T9" fmla="*/ 0 h 46"/>
                    <a:gd name="T10" fmla="*/ 26 w 46"/>
                    <a:gd name="T11" fmla="*/ 0 h 46"/>
                    <a:gd name="T12" fmla="*/ 43 w 46"/>
                    <a:gd name="T13" fmla="*/ 0 h 46"/>
                    <a:gd name="T14" fmla="*/ 43 w 46"/>
                    <a:gd name="T15" fmla="*/ 3 h 46"/>
                    <a:gd name="T16" fmla="*/ 26 w 46"/>
                    <a:gd name="T17" fmla="*/ 3 h 46"/>
                    <a:gd name="T18" fmla="*/ 26 w 46"/>
                    <a:gd name="T19" fmla="*/ 0 h 46"/>
                    <a:gd name="T20" fmla="*/ 43 w 46"/>
                    <a:gd name="T21" fmla="*/ 14 h 46"/>
                    <a:gd name="T22" fmla="*/ 41 w 46"/>
                    <a:gd name="T23" fmla="*/ 14 h 46"/>
                    <a:gd name="T24" fmla="*/ 41 w 46"/>
                    <a:gd name="T25" fmla="*/ 3 h 46"/>
                    <a:gd name="T26" fmla="*/ 29 w 46"/>
                    <a:gd name="T27" fmla="*/ 3 h 46"/>
                    <a:gd name="T28" fmla="*/ 29 w 46"/>
                    <a:gd name="T29" fmla="*/ 14 h 46"/>
                    <a:gd name="T30" fmla="*/ 17 w 46"/>
                    <a:gd name="T31" fmla="*/ 14 h 46"/>
                    <a:gd name="T32" fmla="*/ 17 w 46"/>
                    <a:gd name="T33" fmla="*/ 3 h 46"/>
                    <a:gd name="T34" fmla="*/ 6 w 46"/>
                    <a:gd name="T35" fmla="*/ 3 h 46"/>
                    <a:gd name="T36" fmla="*/ 6 w 46"/>
                    <a:gd name="T37" fmla="*/ 14 h 46"/>
                    <a:gd name="T38" fmla="*/ 3 w 46"/>
                    <a:gd name="T39" fmla="*/ 14 h 46"/>
                    <a:gd name="T40" fmla="*/ 0 w 46"/>
                    <a:gd name="T41" fmla="*/ 18 h 46"/>
                    <a:gd name="T42" fmla="*/ 0 w 46"/>
                    <a:gd name="T43" fmla="*/ 43 h 46"/>
                    <a:gd name="T44" fmla="*/ 3 w 46"/>
                    <a:gd name="T45" fmla="*/ 46 h 46"/>
                    <a:gd name="T46" fmla="*/ 17 w 46"/>
                    <a:gd name="T47" fmla="*/ 46 h 46"/>
                    <a:gd name="T48" fmla="*/ 20 w 46"/>
                    <a:gd name="T49" fmla="*/ 43 h 46"/>
                    <a:gd name="T50" fmla="*/ 20 w 46"/>
                    <a:gd name="T51" fmla="*/ 26 h 46"/>
                    <a:gd name="T52" fmla="*/ 26 w 46"/>
                    <a:gd name="T53" fmla="*/ 26 h 46"/>
                    <a:gd name="T54" fmla="*/ 26 w 46"/>
                    <a:gd name="T55" fmla="*/ 43 h 46"/>
                    <a:gd name="T56" fmla="*/ 29 w 46"/>
                    <a:gd name="T57" fmla="*/ 46 h 46"/>
                    <a:gd name="T58" fmla="*/ 43 w 46"/>
                    <a:gd name="T59" fmla="*/ 46 h 46"/>
                    <a:gd name="T60" fmla="*/ 46 w 46"/>
                    <a:gd name="T61" fmla="*/ 43 h 46"/>
                    <a:gd name="T62" fmla="*/ 46 w 46"/>
                    <a:gd name="T63" fmla="*/ 18 h 46"/>
                    <a:gd name="T64" fmla="*/ 43 w 46"/>
                    <a:gd name="T65" fmla="*/ 14 h 46"/>
                    <a:gd name="T66" fmla="*/ 16 w 46"/>
                    <a:gd name="T67" fmla="*/ 43 h 46"/>
                    <a:gd name="T68" fmla="*/ 5 w 46"/>
                    <a:gd name="T69" fmla="*/ 43 h 46"/>
                    <a:gd name="T70" fmla="*/ 3 w 46"/>
                    <a:gd name="T71" fmla="*/ 42 h 46"/>
                    <a:gd name="T72" fmla="*/ 5 w 46"/>
                    <a:gd name="T73" fmla="*/ 40 h 46"/>
                    <a:gd name="T74" fmla="*/ 16 w 46"/>
                    <a:gd name="T75" fmla="*/ 40 h 46"/>
                    <a:gd name="T76" fmla="*/ 17 w 46"/>
                    <a:gd name="T77" fmla="*/ 42 h 46"/>
                    <a:gd name="T78" fmla="*/ 16 w 46"/>
                    <a:gd name="T79" fmla="*/ 43 h 46"/>
                    <a:gd name="T80" fmla="*/ 25 w 46"/>
                    <a:gd name="T81" fmla="*/ 23 h 46"/>
                    <a:gd name="T82" fmla="*/ 22 w 46"/>
                    <a:gd name="T83" fmla="*/ 23 h 46"/>
                    <a:gd name="T84" fmla="*/ 20 w 46"/>
                    <a:gd name="T85" fmla="*/ 22 h 46"/>
                    <a:gd name="T86" fmla="*/ 22 w 46"/>
                    <a:gd name="T87" fmla="*/ 20 h 46"/>
                    <a:gd name="T88" fmla="*/ 25 w 46"/>
                    <a:gd name="T89" fmla="*/ 20 h 46"/>
                    <a:gd name="T90" fmla="*/ 26 w 46"/>
                    <a:gd name="T91" fmla="*/ 22 h 46"/>
                    <a:gd name="T92" fmla="*/ 25 w 46"/>
                    <a:gd name="T93" fmla="*/ 23 h 46"/>
                    <a:gd name="T94" fmla="*/ 42 w 46"/>
                    <a:gd name="T95" fmla="*/ 43 h 46"/>
                    <a:gd name="T96" fmla="*/ 31 w 46"/>
                    <a:gd name="T97" fmla="*/ 43 h 46"/>
                    <a:gd name="T98" fmla="*/ 29 w 46"/>
                    <a:gd name="T99" fmla="*/ 42 h 46"/>
                    <a:gd name="T100" fmla="*/ 31 w 46"/>
                    <a:gd name="T101" fmla="*/ 40 h 46"/>
                    <a:gd name="T102" fmla="*/ 42 w 46"/>
                    <a:gd name="T103" fmla="*/ 40 h 46"/>
                    <a:gd name="T104" fmla="*/ 43 w 46"/>
                    <a:gd name="T105" fmla="*/ 42 h 46"/>
                    <a:gd name="T106" fmla="*/ 42 w 46"/>
                    <a:gd name="T107" fmla="*/ 43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46" h="46">
                      <a:moveTo>
                        <a:pt x="3" y="0"/>
                      </a:move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20" y="3"/>
                        <a:pt x="20" y="3"/>
                        <a:pt x="20" y="3"/>
                      </a:cubicBezTo>
                      <a:cubicBezTo>
                        <a:pt x="3" y="3"/>
                        <a:pt x="3" y="3"/>
                        <a:pt x="3" y="3"/>
                      </a:cubicBezTo>
                      <a:lnTo>
                        <a:pt x="3" y="0"/>
                      </a:lnTo>
                      <a:close/>
                      <a:moveTo>
                        <a:pt x="26" y="0"/>
                      </a:moveTo>
                      <a:cubicBezTo>
                        <a:pt x="43" y="0"/>
                        <a:pt x="43" y="0"/>
                        <a:pt x="43" y="0"/>
                      </a:cubicBezTo>
                      <a:cubicBezTo>
                        <a:pt x="43" y="3"/>
                        <a:pt x="43" y="3"/>
                        <a:pt x="43" y="3"/>
                      </a:cubicBezTo>
                      <a:cubicBezTo>
                        <a:pt x="26" y="3"/>
                        <a:pt x="26" y="3"/>
                        <a:pt x="26" y="3"/>
                      </a:cubicBezTo>
                      <a:lnTo>
                        <a:pt x="26" y="0"/>
                      </a:lnTo>
                      <a:close/>
                      <a:moveTo>
                        <a:pt x="43" y="14"/>
                      </a:moveTo>
                      <a:cubicBezTo>
                        <a:pt x="41" y="14"/>
                        <a:pt x="41" y="14"/>
                        <a:pt x="41" y="14"/>
                      </a:cubicBezTo>
                      <a:cubicBezTo>
                        <a:pt x="41" y="3"/>
                        <a:pt x="41" y="3"/>
                        <a:pt x="41" y="3"/>
                      </a:cubicBezTo>
                      <a:cubicBezTo>
                        <a:pt x="29" y="3"/>
                        <a:pt x="29" y="3"/>
                        <a:pt x="29" y="3"/>
                      </a:cubicBezTo>
                      <a:cubicBezTo>
                        <a:pt x="29" y="14"/>
                        <a:pt x="29" y="14"/>
                        <a:pt x="29" y="14"/>
                      </a:cubicBezTo>
                      <a:cubicBezTo>
                        <a:pt x="17" y="14"/>
                        <a:pt x="17" y="14"/>
                        <a:pt x="17" y="14"/>
                      </a:cubicBezTo>
                      <a:cubicBezTo>
                        <a:pt x="17" y="3"/>
                        <a:pt x="17" y="3"/>
                        <a:pt x="17" y="3"/>
                      </a:cubicBezTo>
                      <a:cubicBezTo>
                        <a:pt x="6" y="3"/>
                        <a:pt x="6" y="3"/>
                        <a:pt x="6" y="3"/>
                      </a:cubicBezTo>
                      <a:cubicBezTo>
                        <a:pt x="6" y="14"/>
                        <a:pt x="6" y="14"/>
                        <a:pt x="6" y="14"/>
                      </a:cubicBezTo>
                      <a:cubicBezTo>
                        <a:pt x="3" y="14"/>
                        <a:pt x="3" y="14"/>
                        <a:pt x="3" y="14"/>
                      </a:cubicBezTo>
                      <a:cubicBezTo>
                        <a:pt x="2" y="14"/>
                        <a:pt x="0" y="16"/>
                        <a:pt x="0" y="18"/>
                      </a:cubicBezTo>
                      <a:cubicBezTo>
                        <a:pt x="0" y="43"/>
                        <a:pt x="0" y="43"/>
                        <a:pt x="0" y="43"/>
                      </a:cubicBezTo>
                      <a:cubicBezTo>
                        <a:pt x="0" y="45"/>
                        <a:pt x="2" y="46"/>
                        <a:pt x="3" y="46"/>
                      </a:cubicBezTo>
                      <a:cubicBezTo>
                        <a:pt x="17" y="46"/>
                        <a:pt x="17" y="46"/>
                        <a:pt x="17" y="46"/>
                      </a:cubicBezTo>
                      <a:cubicBezTo>
                        <a:pt x="19" y="46"/>
                        <a:pt x="20" y="45"/>
                        <a:pt x="20" y="43"/>
                      </a:cubicBezTo>
                      <a:cubicBezTo>
                        <a:pt x="20" y="26"/>
                        <a:pt x="20" y="26"/>
                        <a:pt x="20" y="26"/>
                      </a:cubicBezTo>
                      <a:cubicBezTo>
                        <a:pt x="26" y="26"/>
                        <a:pt x="26" y="26"/>
                        <a:pt x="26" y="26"/>
                      </a:cubicBezTo>
                      <a:cubicBezTo>
                        <a:pt x="26" y="43"/>
                        <a:pt x="26" y="43"/>
                        <a:pt x="26" y="43"/>
                      </a:cubicBezTo>
                      <a:cubicBezTo>
                        <a:pt x="26" y="45"/>
                        <a:pt x="28" y="46"/>
                        <a:pt x="29" y="46"/>
                      </a:cubicBezTo>
                      <a:cubicBezTo>
                        <a:pt x="43" y="46"/>
                        <a:pt x="43" y="46"/>
                        <a:pt x="43" y="46"/>
                      </a:cubicBezTo>
                      <a:cubicBezTo>
                        <a:pt x="45" y="46"/>
                        <a:pt x="46" y="45"/>
                        <a:pt x="46" y="43"/>
                      </a:cubicBezTo>
                      <a:cubicBezTo>
                        <a:pt x="46" y="18"/>
                        <a:pt x="46" y="18"/>
                        <a:pt x="46" y="18"/>
                      </a:cubicBezTo>
                      <a:cubicBezTo>
                        <a:pt x="46" y="16"/>
                        <a:pt x="45" y="14"/>
                        <a:pt x="43" y="14"/>
                      </a:cubicBezTo>
                      <a:close/>
                      <a:moveTo>
                        <a:pt x="16" y="43"/>
                      </a:moveTo>
                      <a:cubicBezTo>
                        <a:pt x="5" y="43"/>
                        <a:pt x="5" y="43"/>
                        <a:pt x="5" y="43"/>
                      </a:cubicBezTo>
                      <a:cubicBezTo>
                        <a:pt x="4" y="43"/>
                        <a:pt x="3" y="43"/>
                        <a:pt x="3" y="42"/>
                      </a:cubicBezTo>
                      <a:cubicBezTo>
                        <a:pt x="3" y="41"/>
                        <a:pt x="4" y="40"/>
                        <a:pt x="5" y="40"/>
                      </a:cubicBezTo>
                      <a:cubicBezTo>
                        <a:pt x="16" y="40"/>
                        <a:pt x="16" y="40"/>
                        <a:pt x="16" y="40"/>
                      </a:cubicBezTo>
                      <a:cubicBezTo>
                        <a:pt x="17" y="40"/>
                        <a:pt x="17" y="41"/>
                        <a:pt x="17" y="42"/>
                      </a:cubicBezTo>
                      <a:cubicBezTo>
                        <a:pt x="17" y="43"/>
                        <a:pt x="17" y="43"/>
                        <a:pt x="16" y="43"/>
                      </a:cubicBezTo>
                      <a:close/>
                      <a:moveTo>
                        <a:pt x="25" y="23"/>
                      </a:moveTo>
                      <a:cubicBezTo>
                        <a:pt x="22" y="23"/>
                        <a:pt x="22" y="23"/>
                        <a:pt x="22" y="23"/>
                      </a:cubicBezTo>
                      <a:cubicBezTo>
                        <a:pt x="21" y="23"/>
                        <a:pt x="20" y="22"/>
                        <a:pt x="20" y="22"/>
                      </a:cubicBezTo>
                      <a:cubicBezTo>
                        <a:pt x="20" y="21"/>
                        <a:pt x="21" y="20"/>
                        <a:pt x="22" y="20"/>
                      </a:cubicBezTo>
                      <a:cubicBezTo>
                        <a:pt x="25" y="20"/>
                        <a:pt x="25" y="20"/>
                        <a:pt x="25" y="20"/>
                      </a:cubicBezTo>
                      <a:cubicBezTo>
                        <a:pt x="25" y="20"/>
                        <a:pt x="26" y="21"/>
                        <a:pt x="26" y="22"/>
                      </a:cubicBezTo>
                      <a:cubicBezTo>
                        <a:pt x="26" y="22"/>
                        <a:pt x="25" y="23"/>
                        <a:pt x="25" y="23"/>
                      </a:cubicBezTo>
                      <a:close/>
                      <a:moveTo>
                        <a:pt x="42" y="43"/>
                      </a:moveTo>
                      <a:cubicBezTo>
                        <a:pt x="31" y="43"/>
                        <a:pt x="31" y="43"/>
                        <a:pt x="31" y="43"/>
                      </a:cubicBezTo>
                      <a:cubicBezTo>
                        <a:pt x="30" y="43"/>
                        <a:pt x="29" y="43"/>
                        <a:pt x="29" y="42"/>
                      </a:cubicBezTo>
                      <a:cubicBezTo>
                        <a:pt x="29" y="41"/>
                        <a:pt x="30" y="40"/>
                        <a:pt x="31" y="40"/>
                      </a:cubicBezTo>
                      <a:cubicBezTo>
                        <a:pt x="42" y="40"/>
                        <a:pt x="42" y="40"/>
                        <a:pt x="42" y="40"/>
                      </a:cubicBezTo>
                      <a:cubicBezTo>
                        <a:pt x="43" y="40"/>
                        <a:pt x="43" y="41"/>
                        <a:pt x="43" y="42"/>
                      </a:cubicBezTo>
                      <a:cubicBezTo>
                        <a:pt x="43" y="43"/>
                        <a:pt x="43" y="43"/>
                        <a:pt x="42" y="4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47" name="íš1îdé">
                  <a:extLst>
                    <a:ext uri="{FF2B5EF4-FFF2-40B4-BE49-F238E27FC236}">
                      <a16:creationId xmlns:a16="http://schemas.microsoft.com/office/drawing/2014/main" xmlns="" id="{6D2BB2AD-0645-465B-88F9-7A5CA6C90F64}"/>
                    </a:ext>
                  </a:extLst>
                </p:cNvPr>
                <p:cNvSpPr/>
                <p:nvPr/>
              </p:nvSpPr>
              <p:spPr bwMode="auto">
                <a:xfrm>
                  <a:off x="11572076" y="3920155"/>
                  <a:ext cx="236837" cy="238794"/>
                </a:xfrm>
                <a:custGeom>
                  <a:avLst/>
                  <a:gdLst>
                    <a:gd name="T0" fmla="*/ 61 w 121"/>
                    <a:gd name="T1" fmla="*/ 122 h 122"/>
                    <a:gd name="T2" fmla="*/ 121 w 121"/>
                    <a:gd name="T3" fmla="*/ 62 h 122"/>
                    <a:gd name="T4" fmla="*/ 84 w 121"/>
                    <a:gd name="T5" fmla="*/ 62 h 122"/>
                    <a:gd name="T6" fmla="*/ 84 w 121"/>
                    <a:gd name="T7" fmla="*/ 0 h 122"/>
                    <a:gd name="T8" fmla="*/ 38 w 121"/>
                    <a:gd name="T9" fmla="*/ 0 h 122"/>
                    <a:gd name="T10" fmla="*/ 38 w 121"/>
                    <a:gd name="T11" fmla="*/ 62 h 122"/>
                    <a:gd name="T12" fmla="*/ 0 w 121"/>
                    <a:gd name="T13" fmla="*/ 62 h 122"/>
                    <a:gd name="T14" fmla="*/ 61 w 121"/>
                    <a:gd name="T15" fmla="*/ 122 h 1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1" h="122">
                      <a:moveTo>
                        <a:pt x="61" y="122"/>
                      </a:moveTo>
                      <a:lnTo>
                        <a:pt x="121" y="62"/>
                      </a:lnTo>
                      <a:lnTo>
                        <a:pt x="84" y="62"/>
                      </a:lnTo>
                      <a:lnTo>
                        <a:pt x="84" y="0"/>
                      </a:lnTo>
                      <a:lnTo>
                        <a:pt x="38" y="0"/>
                      </a:lnTo>
                      <a:lnTo>
                        <a:pt x="38" y="62"/>
                      </a:lnTo>
                      <a:lnTo>
                        <a:pt x="0" y="62"/>
                      </a:lnTo>
                      <a:lnTo>
                        <a:pt x="61" y="12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40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48" name="iŝlîdê">
                  <a:extLst>
                    <a:ext uri="{FF2B5EF4-FFF2-40B4-BE49-F238E27FC236}">
                      <a16:creationId xmlns:a16="http://schemas.microsoft.com/office/drawing/2014/main" xmlns="" id="{06E53699-8DCE-493F-AE74-B3778558A938}"/>
                    </a:ext>
                  </a:extLst>
                </p:cNvPr>
                <p:cNvSpPr/>
                <p:nvPr/>
              </p:nvSpPr>
              <p:spPr bwMode="auto">
                <a:xfrm>
                  <a:off x="11848058" y="3391677"/>
                  <a:ext cx="197691" cy="197690"/>
                </a:xfrm>
                <a:custGeom>
                  <a:avLst/>
                  <a:gdLst>
                    <a:gd name="T0" fmla="*/ 31 w 62"/>
                    <a:gd name="T1" fmla="*/ 62 h 62"/>
                    <a:gd name="T2" fmla="*/ 0 w 62"/>
                    <a:gd name="T3" fmla="*/ 31 h 62"/>
                    <a:gd name="T4" fmla="*/ 31 w 62"/>
                    <a:gd name="T5" fmla="*/ 0 h 62"/>
                    <a:gd name="T6" fmla="*/ 62 w 62"/>
                    <a:gd name="T7" fmla="*/ 31 h 62"/>
                    <a:gd name="T8" fmla="*/ 31 w 62"/>
                    <a:gd name="T9" fmla="*/ 62 h 62"/>
                    <a:gd name="T10" fmla="*/ 57 w 62"/>
                    <a:gd name="T11" fmla="*/ 35 h 62"/>
                    <a:gd name="T12" fmla="*/ 41 w 62"/>
                    <a:gd name="T13" fmla="*/ 34 h 62"/>
                    <a:gd name="T14" fmla="*/ 46 w 62"/>
                    <a:gd name="T15" fmla="*/ 53 h 62"/>
                    <a:gd name="T16" fmla="*/ 57 w 62"/>
                    <a:gd name="T17" fmla="*/ 35 h 62"/>
                    <a:gd name="T18" fmla="*/ 41 w 62"/>
                    <a:gd name="T19" fmla="*/ 55 h 62"/>
                    <a:gd name="T20" fmla="*/ 36 w 62"/>
                    <a:gd name="T21" fmla="*/ 35 h 62"/>
                    <a:gd name="T22" fmla="*/ 35 w 62"/>
                    <a:gd name="T23" fmla="*/ 35 h 62"/>
                    <a:gd name="T24" fmla="*/ 15 w 62"/>
                    <a:gd name="T25" fmla="*/ 52 h 62"/>
                    <a:gd name="T26" fmla="*/ 31 w 62"/>
                    <a:gd name="T27" fmla="*/ 57 h 62"/>
                    <a:gd name="T28" fmla="*/ 41 w 62"/>
                    <a:gd name="T29" fmla="*/ 55 h 62"/>
                    <a:gd name="T30" fmla="*/ 11 w 62"/>
                    <a:gd name="T31" fmla="*/ 48 h 62"/>
                    <a:gd name="T32" fmla="*/ 33 w 62"/>
                    <a:gd name="T33" fmla="*/ 31 h 62"/>
                    <a:gd name="T34" fmla="*/ 34 w 62"/>
                    <a:gd name="T35" fmla="*/ 31 h 62"/>
                    <a:gd name="T36" fmla="*/ 32 w 62"/>
                    <a:gd name="T37" fmla="*/ 26 h 62"/>
                    <a:gd name="T38" fmla="*/ 4 w 62"/>
                    <a:gd name="T39" fmla="*/ 30 h 62"/>
                    <a:gd name="T40" fmla="*/ 4 w 62"/>
                    <a:gd name="T41" fmla="*/ 31 h 62"/>
                    <a:gd name="T42" fmla="*/ 11 w 62"/>
                    <a:gd name="T43" fmla="*/ 48 h 62"/>
                    <a:gd name="T44" fmla="*/ 5 w 62"/>
                    <a:gd name="T45" fmla="*/ 25 h 62"/>
                    <a:gd name="T46" fmla="*/ 29 w 62"/>
                    <a:gd name="T47" fmla="*/ 22 h 62"/>
                    <a:gd name="T48" fmla="*/ 20 w 62"/>
                    <a:gd name="T49" fmla="*/ 7 h 62"/>
                    <a:gd name="T50" fmla="*/ 5 w 62"/>
                    <a:gd name="T51" fmla="*/ 25 h 62"/>
                    <a:gd name="T52" fmla="*/ 25 w 62"/>
                    <a:gd name="T53" fmla="*/ 5 h 62"/>
                    <a:gd name="T54" fmla="*/ 35 w 62"/>
                    <a:gd name="T55" fmla="*/ 20 h 62"/>
                    <a:gd name="T56" fmla="*/ 49 w 62"/>
                    <a:gd name="T57" fmla="*/ 11 h 62"/>
                    <a:gd name="T58" fmla="*/ 31 w 62"/>
                    <a:gd name="T59" fmla="*/ 4 h 62"/>
                    <a:gd name="T60" fmla="*/ 25 w 62"/>
                    <a:gd name="T61" fmla="*/ 5 h 62"/>
                    <a:gd name="T62" fmla="*/ 51 w 62"/>
                    <a:gd name="T63" fmla="*/ 14 h 62"/>
                    <a:gd name="T64" fmla="*/ 37 w 62"/>
                    <a:gd name="T65" fmla="*/ 24 h 62"/>
                    <a:gd name="T66" fmla="*/ 38 w 62"/>
                    <a:gd name="T67" fmla="*/ 28 h 62"/>
                    <a:gd name="T68" fmla="*/ 39 w 62"/>
                    <a:gd name="T69" fmla="*/ 30 h 62"/>
                    <a:gd name="T70" fmla="*/ 57 w 62"/>
                    <a:gd name="T71" fmla="*/ 30 h 62"/>
                    <a:gd name="T72" fmla="*/ 51 w 62"/>
                    <a:gd name="T73" fmla="*/ 14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62" h="62">
                      <a:moveTo>
                        <a:pt x="31" y="62"/>
                      </a:moveTo>
                      <a:cubicBezTo>
                        <a:pt x="14" y="62"/>
                        <a:pt x="0" y="48"/>
                        <a:pt x="0" y="31"/>
                      </a:cubicBezTo>
                      <a:cubicBezTo>
                        <a:pt x="0" y="14"/>
                        <a:pt x="14" y="0"/>
                        <a:pt x="31" y="0"/>
                      </a:cubicBezTo>
                      <a:cubicBezTo>
                        <a:pt x="48" y="0"/>
                        <a:pt x="62" y="14"/>
                        <a:pt x="62" y="31"/>
                      </a:cubicBezTo>
                      <a:cubicBezTo>
                        <a:pt x="62" y="48"/>
                        <a:pt x="48" y="62"/>
                        <a:pt x="31" y="62"/>
                      </a:cubicBezTo>
                      <a:close/>
                      <a:moveTo>
                        <a:pt x="57" y="35"/>
                      </a:moveTo>
                      <a:cubicBezTo>
                        <a:pt x="56" y="35"/>
                        <a:pt x="49" y="32"/>
                        <a:pt x="41" y="34"/>
                      </a:cubicBezTo>
                      <a:cubicBezTo>
                        <a:pt x="44" y="43"/>
                        <a:pt x="45" y="51"/>
                        <a:pt x="46" y="53"/>
                      </a:cubicBezTo>
                      <a:cubicBezTo>
                        <a:pt x="52" y="49"/>
                        <a:pt x="56" y="42"/>
                        <a:pt x="57" y="35"/>
                      </a:cubicBezTo>
                      <a:close/>
                      <a:moveTo>
                        <a:pt x="41" y="55"/>
                      </a:moveTo>
                      <a:cubicBezTo>
                        <a:pt x="41" y="53"/>
                        <a:pt x="39" y="45"/>
                        <a:pt x="36" y="35"/>
                      </a:cubicBezTo>
                      <a:cubicBezTo>
                        <a:pt x="36" y="35"/>
                        <a:pt x="36" y="35"/>
                        <a:pt x="35" y="35"/>
                      </a:cubicBezTo>
                      <a:cubicBezTo>
                        <a:pt x="20" y="40"/>
                        <a:pt x="15" y="51"/>
                        <a:pt x="15" y="52"/>
                      </a:cubicBezTo>
                      <a:cubicBezTo>
                        <a:pt x="19" y="55"/>
                        <a:pt x="25" y="57"/>
                        <a:pt x="31" y="57"/>
                      </a:cubicBezTo>
                      <a:cubicBezTo>
                        <a:pt x="35" y="57"/>
                        <a:pt x="38" y="57"/>
                        <a:pt x="41" y="55"/>
                      </a:cubicBezTo>
                      <a:close/>
                      <a:moveTo>
                        <a:pt x="11" y="48"/>
                      </a:moveTo>
                      <a:cubicBezTo>
                        <a:pt x="12" y="47"/>
                        <a:pt x="19" y="35"/>
                        <a:pt x="33" y="31"/>
                      </a:cubicBezTo>
                      <a:cubicBezTo>
                        <a:pt x="33" y="31"/>
                        <a:pt x="33" y="31"/>
                        <a:pt x="34" y="31"/>
                      </a:cubicBezTo>
                      <a:cubicBezTo>
                        <a:pt x="33" y="29"/>
                        <a:pt x="32" y="28"/>
                        <a:pt x="32" y="26"/>
                      </a:cubicBezTo>
                      <a:cubicBezTo>
                        <a:pt x="18" y="30"/>
                        <a:pt x="6" y="30"/>
                        <a:pt x="4" y="30"/>
                      </a:cubicBezTo>
                      <a:cubicBezTo>
                        <a:pt x="4" y="30"/>
                        <a:pt x="4" y="30"/>
                        <a:pt x="4" y="31"/>
                      </a:cubicBezTo>
                      <a:cubicBezTo>
                        <a:pt x="4" y="38"/>
                        <a:pt x="7" y="44"/>
                        <a:pt x="11" y="48"/>
                      </a:cubicBezTo>
                      <a:close/>
                      <a:moveTo>
                        <a:pt x="5" y="25"/>
                      </a:moveTo>
                      <a:cubicBezTo>
                        <a:pt x="6" y="25"/>
                        <a:pt x="17" y="25"/>
                        <a:pt x="29" y="22"/>
                      </a:cubicBezTo>
                      <a:cubicBezTo>
                        <a:pt x="25" y="14"/>
                        <a:pt x="20" y="8"/>
                        <a:pt x="20" y="7"/>
                      </a:cubicBezTo>
                      <a:cubicBezTo>
                        <a:pt x="12" y="10"/>
                        <a:pt x="7" y="17"/>
                        <a:pt x="5" y="25"/>
                      </a:cubicBezTo>
                      <a:close/>
                      <a:moveTo>
                        <a:pt x="25" y="5"/>
                      </a:moveTo>
                      <a:cubicBezTo>
                        <a:pt x="25" y="6"/>
                        <a:pt x="30" y="12"/>
                        <a:pt x="35" y="20"/>
                      </a:cubicBezTo>
                      <a:cubicBezTo>
                        <a:pt x="44" y="17"/>
                        <a:pt x="48" y="12"/>
                        <a:pt x="49" y="11"/>
                      </a:cubicBezTo>
                      <a:cubicBezTo>
                        <a:pt x="44" y="7"/>
                        <a:pt x="38" y="4"/>
                        <a:pt x="31" y="4"/>
                      </a:cubicBezTo>
                      <a:cubicBezTo>
                        <a:pt x="29" y="4"/>
                        <a:pt x="27" y="4"/>
                        <a:pt x="25" y="5"/>
                      </a:cubicBezTo>
                      <a:close/>
                      <a:moveTo>
                        <a:pt x="51" y="14"/>
                      </a:moveTo>
                      <a:cubicBezTo>
                        <a:pt x="51" y="15"/>
                        <a:pt x="46" y="20"/>
                        <a:pt x="37" y="24"/>
                      </a:cubicBezTo>
                      <a:cubicBezTo>
                        <a:pt x="37" y="26"/>
                        <a:pt x="38" y="27"/>
                        <a:pt x="38" y="28"/>
                      </a:cubicBezTo>
                      <a:cubicBezTo>
                        <a:pt x="39" y="29"/>
                        <a:pt x="39" y="29"/>
                        <a:pt x="39" y="30"/>
                      </a:cubicBezTo>
                      <a:cubicBezTo>
                        <a:pt x="48" y="29"/>
                        <a:pt x="57" y="30"/>
                        <a:pt x="57" y="30"/>
                      </a:cubicBezTo>
                      <a:cubicBezTo>
                        <a:pt x="57" y="24"/>
                        <a:pt x="55" y="18"/>
                        <a:pt x="5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49" name="íṩļídè">
                  <a:extLst>
                    <a:ext uri="{FF2B5EF4-FFF2-40B4-BE49-F238E27FC236}">
                      <a16:creationId xmlns:a16="http://schemas.microsoft.com/office/drawing/2014/main" xmlns="" id="{19CB92C1-3130-4FEA-96D2-CFDEAE9ECD58}"/>
                    </a:ext>
                  </a:extLst>
                </p:cNvPr>
                <p:cNvSpPr/>
                <p:nvPr/>
              </p:nvSpPr>
              <p:spPr bwMode="auto">
                <a:xfrm>
                  <a:off x="11650369" y="3689191"/>
                  <a:ext cx="187904" cy="166372"/>
                </a:xfrm>
                <a:custGeom>
                  <a:avLst/>
                  <a:gdLst>
                    <a:gd name="T0" fmla="*/ 48 w 59"/>
                    <a:gd name="T1" fmla="*/ 0 h 52"/>
                    <a:gd name="T2" fmla="*/ 11 w 59"/>
                    <a:gd name="T3" fmla="*/ 0 h 52"/>
                    <a:gd name="T4" fmla="*/ 0 w 59"/>
                    <a:gd name="T5" fmla="*/ 12 h 52"/>
                    <a:gd name="T6" fmla="*/ 0 w 59"/>
                    <a:gd name="T7" fmla="*/ 50 h 52"/>
                    <a:gd name="T8" fmla="*/ 2 w 59"/>
                    <a:gd name="T9" fmla="*/ 52 h 52"/>
                    <a:gd name="T10" fmla="*/ 57 w 59"/>
                    <a:gd name="T11" fmla="*/ 52 h 52"/>
                    <a:gd name="T12" fmla="*/ 59 w 59"/>
                    <a:gd name="T13" fmla="*/ 50 h 52"/>
                    <a:gd name="T14" fmla="*/ 59 w 59"/>
                    <a:gd name="T15" fmla="*/ 12 h 52"/>
                    <a:gd name="T16" fmla="*/ 48 w 59"/>
                    <a:gd name="T17" fmla="*/ 0 h 52"/>
                    <a:gd name="T18" fmla="*/ 37 w 59"/>
                    <a:gd name="T19" fmla="*/ 34 h 52"/>
                    <a:gd name="T20" fmla="*/ 37 w 59"/>
                    <a:gd name="T21" fmla="*/ 45 h 52"/>
                    <a:gd name="T22" fmla="*/ 22 w 59"/>
                    <a:gd name="T23" fmla="*/ 45 h 52"/>
                    <a:gd name="T24" fmla="*/ 22 w 59"/>
                    <a:gd name="T25" fmla="*/ 34 h 52"/>
                    <a:gd name="T26" fmla="*/ 11 w 59"/>
                    <a:gd name="T27" fmla="*/ 34 h 52"/>
                    <a:gd name="T28" fmla="*/ 29 w 59"/>
                    <a:gd name="T29" fmla="*/ 19 h 52"/>
                    <a:gd name="T30" fmla="*/ 48 w 59"/>
                    <a:gd name="T31" fmla="*/ 34 h 52"/>
                    <a:gd name="T32" fmla="*/ 37 w 59"/>
                    <a:gd name="T33" fmla="*/ 34 h 52"/>
                    <a:gd name="T34" fmla="*/ 9 w 59"/>
                    <a:gd name="T35" fmla="*/ 8 h 52"/>
                    <a:gd name="T36" fmla="*/ 12 w 59"/>
                    <a:gd name="T37" fmla="*/ 4 h 52"/>
                    <a:gd name="T38" fmla="*/ 46 w 59"/>
                    <a:gd name="T39" fmla="*/ 4 h 52"/>
                    <a:gd name="T40" fmla="*/ 50 w 59"/>
                    <a:gd name="T41" fmla="*/ 8 h 52"/>
                    <a:gd name="T42" fmla="*/ 9 w 59"/>
                    <a:gd name="T43" fmla="*/ 8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59" h="52">
                      <a:moveTo>
                        <a:pt x="48" y="0"/>
                      </a:moveTo>
                      <a:cubicBezTo>
                        <a:pt x="11" y="0"/>
                        <a:pt x="11" y="0"/>
                        <a:pt x="11" y="0"/>
                      </a:cubicBezTo>
                      <a:cubicBezTo>
                        <a:pt x="0" y="12"/>
                        <a:pt x="0" y="12"/>
                        <a:pt x="0" y="12"/>
                      </a:cubicBezTo>
                      <a:cubicBezTo>
                        <a:pt x="0" y="50"/>
                        <a:pt x="0" y="50"/>
                        <a:pt x="0" y="50"/>
                      </a:cubicBezTo>
                      <a:cubicBezTo>
                        <a:pt x="0" y="52"/>
                        <a:pt x="1" y="52"/>
                        <a:pt x="2" y="52"/>
                      </a:cubicBezTo>
                      <a:cubicBezTo>
                        <a:pt x="57" y="52"/>
                        <a:pt x="57" y="52"/>
                        <a:pt x="57" y="52"/>
                      </a:cubicBezTo>
                      <a:cubicBezTo>
                        <a:pt x="58" y="52"/>
                        <a:pt x="59" y="52"/>
                        <a:pt x="59" y="50"/>
                      </a:cubicBezTo>
                      <a:cubicBezTo>
                        <a:pt x="59" y="12"/>
                        <a:pt x="59" y="12"/>
                        <a:pt x="59" y="12"/>
                      </a:cubicBezTo>
                      <a:lnTo>
                        <a:pt x="48" y="0"/>
                      </a:lnTo>
                      <a:close/>
                      <a:moveTo>
                        <a:pt x="37" y="34"/>
                      </a:moveTo>
                      <a:cubicBezTo>
                        <a:pt x="37" y="45"/>
                        <a:pt x="37" y="45"/>
                        <a:pt x="37" y="45"/>
                      </a:cubicBezTo>
                      <a:cubicBezTo>
                        <a:pt x="22" y="45"/>
                        <a:pt x="22" y="45"/>
                        <a:pt x="22" y="45"/>
                      </a:cubicBezTo>
                      <a:cubicBezTo>
                        <a:pt x="22" y="34"/>
                        <a:pt x="22" y="34"/>
                        <a:pt x="22" y="34"/>
                      </a:cubicBezTo>
                      <a:cubicBezTo>
                        <a:pt x="11" y="34"/>
                        <a:pt x="11" y="34"/>
                        <a:pt x="11" y="34"/>
                      </a:cubicBezTo>
                      <a:cubicBezTo>
                        <a:pt x="29" y="19"/>
                        <a:pt x="29" y="19"/>
                        <a:pt x="29" y="19"/>
                      </a:cubicBezTo>
                      <a:cubicBezTo>
                        <a:pt x="48" y="34"/>
                        <a:pt x="48" y="34"/>
                        <a:pt x="48" y="34"/>
                      </a:cubicBezTo>
                      <a:lnTo>
                        <a:pt x="37" y="34"/>
                      </a:lnTo>
                      <a:close/>
                      <a:moveTo>
                        <a:pt x="9" y="8"/>
                      </a:moveTo>
                      <a:cubicBezTo>
                        <a:pt x="12" y="4"/>
                        <a:pt x="12" y="4"/>
                        <a:pt x="12" y="4"/>
                      </a:cubicBezTo>
                      <a:cubicBezTo>
                        <a:pt x="46" y="4"/>
                        <a:pt x="46" y="4"/>
                        <a:pt x="46" y="4"/>
                      </a:cubicBezTo>
                      <a:cubicBezTo>
                        <a:pt x="50" y="8"/>
                        <a:pt x="50" y="8"/>
                        <a:pt x="50" y="8"/>
                      </a:cubicBezTo>
                      <a:lnTo>
                        <a:pt x="9" y="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50" name="íślíḓe">
                  <a:extLst>
                    <a:ext uri="{FF2B5EF4-FFF2-40B4-BE49-F238E27FC236}">
                      <a16:creationId xmlns:a16="http://schemas.microsoft.com/office/drawing/2014/main" xmlns="" id="{B6DB0B0F-986C-4E5A-A312-B2156DC4DE1D}"/>
                    </a:ext>
                  </a:extLst>
                </p:cNvPr>
                <p:cNvSpPr/>
                <p:nvPr/>
              </p:nvSpPr>
              <p:spPr bwMode="auto">
                <a:xfrm>
                  <a:off x="11243244" y="4012150"/>
                  <a:ext cx="303387" cy="266197"/>
                </a:xfrm>
                <a:custGeom>
                  <a:avLst/>
                  <a:gdLst>
                    <a:gd name="T0" fmla="*/ 95 w 95"/>
                    <a:gd name="T1" fmla="*/ 34 h 83"/>
                    <a:gd name="T2" fmla="*/ 83 w 95"/>
                    <a:gd name="T3" fmla="*/ 0 h 83"/>
                    <a:gd name="T4" fmla="*/ 83 w 95"/>
                    <a:gd name="T5" fmla="*/ 0 h 83"/>
                    <a:gd name="T6" fmla="*/ 75 w 95"/>
                    <a:gd name="T7" fmla="*/ 0 h 83"/>
                    <a:gd name="T8" fmla="*/ 31 w 95"/>
                    <a:gd name="T9" fmla="*/ 19 h 83"/>
                    <a:gd name="T10" fmla="*/ 30 w 95"/>
                    <a:gd name="T11" fmla="*/ 34 h 83"/>
                    <a:gd name="T12" fmla="*/ 31 w 95"/>
                    <a:gd name="T13" fmla="*/ 49 h 83"/>
                    <a:gd name="T14" fmla="*/ 75 w 95"/>
                    <a:gd name="T15" fmla="*/ 67 h 83"/>
                    <a:gd name="T16" fmla="*/ 83 w 95"/>
                    <a:gd name="T17" fmla="*/ 67 h 83"/>
                    <a:gd name="T18" fmla="*/ 83 w 95"/>
                    <a:gd name="T19" fmla="*/ 67 h 83"/>
                    <a:gd name="T20" fmla="*/ 95 w 95"/>
                    <a:gd name="T21" fmla="*/ 34 h 83"/>
                    <a:gd name="T22" fmla="*/ 80 w 95"/>
                    <a:gd name="T23" fmla="*/ 62 h 83"/>
                    <a:gd name="T24" fmla="*/ 78 w 95"/>
                    <a:gd name="T25" fmla="*/ 61 h 83"/>
                    <a:gd name="T26" fmla="*/ 75 w 95"/>
                    <a:gd name="T27" fmla="*/ 55 h 83"/>
                    <a:gd name="T28" fmla="*/ 71 w 95"/>
                    <a:gd name="T29" fmla="*/ 34 h 83"/>
                    <a:gd name="T30" fmla="*/ 75 w 95"/>
                    <a:gd name="T31" fmla="*/ 12 h 83"/>
                    <a:gd name="T32" fmla="*/ 78 w 95"/>
                    <a:gd name="T33" fmla="*/ 7 h 83"/>
                    <a:gd name="T34" fmla="*/ 80 w 95"/>
                    <a:gd name="T35" fmla="*/ 5 h 83"/>
                    <a:gd name="T36" fmla="*/ 82 w 95"/>
                    <a:gd name="T37" fmla="*/ 7 h 83"/>
                    <a:gd name="T38" fmla="*/ 86 w 95"/>
                    <a:gd name="T39" fmla="*/ 12 h 83"/>
                    <a:gd name="T40" fmla="*/ 89 w 95"/>
                    <a:gd name="T41" fmla="*/ 34 h 83"/>
                    <a:gd name="T42" fmla="*/ 86 w 95"/>
                    <a:gd name="T43" fmla="*/ 55 h 83"/>
                    <a:gd name="T44" fmla="*/ 82 w 95"/>
                    <a:gd name="T45" fmla="*/ 61 h 83"/>
                    <a:gd name="T46" fmla="*/ 80 w 95"/>
                    <a:gd name="T47" fmla="*/ 62 h 83"/>
                    <a:gd name="T48" fmla="*/ 23 w 95"/>
                    <a:gd name="T49" fmla="*/ 34 h 83"/>
                    <a:gd name="T50" fmla="*/ 24 w 95"/>
                    <a:gd name="T51" fmla="*/ 20 h 83"/>
                    <a:gd name="T52" fmla="*/ 12 w 95"/>
                    <a:gd name="T53" fmla="*/ 21 h 83"/>
                    <a:gd name="T54" fmla="*/ 5 w 95"/>
                    <a:gd name="T55" fmla="*/ 21 h 83"/>
                    <a:gd name="T56" fmla="*/ 0 w 95"/>
                    <a:gd name="T57" fmla="*/ 30 h 83"/>
                    <a:gd name="T58" fmla="*/ 0 w 95"/>
                    <a:gd name="T59" fmla="*/ 38 h 83"/>
                    <a:gd name="T60" fmla="*/ 5 w 95"/>
                    <a:gd name="T61" fmla="*/ 47 h 83"/>
                    <a:gd name="T62" fmla="*/ 12 w 95"/>
                    <a:gd name="T63" fmla="*/ 47 h 83"/>
                    <a:gd name="T64" fmla="*/ 24 w 95"/>
                    <a:gd name="T65" fmla="*/ 47 h 83"/>
                    <a:gd name="T66" fmla="*/ 23 w 95"/>
                    <a:gd name="T67" fmla="*/ 34 h 83"/>
                    <a:gd name="T68" fmla="*/ 34 w 95"/>
                    <a:gd name="T69" fmla="*/ 53 h 83"/>
                    <a:gd name="T70" fmla="*/ 22 w 95"/>
                    <a:gd name="T71" fmla="*/ 51 h 83"/>
                    <a:gd name="T72" fmla="*/ 30 w 95"/>
                    <a:gd name="T73" fmla="*/ 81 h 83"/>
                    <a:gd name="T74" fmla="*/ 33 w 95"/>
                    <a:gd name="T75" fmla="*/ 83 h 83"/>
                    <a:gd name="T76" fmla="*/ 44 w 95"/>
                    <a:gd name="T77" fmla="*/ 78 h 83"/>
                    <a:gd name="T78" fmla="*/ 46 w 95"/>
                    <a:gd name="T79" fmla="*/ 75 h 83"/>
                    <a:gd name="T80" fmla="*/ 34 w 95"/>
                    <a:gd name="T81" fmla="*/ 53 h 83"/>
                    <a:gd name="T82" fmla="*/ 80 w 95"/>
                    <a:gd name="T83" fmla="*/ 45 h 83"/>
                    <a:gd name="T84" fmla="*/ 79 w 95"/>
                    <a:gd name="T85" fmla="*/ 44 h 83"/>
                    <a:gd name="T86" fmla="*/ 78 w 95"/>
                    <a:gd name="T87" fmla="*/ 42 h 83"/>
                    <a:gd name="T88" fmla="*/ 77 w 95"/>
                    <a:gd name="T89" fmla="*/ 34 h 83"/>
                    <a:gd name="T90" fmla="*/ 78 w 95"/>
                    <a:gd name="T91" fmla="*/ 25 h 83"/>
                    <a:gd name="T92" fmla="*/ 79 w 95"/>
                    <a:gd name="T93" fmla="*/ 23 h 83"/>
                    <a:gd name="T94" fmla="*/ 80 w 95"/>
                    <a:gd name="T95" fmla="*/ 23 h 83"/>
                    <a:gd name="T96" fmla="*/ 81 w 95"/>
                    <a:gd name="T97" fmla="*/ 23 h 83"/>
                    <a:gd name="T98" fmla="*/ 82 w 95"/>
                    <a:gd name="T99" fmla="*/ 25 h 83"/>
                    <a:gd name="T100" fmla="*/ 84 w 95"/>
                    <a:gd name="T101" fmla="*/ 34 h 83"/>
                    <a:gd name="T102" fmla="*/ 82 w 95"/>
                    <a:gd name="T103" fmla="*/ 42 h 83"/>
                    <a:gd name="T104" fmla="*/ 81 w 95"/>
                    <a:gd name="T105" fmla="*/ 44 h 83"/>
                    <a:gd name="T106" fmla="*/ 80 w 95"/>
                    <a:gd name="T107" fmla="*/ 45 h 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95" h="83">
                      <a:moveTo>
                        <a:pt x="95" y="34"/>
                      </a:moveTo>
                      <a:cubicBezTo>
                        <a:pt x="95" y="15"/>
                        <a:pt x="89" y="0"/>
                        <a:pt x="83" y="0"/>
                      </a:cubicBezTo>
                      <a:cubicBezTo>
                        <a:pt x="83" y="0"/>
                        <a:pt x="83" y="0"/>
                        <a:pt x="83" y="0"/>
                      </a:cubicBezTo>
                      <a:cubicBezTo>
                        <a:pt x="75" y="0"/>
                        <a:pt x="75" y="0"/>
                        <a:pt x="75" y="0"/>
                      </a:cubicBezTo>
                      <a:cubicBezTo>
                        <a:pt x="75" y="0"/>
                        <a:pt x="57" y="13"/>
                        <a:pt x="31" y="19"/>
                      </a:cubicBezTo>
                      <a:cubicBezTo>
                        <a:pt x="30" y="23"/>
                        <a:pt x="30" y="28"/>
                        <a:pt x="30" y="34"/>
                      </a:cubicBezTo>
                      <a:cubicBezTo>
                        <a:pt x="30" y="39"/>
                        <a:pt x="30" y="44"/>
                        <a:pt x="31" y="49"/>
                      </a:cubicBezTo>
                      <a:cubicBezTo>
                        <a:pt x="57" y="54"/>
                        <a:pt x="75" y="67"/>
                        <a:pt x="75" y="67"/>
                      </a:cubicBezTo>
                      <a:cubicBezTo>
                        <a:pt x="83" y="67"/>
                        <a:pt x="83" y="67"/>
                        <a:pt x="83" y="67"/>
                      </a:cubicBezTo>
                      <a:cubicBezTo>
                        <a:pt x="83" y="67"/>
                        <a:pt x="83" y="67"/>
                        <a:pt x="83" y="67"/>
                      </a:cubicBezTo>
                      <a:cubicBezTo>
                        <a:pt x="89" y="67"/>
                        <a:pt x="95" y="52"/>
                        <a:pt x="95" y="34"/>
                      </a:cubicBezTo>
                      <a:close/>
                      <a:moveTo>
                        <a:pt x="80" y="62"/>
                      </a:moveTo>
                      <a:cubicBezTo>
                        <a:pt x="79" y="62"/>
                        <a:pt x="78" y="61"/>
                        <a:pt x="78" y="61"/>
                      </a:cubicBezTo>
                      <a:cubicBezTo>
                        <a:pt x="77" y="60"/>
                        <a:pt x="76" y="58"/>
                        <a:pt x="75" y="55"/>
                      </a:cubicBezTo>
                      <a:cubicBezTo>
                        <a:pt x="72" y="49"/>
                        <a:pt x="71" y="42"/>
                        <a:pt x="71" y="34"/>
                      </a:cubicBezTo>
                      <a:cubicBezTo>
                        <a:pt x="71" y="26"/>
                        <a:pt x="72" y="18"/>
                        <a:pt x="75" y="12"/>
                      </a:cubicBezTo>
                      <a:cubicBezTo>
                        <a:pt x="76" y="10"/>
                        <a:pt x="77" y="8"/>
                        <a:pt x="78" y="7"/>
                      </a:cubicBezTo>
                      <a:cubicBezTo>
                        <a:pt x="78" y="6"/>
                        <a:pt x="79" y="5"/>
                        <a:pt x="80" y="5"/>
                      </a:cubicBezTo>
                      <a:cubicBezTo>
                        <a:pt x="81" y="5"/>
                        <a:pt x="82" y="6"/>
                        <a:pt x="82" y="7"/>
                      </a:cubicBezTo>
                      <a:cubicBezTo>
                        <a:pt x="84" y="8"/>
                        <a:pt x="85" y="10"/>
                        <a:pt x="86" y="12"/>
                      </a:cubicBezTo>
                      <a:cubicBezTo>
                        <a:pt x="88" y="18"/>
                        <a:pt x="89" y="26"/>
                        <a:pt x="89" y="34"/>
                      </a:cubicBezTo>
                      <a:cubicBezTo>
                        <a:pt x="89" y="42"/>
                        <a:pt x="88" y="49"/>
                        <a:pt x="86" y="55"/>
                      </a:cubicBezTo>
                      <a:cubicBezTo>
                        <a:pt x="85" y="58"/>
                        <a:pt x="84" y="60"/>
                        <a:pt x="82" y="61"/>
                      </a:cubicBezTo>
                      <a:cubicBezTo>
                        <a:pt x="82" y="61"/>
                        <a:pt x="81" y="62"/>
                        <a:pt x="80" y="62"/>
                      </a:cubicBezTo>
                      <a:close/>
                      <a:moveTo>
                        <a:pt x="23" y="34"/>
                      </a:moveTo>
                      <a:cubicBezTo>
                        <a:pt x="23" y="29"/>
                        <a:pt x="24" y="24"/>
                        <a:pt x="24" y="20"/>
                      </a:cubicBezTo>
                      <a:cubicBezTo>
                        <a:pt x="20" y="21"/>
                        <a:pt x="16" y="21"/>
                        <a:pt x="12" y="21"/>
                      </a:cubicBezTo>
                      <a:cubicBezTo>
                        <a:pt x="5" y="21"/>
                        <a:pt x="5" y="21"/>
                        <a:pt x="5" y="21"/>
                      </a:cubicBezTo>
                      <a:cubicBezTo>
                        <a:pt x="0" y="30"/>
                        <a:pt x="0" y="30"/>
                        <a:pt x="0" y="30"/>
                      </a:cubicBezTo>
                      <a:cubicBezTo>
                        <a:pt x="0" y="38"/>
                        <a:pt x="0" y="38"/>
                        <a:pt x="0" y="38"/>
                      </a:cubicBezTo>
                      <a:cubicBezTo>
                        <a:pt x="5" y="47"/>
                        <a:pt x="5" y="47"/>
                        <a:pt x="5" y="47"/>
                      </a:cubicBezTo>
                      <a:cubicBezTo>
                        <a:pt x="5" y="47"/>
                        <a:pt x="5" y="47"/>
                        <a:pt x="12" y="47"/>
                      </a:cubicBezTo>
                      <a:cubicBezTo>
                        <a:pt x="16" y="47"/>
                        <a:pt x="20" y="47"/>
                        <a:pt x="24" y="47"/>
                      </a:cubicBezTo>
                      <a:cubicBezTo>
                        <a:pt x="24" y="43"/>
                        <a:pt x="23" y="39"/>
                        <a:pt x="23" y="34"/>
                      </a:cubicBezTo>
                      <a:close/>
                      <a:moveTo>
                        <a:pt x="34" y="53"/>
                      </a:moveTo>
                      <a:cubicBezTo>
                        <a:pt x="22" y="51"/>
                        <a:pt x="22" y="51"/>
                        <a:pt x="22" y="51"/>
                      </a:cubicBezTo>
                      <a:cubicBezTo>
                        <a:pt x="30" y="81"/>
                        <a:pt x="30" y="81"/>
                        <a:pt x="30" y="81"/>
                      </a:cubicBezTo>
                      <a:cubicBezTo>
                        <a:pt x="30" y="82"/>
                        <a:pt x="32" y="83"/>
                        <a:pt x="33" y="83"/>
                      </a:cubicBezTo>
                      <a:cubicBezTo>
                        <a:pt x="44" y="78"/>
                        <a:pt x="44" y="78"/>
                        <a:pt x="44" y="78"/>
                      </a:cubicBezTo>
                      <a:cubicBezTo>
                        <a:pt x="46" y="78"/>
                        <a:pt x="46" y="76"/>
                        <a:pt x="46" y="75"/>
                      </a:cubicBezTo>
                      <a:lnTo>
                        <a:pt x="34" y="53"/>
                      </a:lnTo>
                      <a:close/>
                      <a:moveTo>
                        <a:pt x="80" y="45"/>
                      </a:moveTo>
                      <a:cubicBezTo>
                        <a:pt x="80" y="45"/>
                        <a:pt x="79" y="44"/>
                        <a:pt x="79" y="44"/>
                      </a:cubicBezTo>
                      <a:cubicBezTo>
                        <a:pt x="79" y="44"/>
                        <a:pt x="78" y="43"/>
                        <a:pt x="78" y="42"/>
                      </a:cubicBezTo>
                      <a:cubicBezTo>
                        <a:pt x="77" y="40"/>
                        <a:pt x="77" y="37"/>
                        <a:pt x="77" y="34"/>
                      </a:cubicBezTo>
                      <a:cubicBezTo>
                        <a:pt x="77" y="31"/>
                        <a:pt x="77" y="28"/>
                        <a:pt x="78" y="25"/>
                      </a:cubicBezTo>
                      <a:cubicBezTo>
                        <a:pt x="78" y="25"/>
                        <a:pt x="79" y="24"/>
                        <a:pt x="79" y="23"/>
                      </a:cubicBezTo>
                      <a:cubicBezTo>
                        <a:pt x="79" y="23"/>
                        <a:pt x="80" y="23"/>
                        <a:pt x="80" y="23"/>
                      </a:cubicBezTo>
                      <a:cubicBezTo>
                        <a:pt x="80" y="23"/>
                        <a:pt x="81" y="23"/>
                        <a:pt x="81" y="23"/>
                      </a:cubicBezTo>
                      <a:cubicBezTo>
                        <a:pt x="81" y="24"/>
                        <a:pt x="82" y="25"/>
                        <a:pt x="82" y="25"/>
                      </a:cubicBezTo>
                      <a:cubicBezTo>
                        <a:pt x="83" y="28"/>
                        <a:pt x="84" y="31"/>
                        <a:pt x="84" y="34"/>
                      </a:cubicBezTo>
                      <a:cubicBezTo>
                        <a:pt x="84" y="37"/>
                        <a:pt x="83" y="40"/>
                        <a:pt x="82" y="42"/>
                      </a:cubicBezTo>
                      <a:cubicBezTo>
                        <a:pt x="82" y="43"/>
                        <a:pt x="81" y="44"/>
                        <a:pt x="81" y="44"/>
                      </a:cubicBezTo>
                      <a:cubicBezTo>
                        <a:pt x="81" y="44"/>
                        <a:pt x="80" y="45"/>
                        <a:pt x="80" y="4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5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51" name="iŝľiḍè">
                  <a:extLst>
                    <a:ext uri="{FF2B5EF4-FFF2-40B4-BE49-F238E27FC236}">
                      <a16:creationId xmlns:a16="http://schemas.microsoft.com/office/drawing/2014/main" xmlns="" id="{96BF402D-9CA1-44C1-ACD3-F08408F6673B}"/>
                    </a:ext>
                  </a:extLst>
                </p:cNvPr>
                <p:cNvSpPr/>
                <p:nvPr/>
              </p:nvSpPr>
              <p:spPr bwMode="auto">
                <a:xfrm>
                  <a:off x="11767808" y="3599153"/>
                  <a:ext cx="160501" cy="64591"/>
                </a:xfrm>
                <a:custGeom>
                  <a:avLst/>
                  <a:gdLst>
                    <a:gd name="T0" fmla="*/ 50 w 50"/>
                    <a:gd name="T1" fmla="*/ 10 h 20"/>
                    <a:gd name="T2" fmla="*/ 50 w 50"/>
                    <a:gd name="T3" fmla="*/ 10 h 20"/>
                    <a:gd name="T4" fmla="*/ 40 w 50"/>
                    <a:gd name="T5" fmla="*/ 0 h 20"/>
                    <a:gd name="T6" fmla="*/ 28 w 50"/>
                    <a:gd name="T7" fmla="*/ 0 h 20"/>
                    <a:gd name="T8" fmla="*/ 18 w 50"/>
                    <a:gd name="T9" fmla="*/ 10 h 20"/>
                    <a:gd name="T10" fmla="*/ 18 w 50"/>
                    <a:gd name="T11" fmla="*/ 10 h 20"/>
                    <a:gd name="T12" fmla="*/ 18 w 50"/>
                    <a:gd name="T13" fmla="*/ 11 h 20"/>
                    <a:gd name="T14" fmla="*/ 23 w 50"/>
                    <a:gd name="T15" fmla="*/ 11 h 20"/>
                    <a:gd name="T16" fmla="*/ 23 w 50"/>
                    <a:gd name="T17" fmla="*/ 10 h 20"/>
                    <a:gd name="T18" fmla="*/ 23 w 50"/>
                    <a:gd name="T19" fmla="*/ 10 h 20"/>
                    <a:gd name="T20" fmla="*/ 28 w 50"/>
                    <a:gd name="T21" fmla="*/ 5 h 20"/>
                    <a:gd name="T22" fmla="*/ 40 w 50"/>
                    <a:gd name="T23" fmla="*/ 5 h 20"/>
                    <a:gd name="T24" fmla="*/ 45 w 50"/>
                    <a:gd name="T25" fmla="*/ 10 h 20"/>
                    <a:gd name="T26" fmla="*/ 45 w 50"/>
                    <a:gd name="T27" fmla="*/ 10 h 20"/>
                    <a:gd name="T28" fmla="*/ 40 w 50"/>
                    <a:gd name="T29" fmla="*/ 15 h 20"/>
                    <a:gd name="T30" fmla="*/ 35 w 50"/>
                    <a:gd name="T31" fmla="*/ 15 h 20"/>
                    <a:gd name="T32" fmla="*/ 32 w 50"/>
                    <a:gd name="T33" fmla="*/ 20 h 20"/>
                    <a:gd name="T34" fmla="*/ 40 w 50"/>
                    <a:gd name="T35" fmla="*/ 20 h 20"/>
                    <a:gd name="T36" fmla="*/ 50 w 50"/>
                    <a:gd name="T37" fmla="*/ 10 h 20"/>
                    <a:gd name="T38" fmla="*/ 32 w 50"/>
                    <a:gd name="T39" fmla="*/ 10 h 20"/>
                    <a:gd name="T40" fmla="*/ 32 w 50"/>
                    <a:gd name="T41" fmla="*/ 9 h 20"/>
                    <a:gd name="T42" fmla="*/ 27 w 50"/>
                    <a:gd name="T43" fmla="*/ 9 h 20"/>
                    <a:gd name="T44" fmla="*/ 28 w 50"/>
                    <a:gd name="T45" fmla="*/ 10 h 20"/>
                    <a:gd name="T46" fmla="*/ 28 w 50"/>
                    <a:gd name="T47" fmla="*/ 10 h 20"/>
                    <a:gd name="T48" fmla="*/ 22 w 50"/>
                    <a:gd name="T49" fmla="*/ 15 h 20"/>
                    <a:gd name="T50" fmla="*/ 10 w 50"/>
                    <a:gd name="T51" fmla="*/ 15 h 20"/>
                    <a:gd name="T52" fmla="*/ 5 w 50"/>
                    <a:gd name="T53" fmla="*/ 10 h 20"/>
                    <a:gd name="T54" fmla="*/ 5 w 50"/>
                    <a:gd name="T55" fmla="*/ 10 h 20"/>
                    <a:gd name="T56" fmla="*/ 10 w 50"/>
                    <a:gd name="T57" fmla="*/ 5 h 20"/>
                    <a:gd name="T58" fmla="*/ 16 w 50"/>
                    <a:gd name="T59" fmla="*/ 5 h 20"/>
                    <a:gd name="T60" fmla="*/ 19 w 50"/>
                    <a:gd name="T61" fmla="*/ 0 h 20"/>
                    <a:gd name="T62" fmla="*/ 10 w 50"/>
                    <a:gd name="T63" fmla="*/ 0 h 20"/>
                    <a:gd name="T64" fmla="*/ 0 w 50"/>
                    <a:gd name="T65" fmla="*/ 10 h 20"/>
                    <a:gd name="T66" fmla="*/ 0 w 50"/>
                    <a:gd name="T67" fmla="*/ 10 h 20"/>
                    <a:gd name="T68" fmla="*/ 10 w 50"/>
                    <a:gd name="T69" fmla="*/ 20 h 20"/>
                    <a:gd name="T70" fmla="*/ 22 w 50"/>
                    <a:gd name="T71" fmla="*/ 20 h 20"/>
                    <a:gd name="T72" fmla="*/ 32 w 50"/>
                    <a:gd name="T73" fmla="*/ 1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0" h="20">
                      <a:moveTo>
                        <a:pt x="50" y="10"/>
                      </a:moveTo>
                      <a:cubicBezTo>
                        <a:pt x="50" y="10"/>
                        <a:pt x="50" y="10"/>
                        <a:pt x="50" y="10"/>
                      </a:cubicBezTo>
                      <a:cubicBezTo>
                        <a:pt x="50" y="5"/>
                        <a:pt x="46" y="0"/>
                        <a:pt x="40" y="0"/>
                      </a:cubicBezTo>
                      <a:cubicBezTo>
                        <a:pt x="28" y="0"/>
                        <a:pt x="28" y="0"/>
                        <a:pt x="28" y="0"/>
                      </a:cubicBezTo>
                      <a:cubicBezTo>
                        <a:pt x="23" y="0"/>
                        <a:pt x="18" y="5"/>
                        <a:pt x="18" y="10"/>
                      </a:cubicBezTo>
                      <a:cubicBezTo>
                        <a:pt x="18" y="10"/>
                        <a:pt x="18" y="10"/>
                        <a:pt x="18" y="10"/>
                      </a:cubicBezTo>
                      <a:cubicBezTo>
                        <a:pt x="18" y="10"/>
                        <a:pt x="18" y="11"/>
                        <a:pt x="18" y="11"/>
                      </a:cubicBezTo>
                      <a:cubicBezTo>
                        <a:pt x="23" y="11"/>
                        <a:pt x="23" y="11"/>
                        <a:pt x="23" y="11"/>
                      </a:cubicBezTo>
                      <a:cubicBezTo>
                        <a:pt x="23" y="11"/>
                        <a:pt x="23" y="10"/>
                        <a:pt x="23" y="10"/>
                      </a:cubicBezTo>
                      <a:cubicBezTo>
                        <a:pt x="23" y="10"/>
                        <a:pt x="23" y="10"/>
                        <a:pt x="23" y="10"/>
                      </a:cubicBezTo>
                      <a:cubicBezTo>
                        <a:pt x="23" y="7"/>
                        <a:pt x="25" y="5"/>
                        <a:pt x="28" y="5"/>
                      </a:cubicBezTo>
                      <a:cubicBezTo>
                        <a:pt x="40" y="5"/>
                        <a:pt x="40" y="5"/>
                        <a:pt x="40" y="5"/>
                      </a:cubicBezTo>
                      <a:cubicBezTo>
                        <a:pt x="43" y="5"/>
                        <a:pt x="45" y="7"/>
                        <a:pt x="45" y="10"/>
                      </a:cubicBezTo>
                      <a:cubicBezTo>
                        <a:pt x="45" y="10"/>
                        <a:pt x="45" y="10"/>
                        <a:pt x="45" y="10"/>
                      </a:cubicBezTo>
                      <a:cubicBezTo>
                        <a:pt x="45" y="13"/>
                        <a:pt x="43" y="15"/>
                        <a:pt x="40" y="15"/>
                      </a:cubicBezTo>
                      <a:cubicBezTo>
                        <a:pt x="35" y="15"/>
                        <a:pt x="35" y="15"/>
                        <a:pt x="35" y="15"/>
                      </a:cubicBezTo>
                      <a:cubicBezTo>
                        <a:pt x="34" y="17"/>
                        <a:pt x="33" y="18"/>
                        <a:pt x="32" y="20"/>
                      </a:cubicBezTo>
                      <a:cubicBezTo>
                        <a:pt x="40" y="20"/>
                        <a:pt x="40" y="20"/>
                        <a:pt x="40" y="20"/>
                      </a:cubicBezTo>
                      <a:cubicBezTo>
                        <a:pt x="46" y="20"/>
                        <a:pt x="50" y="15"/>
                        <a:pt x="50" y="10"/>
                      </a:cubicBezTo>
                      <a:close/>
                      <a:moveTo>
                        <a:pt x="32" y="10"/>
                      </a:moveTo>
                      <a:cubicBezTo>
                        <a:pt x="32" y="9"/>
                        <a:pt x="32" y="9"/>
                        <a:pt x="32" y="9"/>
                      </a:cubicBezTo>
                      <a:cubicBezTo>
                        <a:pt x="27" y="9"/>
                        <a:pt x="27" y="9"/>
                        <a:pt x="27" y="9"/>
                      </a:cubicBezTo>
                      <a:cubicBezTo>
                        <a:pt x="28" y="9"/>
                        <a:pt x="28" y="9"/>
                        <a:pt x="28" y="10"/>
                      </a:cubicBezTo>
                      <a:cubicBezTo>
                        <a:pt x="28" y="10"/>
                        <a:pt x="28" y="10"/>
                        <a:pt x="28" y="10"/>
                      </a:cubicBezTo>
                      <a:cubicBezTo>
                        <a:pt x="28" y="13"/>
                        <a:pt x="25" y="15"/>
                        <a:pt x="22" y="15"/>
                      </a:cubicBezTo>
                      <a:cubicBezTo>
                        <a:pt x="10" y="15"/>
                        <a:pt x="10" y="15"/>
                        <a:pt x="10" y="15"/>
                      </a:cubicBezTo>
                      <a:cubicBezTo>
                        <a:pt x="7" y="15"/>
                        <a:pt x="5" y="13"/>
                        <a:pt x="5" y="10"/>
                      </a:cubicBezTo>
                      <a:cubicBezTo>
                        <a:pt x="5" y="10"/>
                        <a:pt x="5" y="10"/>
                        <a:pt x="5" y="10"/>
                      </a:cubicBezTo>
                      <a:cubicBezTo>
                        <a:pt x="5" y="7"/>
                        <a:pt x="7" y="5"/>
                        <a:pt x="10" y="5"/>
                      </a:cubicBezTo>
                      <a:cubicBezTo>
                        <a:pt x="16" y="5"/>
                        <a:pt x="16" y="5"/>
                        <a:pt x="16" y="5"/>
                      </a:cubicBezTo>
                      <a:cubicBezTo>
                        <a:pt x="16" y="3"/>
                        <a:pt x="17" y="1"/>
                        <a:pt x="19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5" y="0"/>
                        <a:pt x="0" y="5"/>
                        <a:pt x="0" y="10"/>
                      </a:cubicBezTo>
                      <a:cubicBezTo>
                        <a:pt x="0" y="10"/>
                        <a:pt x="0" y="10"/>
                        <a:pt x="0" y="10"/>
                      </a:cubicBezTo>
                      <a:cubicBezTo>
                        <a:pt x="0" y="15"/>
                        <a:pt x="5" y="20"/>
                        <a:pt x="10" y="20"/>
                      </a:cubicBezTo>
                      <a:cubicBezTo>
                        <a:pt x="22" y="20"/>
                        <a:pt x="22" y="20"/>
                        <a:pt x="22" y="20"/>
                      </a:cubicBezTo>
                      <a:cubicBezTo>
                        <a:pt x="28" y="20"/>
                        <a:pt x="32" y="15"/>
                        <a:pt x="32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52" name="ïśľïďè">
                  <a:extLst>
                    <a:ext uri="{FF2B5EF4-FFF2-40B4-BE49-F238E27FC236}">
                      <a16:creationId xmlns:a16="http://schemas.microsoft.com/office/drawing/2014/main" xmlns="" id="{5268905F-5022-42EF-A7B9-EA8F96EEE598}"/>
                    </a:ext>
                  </a:extLst>
                </p:cNvPr>
                <p:cNvSpPr/>
                <p:nvPr/>
              </p:nvSpPr>
              <p:spPr bwMode="auto">
                <a:xfrm>
                  <a:off x="11918522" y="2912132"/>
                  <a:ext cx="172245" cy="168330"/>
                </a:xfrm>
                <a:custGeom>
                  <a:avLst/>
                  <a:gdLst>
                    <a:gd name="T0" fmla="*/ 27 w 54"/>
                    <a:gd name="T1" fmla="*/ 0 h 53"/>
                    <a:gd name="T2" fmla="*/ 0 w 54"/>
                    <a:gd name="T3" fmla="*/ 27 h 53"/>
                    <a:gd name="T4" fmla="*/ 27 w 54"/>
                    <a:gd name="T5" fmla="*/ 53 h 53"/>
                    <a:gd name="T6" fmla="*/ 54 w 54"/>
                    <a:gd name="T7" fmla="*/ 27 h 53"/>
                    <a:gd name="T8" fmla="*/ 27 w 54"/>
                    <a:gd name="T9" fmla="*/ 0 h 53"/>
                    <a:gd name="T10" fmla="*/ 16 w 54"/>
                    <a:gd name="T11" fmla="*/ 43 h 53"/>
                    <a:gd name="T12" fmla="*/ 17 w 54"/>
                    <a:gd name="T13" fmla="*/ 38 h 53"/>
                    <a:gd name="T14" fmla="*/ 7 w 54"/>
                    <a:gd name="T15" fmla="*/ 24 h 53"/>
                    <a:gd name="T16" fmla="*/ 13 w 54"/>
                    <a:gd name="T17" fmla="*/ 12 h 53"/>
                    <a:gd name="T18" fmla="*/ 27 w 54"/>
                    <a:gd name="T19" fmla="*/ 7 h 53"/>
                    <a:gd name="T20" fmla="*/ 41 w 54"/>
                    <a:gd name="T21" fmla="*/ 12 h 53"/>
                    <a:gd name="T22" fmla="*/ 47 w 54"/>
                    <a:gd name="T23" fmla="*/ 24 h 53"/>
                    <a:gd name="T24" fmla="*/ 37 w 54"/>
                    <a:gd name="T25" fmla="*/ 38 h 53"/>
                    <a:gd name="T26" fmla="*/ 38 w 54"/>
                    <a:gd name="T27" fmla="*/ 43 h 53"/>
                    <a:gd name="T28" fmla="*/ 27 w 54"/>
                    <a:gd name="T29" fmla="*/ 47 h 53"/>
                    <a:gd name="T30" fmla="*/ 16 w 54"/>
                    <a:gd name="T31" fmla="*/ 43 h 53"/>
                    <a:gd name="T32" fmla="*/ 29 w 54"/>
                    <a:gd name="T33" fmla="*/ 33 h 53"/>
                    <a:gd name="T34" fmla="*/ 30 w 54"/>
                    <a:gd name="T35" fmla="*/ 35 h 53"/>
                    <a:gd name="T36" fmla="*/ 30 w 54"/>
                    <a:gd name="T37" fmla="*/ 38 h 53"/>
                    <a:gd name="T38" fmla="*/ 29 w 54"/>
                    <a:gd name="T39" fmla="*/ 40 h 53"/>
                    <a:gd name="T40" fmla="*/ 25 w 54"/>
                    <a:gd name="T41" fmla="*/ 40 h 53"/>
                    <a:gd name="T42" fmla="*/ 24 w 54"/>
                    <a:gd name="T43" fmla="*/ 38 h 53"/>
                    <a:gd name="T44" fmla="*/ 24 w 54"/>
                    <a:gd name="T45" fmla="*/ 35 h 53"/>
                    <a:gd name="T46" fmla="*/ 25 w 54"/>
                    <a:gd name="T47" fmla="*/ 33 h 53"/>
                    <a:gd name="T48" fmla="*/ 26 w 54"/>
                    <a:gd name="T49" fmla="*/ 10 h 53"/>
                    <a:gd name="T50" fmla="*/ 28 w 54"/>
                    <a:gd name="T51" fmla="*/ 10 h 53"/>
                    <a:gd name="T52" fmla="*/ 29 w 54"/>
                    <a:gd name="T53" fmla="*/ 33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54" h="53">
                      <a:moveTo>
                        <a:pt x="27" y="0"/>
                      </a:moveTo>
                      <a:cubicBezTo>
                        <a:pt x="12" y="0"/>
                        <a:pt x="0" y="12"/>
                        <a:pt x="0" y="27"/>
                      </a:cubicBezTo>
                      <a:cubicBezTo>
                        <a:pt x="0" y="41"/>
                        <a:pt x="12" y="53"/>
                        <a:pt x="27" y="53"/>
                      </a:cubicBezTo>
                      <a:cubicBezTo>
                        <a:pt x="42" y="53"/>
                        <a:pt x="54" y="41"/>
                        <a:pt x="54" y="27"/>
                      </a:cubicBezTo>
                      <a:cubicBezTo>
                        <a:pt x="54" y="12"/>
                        <a:pt x="42" y="0"/>
                        <a:pt x="27" y="0"/>
                      </a:cubicBezTo>
                      <a:close/>
                      <a:moveTo>
                        <a:pt x="16" y="43"/>
                      </a:moveTo>
                      <a:cubicBezTo>
                        <a:pt x="17" y="42"/>
                        <a:pt x="17" y="40"/>
                        <a:pt x="17" y="38"/>
                      </a:cubicBezTo>
                      <a:cubicBezTo>
                        <a:pt x="17" y="32"/>
                        <a:pt x="13" y="26"/>
                        <a:pt x="7" y="24"/>
                      </a:cubicBezTo>
                      <a:cubicBezTo>
                        <a:pt x="8" y="20"/>
                        <a:pt x="10" y="16"/>
                        <a:pt x="13" y="12"/>
                      </a:cubicBezTo>
                      <a:cubicBezTo>
                        <a:pt x="17" y="9"/>
                        <a:pt x="22" y="7"/>
                        <a:pt x="27" y="7"/>
                      </a:cubicBezTo>
                      <a:cubicBezTo>
                        <a:pt x="32" y="7"/>
                        <a:pt x="37" y="9"/>
                        <a:pt x="41" y="12"/>
                      </a:cubicBezTo>
                      <a:cubicBezTo>
                        <a:pt x="44" y="16"/>
                        <a:pt x="46" y="20"/>
                        <a:pt x="47" y="24"/>
                      </a:cubicBezTo>
                      <a:cubicBezTo>
                        <a:pt x="41" y="26"/>
                        <a:pt x="37" y="32"/>
                        <a:pt x="37" y="38"/>
                      </a:cubicBezTo>
                      <a:cubicBezTo>
                        <a:pt x="37" y="40"/>
                        <a:pt x="37" y="42"/>
                        <a:pt x="38" y="43"/>
                      </a:cubicBezTo>
                      <a:cubicBezTo>
                        <a:pt x="35" y="45"/>
                        <a:pt x="31" y="47"/>
                        <a:pt x="27" y="47"/>
                      </a:cubicBezTo>
                      <a:cubicBezTo>
                        <a:pt x="23" y="47"/>
                        <a:pt x="19" y="45"/>
                        <a:pt x="16" y="43"/>
                      </a:cubicBezTo>
                      <a:close/>
                      <a:moveTo>
                        <a:pt x="29" y="33"/>
                      </a:moveTo>
                      <a:cubicBezTo>
                        <a:pt x="30" y="33"/>
                        <a:pt x="30" y="34"/>
                        <a:pt x="30" y="35"/>
                      </a:cubicBezTo>
                      <a:cubicBezTo>
                        <a:pt x="30" y="38"/>
                        <a:pt x="30" y="38"/>
                        <a:pt x="30" y="38"/>
                      </a:cubicBezTo>
                      <a:cubicBezTo>
                        <a:pt x="30" y="39"/>
                        <a:pt x="30" y="40"/>
                        <a:pt x="29" y="40"/>
                      </a:cubicBezTo>
                      <a:cubicBezTo>
                        <a:pt x="25" y="40"/>
                        <a:pt x="25" y="40"/>
                        <a:pt x="25" y="40"/>
                      </a:cubicBezTo>
                      <a:cubicBezTo>
                        <a:pt x="25" y="40"/>
                        <a:pt x="24" y="39"/>
                        <a:pt x="24" y="38"/>
                      </a:cubicBezTo>
                      <a:cubicBezTo>
                        <a:pt x="24" y="35"/>
                        <a:pt x="24" y="35"/>
                        <a:pt x="24" y="35"/>
                      </a:cubicBezTo>
                      <a:cubicBezTo>
                        <a:pt x="24" y="34"/>
                        <a:pt x="24" y="33"/>
                        <a:pt x="25" y="33"/>
                      </a:cubicBezTo>
                      <a:cubicBezTo>
                        <a:pt x="26" y="10"/>
                        <a:pt x="26" y="10"/>
                        <a:pt x="26" y="10"/>
                      </a:cubicBezTo>
                      <a:cubicBezTo>
                        <a:pt x="28" y="10"/>
                        <a:pt x="28" y="10"/>
                        <a:pt x="28" y="10"/>
                      </a:cubicBezTo>
                      <a:lnTo>
                        <a:pt x="29" y="3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53" name="íṣḻidé">
                  <a:extLst>
                    <a:ext uri="{FF2B5EF4-FFF2-40B4-BE49-F238E27FC236}">
                      <a16:creationId xmlns:a16="http://schemas.microsoft.com/office/drawing/2014/main" xmlns="" id="{567C00EE-749D-4BE8-A953-BBAEEAFFA555}"/>
                    </a:ext>
                  </a:extLst>
                </p:cNvPr>
                <p:cNvSpPr/>
                <p:nvPr/>
              </p:nvSpPr>
              <p:spPr bwMode="auto">
                <a:xfrm>
                  <a:off x="11895034" y="3100035"/>
                  <a:ext cx="150715" cy="121354"/>
                </a:xfrm>
                <a:custGeom>
                  <a:avLst/>
                  <a:gdLst>
                    <a:gd name="T0" fmla="*/ 30 w 77"/>
                    <a:gd name="T1" fmla="*/ 62 h 62"/>
                    <a:gd name="T2" fmla="*/ 0 w 77"/>
                    <a:gd name="T3" fmla="*/ 31 h 62"/>
                    <a:gd name="T4" fmla="*/ 15 w 77"/>
                    <a:gd name="T5" fmla="*/ 17 h 62"/>
                    <a:gd name="T6" fmla="*/ 30 w 77"/>
                    <a:gd name="T7" fmla="*/ 33 h 62"/>
                    <a:gd name="T8" fmla="*/ 62 w 77"/>
                    <a:gd name="T9" fmla="*/ 0 h 62"/>
                    <a:gd name="T10" fmla="*/ 77 w 77"/>
                    <a:gd name="T11" fmla="*/ 15 h 62"/>
                    <a:gd name="T12" fmla="*/ 30 w 77"/>
                    <a:gd name="T13" fmla="*/ 62 h 62"/>
                    <a:gd name="T14" fmla="*/ 9 w 77"/>
                    <a:gd name="T15" fmla="*/ 31 h 62"/>
                    <a:gd name="T16" fmla="*/ 30 w 77"/>
                    <a:gd name="T17" fmla="*/ 54 h 62"/>
                    <a:gd name="T18" fmla="*/ 69 w 77"/>
                    <a:gd name="T19" fmla="*/ 15 h 62"/>
                    <a:gd name="T20" fmla="*/ 62 w 77"/>
                    <a:gd name="T21" fmla="*/ 8 h 62"/>
                    <a:gd name="T22" fmla="*/ 30 w 77"/>
                    <a:gd name="T23" fmla="*/ 41 h 62"/>
                    <a:gd name="T24" fmla="*/ 15 w 77"/>
                    <a:gd name="T25" fmla="*/ 25 h 62"/>
                    <a:gd name="T26" fmla="*/ 9 w 77"/>
                    <a:gd name="T27" fmla="*/ 31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77" h="62">
                      <a:moveTo>
                        <a:pt x="30" y="62"/>
                      </a:moveTo>
                      <a:lnTo>
                        <a:pt x="0" y="31"/>
                      </a:lnTo>
                      <a:lnTo>
                        <a:pt x="15" y="17"/>
                      </a:lnTo>
                      <a:lnTo>
                        <a:pt x="30" y="33"/>
                      </a:lnTo>
                      <a:lnTo>
                        <a:pt x="62" y="0"/>
                      </a:lnTo>
                      <a:lnTo>
                        <a:pt x="77" y="15"/>
                      </a:lnTo>
                      <a:lnTo>
                        <a:pt x="30" y="62"/>
                      </a:lnTo>
                      <a:close/>
                      <a:moveTo>
                        <a:pt x="9" y="31"/>
                      </a:moveTo>
                      <a:lnTo>
                        <a:pt x="30" y="54"/>
                      </a:lnTo>
                      <a:lnTo>
                        <a:pt x="69" y="15"/>
                      </a:lnTo>
                      <a:lnTo>
                        <a:pt x="62" y="8"/>
                      </a:lnTo>
                      <a:lnTo>
                        <a:pt x="30" y="41"/>
                      </a:lnTo>
                      <a:lnTo>
                        <a:pt x="15" y="25"/>
                      </a:lnTo>
                      <a:lnTo>
                        <a:pt x="9" y="3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54" name="isliḋe">
                  <a:extLst>
                    <a:ext uri="{FF2B5EF4-FFF2-40B4-BE49-F238E27FC236}">
                      <a16:creationId xmlns:a16="http://schemas.microsoft.com/office/drawing/2014/main" xmlns="" id="{08E8A796-51DA-4EF9-B9F9-B03B3FC46016}"/>
                    </a:ext>
                  </a:extLst>
                </p:cNvPr>
                <p:cNvSpPr/>
                <p:nvPr/>
              </p:nvSpPr>
              <p:spPr bwMode="auto">
                <a:xfrm>
                  <a:off x="11640581" y="3336871"/>
                  <a:ext cx="178118" cy="236836"/>
                </a:xfrm>
                <a:custGeom>
                  <a:avLst/>
                  <a:gdLst>
                    <a:gd name="T0" fmla="*/ 53 w 56"/>
                    <a:gd name="T1" fmla="*/ 9 h 74"/>
                    <a:gd name="T2" fmla="*/ 49 w 56"/>
                    <a:gd name="T3" fmla="*/ 9 h 74"/>
                    <a:gd name="T4" fmla="*/ 49 w 56"/>
                    <a:gd name="T5" fmla="*/ 14 h 74"/>
                    <a:gd name="T6" fmla="*/ 51 w 56"/>
                    <a:gd name="T7" fmla="*/ 14 h 74"/>
                    <a:gd name="T8" fmla="*/ 51 w 56"/>
                    <a:gd name="T9" fmla="*/ 51 h 74"/>
                    <a:gd name="T10" fmla="*/ 32 w 56"/>
                    <a:gd name="T11" fmla="*/ 51 h 74"/>
                    <a:gd name="T12" fmla="*/ 32 w 56"/>
                    <a:gd name="T13" fmla="*/ 70 h 74"/>
                    <a:gd name="T14" fmla="*/ 5 w 56"/>
                    <a:gd name="T15" fmla="*/ 70 h 74"/>
                    <a:gd name="T16" fmla="*/ 5 w 56"/>
                    <a:gd name="T17" fmla="*/ 14 h 74"/>
                    <a:gd name="T18" fmla="*/ 7 w 56"/>
                    <a:gd name="T19" fmla="*/ 14 h 74"/>
                    <a:gd name="T20" fmla="*/ 7 w 56"/>
                    <a:gd name="T21" fmla="*/ 9 h 74"/>
                    <a:gd name="T22" fmla="*/ 2 w 56"/>
                    <a:gd name="T23" fmla="*/ 9 h 74"/>
                    <a:gd name="T24" fmla="*/ 0 w 56"/>
                    <a:gd name="T25" fmla="*/ 12 h 74"/>
                    <a:gd name="T26" fmla="*/ 0 w 56"/>
                    <a:gd name="T27" fmla="*/ 72 h 74"/>
                    <a:gd name="T28" fmla="*/ 2 w 56"/>
                    <a:gd name="T29" fmla="*/ 74 h 74"/>
                    <a:gd name="T30" fmla="*/ 39 w 56"/>
                    <a:gd name="T31" fmla="*/ 74 h 74"/>
                    <a:gd name="T32" fmla="*/ 56 w 56"/>
                    <a:gd name="T33" fmla="*/ 58 h 74"/>
                    <a:gd name="T34" fmla="*/ 56 w 56"/>
                    <a:gd name="T35" fmla="*/ 12 h 74"/>
                    <a:gd name="T36" fmla="*/ 53 w 56"/>
                    <a:gd name="T37" fmla="*/ 9 h 74"/>
                    <a:gd name="T38" fmla="*/ 37 w 56"/>
                    <a:gd name="T39" fmla="*/ 70 h 74"/>
                    <a:gd name="T40" fmla="*/ 37 w 56"/>
                    <a:gd name="T41" fmla="*/ 56 h 74"/>
                    <a:gd name="T42" fmla="*/ 51 w 56"/>
                    <a:gd name="T43" fmla="*/ 56 h 74"/>
                    <a:gd name="T44" fmla="*/ 37 w 56"/>
                    <a:gd name="T45" fmla="*/ 70 h 74"/>
                    <a:gd name="T46" fmla="*/ 46 w 56"/>
                    <a:gd name="T47" fmla="*/ 9 h 74"/>
                    <a:gd name="T48" fmla="*/ 37 w 56"/>
                    <a:gd name="T49" fmla="*/ 9 h 74"/>
                    <a:gd name="T50" fmla="*/ 37 w 56"/>
                    <a:gd name="T51" fmla="*/ 5 h 74"/>
                    <a:gd name="T52" fmla="*/ 32 w 56"/>
                    <a:gd name="T53" fmla="*/ 0 h 74"/>
                    <a:gd name="T54" fmla="*/ 23 w 56"/>
                    <a:gd name="T55" fmla="*/ 0 h 74"/>
                    <a:gd name="T56" fmla="*/ 19 w 56"/>
                    <a:gd name="T57" fmla="*/ 5 h 74"/>
                    <a:gd name="T58" fmla="*/ 19 w 56"/>
                    <a:gd name="T59" fmla="*/ 9 h 74"/>
                    <a:gd name="T60" fmla="*/ 9 w 56"/>
                    <a:gd name="T61" fmla="*/ 9 h 74"/>
                    <a:gd name="T62" fmla="*/ 9 w 56"/>
                    <a:gd name="T63" fmla="*/ 19 h 74"/>
                    <a:gd name="T64" fmla="*/ 46 w 56"/>
                    <a:gd name="T65" fmla="*/ 19 h 74"/>
                    <a:gd name="T66" fmla="*/ 46 w 56"/>
                    <a:gd name="T67" fmla="*/ 9 h 74"/>
                    <a:gd name="T68" fmla="*/ 32 w 56"/>
                    <a:gd name="T69" fmla="*/ 9 h 74"/>
                    <a:gd name="T70" fmla="*/ 23 w 56"/>
                    <a:gd name="T71" fmla="*/ 9 h 74"/>
                    <a:gd name="T72" fmla="*/ 23 w 56"/>
                    <a:gd name="T73" fmla="*/ 5 h 74"/>
                    <a:gd name="T74" fmla="*/ 23 w 56"/>
                    <a:gd name="T75" fmla="*/ 5 h 74"/>
                    <a:gd name="T76" fmla="*/ 32 w 56"/>
                    <a:gd name="T77" fmla="*/ 5 h 74"/>
                    <a:gd name="T78" fmla="*/ 32 w 56"/>
                    <a:gd name="T79" fmla="*/ 5 h 74"/>
                    <a:gd name="T80" fmla="*/ 32 w 56"/>
                    <a:gd name="T81" fmla="*/ 9 h 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56" h="74">
                      <a:moveTo>
                        <a:pt x="53" y="9"/>
                      </a:moveTo>
                      <a:cubicBezTo>
                        <a:pt x="49" y="9"/>
                        <a:pt x="49" y="9"/>
                        <a:pt x="49" y="9"/>
                      </a:cubicBezTo>
                      <a:cubicBezTo>
                        <a:pt x="49" y="14"/>
                        <a:pt x="49" y="14"/>
                        <a:pt x="49" y="14"/>
                      </a:cubicBezTo>
                      <a:cubicBezTo>
                        <a:pt x="51" y="14"/>
                        <a:pt x="51" y="14"/>
                        <a:pt x="51" y="14"/>
                      </a:cubicBezTo>
                      <a:cubicBezTo>
                        <a:pt x="51" y="51"/>
                        <a:pt x="51" y="51"/>
                        <a:pt x="51" y="51"/>
                      </a:cubicBezTo>
                      <a:cubicBezTo>
                        <a:pt x="32" y="51"/>
                        <a:pt x="32" y="51"/>
                        <a:pt x="32" y="51"/>
                      </a:cubicBezTo>
                      <a:cubicBezTo>
                        <a:pt x="32" y="70"/>
                        <a:pt x="32" y="70"/>
                        <a:pt x="32" y="70"/>
                      </a:cubicBezTo>
                      <a:cubicBezTo>
                        <a:pt x="5" y="70"/>
                        <a:pt x="5" y="70"/>
                        <a:pt x="5" y="70"/>
                      </a:cubicBezTo>
                      <a:cubicBezTo>
                        <a:pt x="5" y="14"/>
                        <a:pt x="5" y="14"/>
                        <a:pt x="5" y="14"/>
                      </a:cubicBezTo>
                      <a:cubicBezTo>
                        <a:pt x="7" y="14"/>
                        <a:pt x="7" y="14"/>
                        <a:pt x="7" y="14"/>
                      </a:cubicBezTo>
                      <a:cubicBezTo>
                        <a:pt x="7" y="9"/>
                        <a:pt x="7" y="9"/>
                        <a:pt x="7" y="9"/>
                      </a:cubicBezTo>
                      <a:cubicBezTo>
                        <a:pt x="2" y="9"/>
                        <a:pt x="2" y="9"/>
                        <a:pt x="2" y="9"/>
                      </a:cubicBezTo>
                      <a:cubicBezTo>
                        <a:pt x="1" y="9"/>
                        <a:pt x="0" y="10"/>
                        <a:pt x="0" y="12"/>
                      </a:cubicBezTo>
                      <a:cubicBezTo>
                        <a:pt x="0" y="72"/>
                        <a:pt x="0" y="72"/>
                        <a:pt x="0" y="72"/>
                      </a:cubicBezTo>
                      <a:cubicBezTo>
                        <a:pt x="0" y="73"/>
                        <a:pt x="1" y="74"/>
                        <a:pt x="2" y="74"/>
                      </a:cubicBezTo>
                      <a:cubicBezTo>
                        <a:pt x="39" y="74"/>
                        <a:pt x="39" y="74"/>
                        <a:pt x="39" y="74"/>
                      </a:cubicBezTo>
                      <a:cubicBezTo>
                        <a:pt x="56" y="58"/>
                        <a:pt x="56" y="58"/>
                        <a:pt x="56" y="58"/>
                      </a:cubicBezTo>
                      <a:cubicBezTo>
                        <a:pt x="56" y="12"/>
                        <a:pt x="56" y="12"/>
                        <a:pt x="56" y="12"/>
                      </a:cubicBezTo>
                      <a:cubicBezTo>
                        <a:pt x="56" y="10"/>
                        <a:pt x="55" y="9"/>
                        <a:pt x="53" y="9"/>
                      </a:cubicBezTo>
                      <a:close/>
                      <a:moveTo>
                        <a:pt x="37" y="70"/>
                      </a:moveTo>
                      <a:cubicBezTo>
                        <a:pt x="37" y="56"/>
                        <a:pt x="37" y="56"/>
                        <a:pt x="37" y="56"/>
                      </a:cubicBezTo>
                      <a:cubicBezTo>
                        <a:pt x="51" y="56"/>
                        <a:pt x="51" y="56"/>
                        <a:pt x="51" y="56"/>
                      </a:cubicBezTo>
                      <a:lnTo>
                        <a:pt x="37" y="70"/>
                      </a:lnTo>
                      <a:close/>
                      <a:moveTo>
                        <a:pt x="46" y="9"/>
                      </a:moveTo>
                      <a:cubicBezTo>
                        <a:pt x="37" y="9"/>
                        <a:pt x="37" y="9"/>
                        <a:pt x="37" y="9"/>
                      </a:cubicBezTo>
                      <a:cubicBezTo>
                        <a:pt x="37" y="5"/>
                        <a:pt x="37" y="5"/>
                        <a:pt x="37" y="5"/>
                      </a:cubicBezTo>
                      <a:cubicBezTo>
                        <a:pt x="37" y="2"/>
                        <a:pt x="35" y="0"/>
                        <a:pt x="32" y="0"/>
                      </a:cubicBezTo>
                      <a:cubicBezTo>
                        <a:pt x="23" y="0"/>
                        <a:pt x="23" y="0"/>
                        <a:pt x="23" y="0"/>
                      </a:cubicBezTo>
                      <a:cubicBezTo>
                        <a:pt x="21" y="0"/>
                        <a:pt x="19" y="2"/>
                        <a:pt x="19" y="5"/>
                      </a:cubicBezTo>
                      <a:cubicBezTo>
                        <a:pt x="19" y="9"/>
                        <a:pt x="19" y="9"/>
                        <a:pt x="19" y="9"/>
                      </a:cubicBezTo>
                      <a:cubicBezTo>
                        <a:pt x="9" y="9"/>
                        <a:pt x="9" y="9"/>
                        <a:pt x="9" y="9"/>
                      </a:cubicBezTo>
                      <a:cubicBezTo>
                        <a:pt x="9" y="19"/>
                        <a:pt x="9" y="19"/>
                        <a:pt x="9" y="19"/>
                      </a:cubicBezTo>
                      <a:cubicBezTo>
                        <a:pt x="46" y="19"/>
                        <a:pt x="46" y="19"/>
                        <a:pt x="46" y="19"/>
                      </a:cubicBezTo>
                      <a:lnTo>
                        <a:pt x="46" y="9"/>
                      </a:lnTo>
                      <a:close/>
                      <a:moveTo>
                        <a:pt x="32" y="9"/>
                      </a:moveTo>
                      <a:cubicBezTo>
                        <a:pt x="23" y="9"/>
                        <a:pt x="23" y="9"/>
                        <a:pt x="23" y="9"/>
                      </a:cubicBezTo>
                      <a:cubicBezTo>
                        <a:pt x="23" y="5"/>
                        <a:pt x="23" y="5"/>
                        <a:pt x="23" y="5"/>
                      </a:cubicBezTo>
                      <a:cubicBezTo>
                        <a:pt x="23" y="5"/>
                        <a:pt x="23" y="5"/>
                        <a:pt x="23" y="5"/>
                      </a:cubicBezTo>
                      <a:cubicBezTo>
                        <a:pt x="32" y="5"/>
                        <a:pt x="32" y="5"/>
                        <a:pt x="32" y="5"/>
                      </a:cubicBezTo>
                      <a:cubicBezTo>
                        <a:pt x="32" y="5"/>
                        <a:pt x="32" y="5"/>
                        <a:pt x="32" y="5"/>
                      </a:cubicBezTo>
                      <a:lnTo>
                        <a:pt x="32" y="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40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55" name="îSlïdê">
                  <a:extLst>
                    <a:ext uri="{FF2B5EF4-FFF2-40B4-BE49-F238E27FC236}">
                      <a16:creationId xmlns:a16="http://schemas.microsoft.com/office/drawing/2014/main" xmlns="" id="{B683959C-FB1D-493D-83ED-ADEFAB629C69}"/>
                    </a:ext>
                  </a:extLst>
                </p:cNvPr>
                <p:cNvSpPr/>
                <p:nvPr/>
              </p:nvSpPr>
              <p:spPr bwMode="auto">
                <a:xfrm>
                  <a:off x="10986834" y="3618727"/>
                  <a:ext cx="608730" cy="342532"/>
                </a:xfrm>
                <a:custGeom>
                  <a:avLst/>
                  <a:gdLst>
                    <a:gd name="T0" fmla="*/ 190 w 190"/>
                    <a:gd name="T1" fmla="*/ 74 h 107"/>
                    <a:gd name="T2" fmla="*/ 166 w 190"/>
                    <a:gd name="T3" fmla="*/ 43 h 107"/>
                    <a:gd name="T4" fmla="*/ 122 w 190"/>
                    <a:gd name="T5" fmla="*/ 0 h 107"/>
                    <a:gd name="T6" fmla="*/ 87 w 190"/>
                    <a:gd name="T7" fmla="*/ 17 h 107"/>
                    <a:gd name="T8" fmla="*/ 67 w 190"/>
                    <a:gd name="T9" fmla="*/ 7 h 107"/>
                    <a:gd name="T10" fmla="*/ 42 w 190"/>
                    <a:gd name="T11" fmla="*/ 32 h 107"/>
                    <a:gd name="T12" fmla="*/ 43 w 190"/>
                    <a:gd name="T13" fmla="*/ 35 h 107"/>
                    <a:gd name="T14" fmla="*/ 36 w 190"/>
                    <a:gd name="T15" fmla="*/ 35 h 107"/>
                    <a:gd name="T16" fmla="*/ 0 w 190"/>
                    <a:gd name="T17" fmla="*/ 71 h 107"/>
                    <a:gd name="T18" fmla="*/ 36 w 190"/>
                    <a:gd name="T19" fmla="*/ 107 h 107"/>
                    <a:gd name="T20" fmla="*/ 158 w 190"/>
                    <a:gd name="T21" fmla="*/ 107 h 107"/>
                    <a:gd name="T22" fmla="*/ 158 w 190"/>
                    <a:gd name="T23" fmla="*/ 107 h 107"/>
                    <a:gd name="T24" fmla="*/ 190 w 190"/>
                    <a:gd name="T25" fmla="*/ 74 h 1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90" h="107">
                      <a:moveTo>
                        <a:pt x="190" y="74"/>
                      </a:moveTo>
                      <a:cubicBezTo>
                        <a:pt x="190" y="59"/>
                        <a:pt x="180" y="46"/>
                        <a:pt x="166" y="43"/>
                      </a:cubicBezTo>
                      <a:cubicBezTo>
                        <a:pt x="165" y="19"/>
                        <a:pt x="146" y="0"/>
                        <a:pt x="122" y="0"/>
                      </a:cubicBezTo>
                      <a:cubicBezTo>
                        <a:pt x="107" y="0"/>
                        <a:pt x="95" y="6"/>
                        <a:pt x="87" y="17"/>
                      </a:cubicBezTo>
                      <a:cubicBezTo>
                        <a:pt x="82" y="11"/>
                        <a:pt x="75" y="7"/>
                        <a:pt x="67" y="7"/>
                      </a:cubicBezTo>
                      <a:cubicBezTo>
                        <a:pt x="54" y="7"/>
                        <a:pt x="42" y="18"/>
                        <a:pt x="42" y="32"/>
                      </a:cubicBezTo>
                      <a:cubicBezTo>
                        <a:pt x="42" y="33"/>
                        <a:pt x="43" y="34"/>
                        <a:pt x="43" y="35"/>
                      </a:cubicBezTo>
                      <a:cubicBezTo>
                        <a:pt x="41" y="35"/>
                        <a:pt x="38" y="35"/>
                        <a:pt x="36" y="35"/>
                      </a:cubicBezTo>
                      <a:cubicBezTo>
                        <a:pt x="16" y="35"/>
                        <a:pt x="0" y="51"/>
                        <a:pt x="0" y="71"/>
                      </a:cubicBezTo>
                      <a:cubicBezTo>
                        <a:pt x="0" y="91"/>
                        <a:pt x="16" y="107"/>
                        <a:pt x="36" y="107"/>
                      </a:cubicBezTo>
                      <a:cubicBezTo>
                        <a:pt x="158" y="107"/>
                        <a:pt x="158" y="107"/>
                        <a:pt x="158" y="107"/>
                      </a:cubicBezTo>
                      <a:cubicBezTo>
                        <a:pt x="158" y="107"/>
                        <a:pt x="158" y="107"/>
                        <a:pt x="158" y="107"/>
                      </a:cubicBezTo>
                      <a:cubicBezTo>
                        <a:pt x="176" y="107"/>
                        <a:pt x="190" y="92"/>
                        <a:pt x="190" y="7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8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56" name="í$lïḓè">
                  <a:extLst>
                    <a:ext uri="{FF2B5EF4-FFF2-40B4-BE49-F238E27FC236}">
                      <a16:creationId xmlns:a16="http://schemas.microsoft.com/office/drawing/2014/main" xmlns="" id="{1D7DA448-3F01-434A-B2E2-6F36BFB68715}"/>
                    </a:ext>
                  </a:extLst>
                </p:cNvPr>
                <p:cNvSpPr/>
                <p:nvPr/>
              </p:nvSpPr>
              <p:spPr bwMode="auto">
                <a:xfrm>
                  <a:off x="11632752" y="2722270"/>
                  <a:ext cx="291643" cy="317087"/>
                </a:xfrm>
                <a:custGeom>
                  <a:avLst/>
                  <a:gdLst>
                    <a:gd name="T0" fmla="*/ 61 w 91"/>
                    <a:gd name="T1" fmla="*/ 27 h 99"/>
                    <a:gd name="T2" fmla="*/ 51 w 91"/>
                    <a:gd name="T3" fmla="*/ 38 h 99"/>
                    <a:gd name="T4" fmla="*/ 46 w 91"/>
                    <a:gd name="T5" fmla="*/ 46 h 99"/>
                    <a:gd name="T6" fmla="*/ 48 w 91"/>
                    <a:gd name="T7" fmla="*/ 29 h 99"/>
                    <a:gd name="T8" fmla="*/ 48 w 91"/>
                    <a:gd name="T9" fmla="*/ 14 h 99"/>
                    <a:gd name="T10" fmla="*/ 23 w 91"/>
                    <a:gd name="T11" fmla="*/ 4 h 99"/>
                    <a:gd name="T12" fmla="*/ 13 w 91"/>
                    <a:gd name="T13" fmla="*/ 29 h 99"/>
                    <a:gd name="T14" fmla="*/ 24 w 91"/>
                    <a:gd name="T15" fmla="*/ 40 h 99"/>
                    <a:gd name="T16" fmla="*/ 38 w 91"/>
                    <a:gd name="T17" fmla="*/ 50 h 99"/>
                    <a:gd name="T18" fmla="*/ 29 w 91"/>
                    <a:gd name="T19" fmla="*/ 48 h 99"/>
                    <a:gd name="T20" fmla="*/ 14 w 91"/>
                    <a:gd name="T21" fmla="*/ 48 h 99"/>
                    <a:gd name="T22" fmla="*/ 4 w 91"/>
                    <a:gd name="T23" fmla="*/ 74 h 99"/>
                    <a:gd name="T24" fmla="*/ 30 w 91"/>
                    <a:gd name="T25" fmla="*/ 84 h 99"/>
                    <a:gd name="T26" fmla="*/ 40 w 91"/>
                    <a:gd name="T27" fmla="*/ 73 h 99"/>
                    <a:gd name="T28" fmla="*/ 45 w 91"/>
                    <a:gd name="T29" fmla="*/ 65 h 99"/>
                    <a:gd name="T30" fmla="*/ 43 w 91"/>
                    <a:gd name="T31" fmla="*/ 96 h 99"/>
                    <a:gd name="T32" fmla="*/ 45 w 91"/>
                    <a:gd name="T33" fmla="*/ 99 h 99"/>
                    <a:gd name="T34" fmla="*/ 61 w 91"/>
                    <a:gd name="T35" fmla="*/ 92 h 99"/>
                    <a:gd name="T36" fmla="*/ 78 w 91"/>
                    <a:gd name="T37" fmla="*/ 84 h 99"/>
                    <a:gd name="T38" fmla="*/ 76 w 91"/>
                    <a:gd name="T39" fmla="*/ 81 h 99"/>
                    <a:gd name="T40" fmla="*/ 53 w 91"/>
                    <a:gd name="T41" fmla="*/ 61 h 99"/>
                    <a:gd name="T42" fmla="*/ 61 w 91"/>
                    <a:gd name="T43" fmla="*/ 63 h 99"/>
                    <a:gd name="T44" fmla="*/ 77 w 91"/>
                    <a:gd name="T45" fmla="*/ 63 h 99"/>
                    <a:gd name="T46" fmla="*/ 87 w 91"/>
                    <a:gd name="T47" fmla="*/ 37 h 99"/>
                    <a:gd name="T48" fmla="*/ 61 w 91"/>
                    <a:gd name="T49" fmla="*/ 27 h 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91" h="99">
                      <a:moveTo>
                        <a:pt x="61" y="27"/>
                      </a:moveTo>
                      <a:cubicBezTo>
                        <a:pt x="56" y="29"/>
                        <a:pt x="52" y="33"/>
                        <a:pt x="51" y="38"/>
                      </a:cubicBezTo>
                      <a:cubicBezTo>
                        <a:pt x="50" y="40"/>
                        <a:pt x="48" y="43"/>
                        <a:pt x="46" y="46"/>
                      </a:cubicBezTo>
                      <a:cubicBezTo>
                        <a:pt x="46" y="41"/>
                        <a:pt x="47" y="33"/>
                        <a:pt x="48" y="29"/>
                      </a:cubicBezTo>
                      <a:cubicBezTo>
                        <a:pt x="50" y="25"/>
                        <a:pt x="50" y="19"/>
                        <a:pt x="48" y="14"/>
                      </a:cubicBezTo>
                      <a:cubicBezTo>
                        <a:pt x="44" y="4"/>
                        <a:pt x="32" y="0"/>
                        <a:pt x="23" y="4"/>
                      </a:cubicBezTo>
                      <a:cubicBezTo>
                        <a:pt x="13" y="8"/>
                        <a:pt x="9" y="20"/>
                        <a:pt x="13" y="29"/>
                      </a:cubicBezTo>
                      <a:cubicBezTo>
                        <a:pt x="15" y="35"/>
                        <a:pt x="19" y="38"/>
                        <a:pt x="24" y="40"/>
                      </a:cubicBezTo>
                      <a:cubicBezTo>
                        <a:pt x="28" y="41"/>
                        <a:pt x="34" y="46"/>
                        <a:pt x="38" y="50"/>
                      </a:cubicBezTo>
                      <a:cubicBezTo>
                        <a:pt x="34" y="49"/>
                        <a:pt x="31" y="49"/>
                        <a:pt x="29" y="48"/>
                      </a:cubicBezTo>
                      <a:cubicBezTo>
                        <a:pt x="24" y="46"/>
                        <a:pt x="19" y="46"/>
                        <a:pt x="14" y="48"/>
                      </a:cubicBezTo>
                      <a:cubicBezTo>
                        <a:pt x="4" y="52"/>
                        <a:pt x="0" y="64"/>
                        <a:pt x="4" y="74"/>
                      </a:cubicBezTo>
                      <a:cubicBezTo>
                        <a:pt x="8" y="84"/>
                        <a:pt x="20" y="88"/>
                        <a:pt x="30" y="84"/>
                      </a:cubicBezTo>
                      <a:cubicBezTo>
                        <a:pt x="35" y="82"/>
                        <a:pt x="38" y="77"/>
                        <a:pt x="40" y="73"/>
                      </a:cubicBezTo>
                      <a:cubicBezTo>
                        <a:pt x="41" y="70"/>
                        <a:pt x="42" y="67"/>
                        <a:pt x="45" y="65"/>
                      </a:cubicBezTo>
                      <a:cubicBezTo>
                        <a:pt x="50" y="77"/>
                        <a:pt x="48" y="89"/>
                        <a:pt x="43" y="96"/>
                      </a:cubicBezTo>
                      <a:cubicBezTo>
                        <a:pt x="45" y="99"/>
                        <a:pt x="45" y="99"/>
                        <a:pt x="45" y="99"/>
                      </a:cubicBezTo>
                      <a:cubicBezTo>
                        <a:pt x="61" y="92"/>
                        <a:pt x="61" y="92"/>
                        <a:pt x="61" y="92"/>
                      </a:cubicBezTo>
                      <a:cubicBezTo>
                        <a:pt x="78" y="84"/>
                        <a:pt x="78" y="84"/>
                        <a:pt x="78" y="84"/>
                      </a:cubicBezTo>
                      <a:cubicBezTo>
                        <a:pt x="76" y="81"/>
                        <a:pt x="76" y="81"/>
                        <a:pt x="76" y="81"/>
                      </a:cubicBezTo>
                      <a:cubicBezTo>
                        <a:pt x="68" y="80"/>
                        <a:pt x="58" y="74"/>
                        <a:pt x="53" y="61"/>
                      </a:cubicBezTo>
                      <a:cubicBezTo>
                        <a:pt x="56" y="61"/>
                        <a:pt x="59" y="62"/>
                        <a:pt x="61" y="63"/>
                      </a:cubicBezTo>
                      <a:cubicBezTo>
                        <a:pt x="66" y="65"/>
                        <a:pt x="72" y="65"/>
                        <a:pt x="77" y="63"/>
                      </a:cubicBezTo>
                      <a:cubicBezTo>
                        <a:pt x="87" y="59"/>
                        <a:pt x="91" y="47"/>
                        <a:pt x="87" y="37"/>
                      </a:cubicBezTo>
                      <a:cubicBezTo>
                        <a:pt x="82" y="27"/>
                        <a:pt x="71" y="23"/>
                        <a:pt x="61" y="2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775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57" name="i$lïḑé">
                  <a:extLst>
                    <a:ext uri="{FF2B5EF4-FFF2-40B4-BE49-F238E27FC236}">
                      <a16:creationId xmlns:a16="http://schemas.microsoft.com/office/drawing/2014/main" xmlns="" id="{80D3DEB8-8073-4074-BD85-62298074C2ED}"/>
                    </a:ext>
                  </a:extLst>
                </p:cNvPr>
                <p:cNvSpPr/>
                <p:nvPr/>
              </p:nvSpPr>
              <p:spPr bwMode="auto">
                <a:xfrm>
                  <a:off x="11460507" y="3483672"/>
                  <a:ext cx="146800" cy="154628"/>
                </a:xfrm>
                <a:custGeom>
                  <a:avLst/>
                  <a:gdLst>
                    <a:gd name="T0" fmla="*/ 43 w 46"/>
                    <a:gd name="T1" fmla="*/ 29 h 48"/>
                    <a:gd name="T2" fmla="*/ 46 w 46"/>
                    <a:gd name="T3" fmla="*/ 16 h 48"/>
                    <a:gd name="T4" fmla="*/ 41 w 46"/>
                    <a:gd name="T5" fmla="*/ 8 h 48"/>
                    <a:gd name="T6" fmla="*/ 37 w 46"/>
                    <a:gd name="T7" fmla="*/ 9 h 48"/>
                    <a:gd name="T8" fmla="*/ 28 w 46"/>
                    <a:gd name="T9" fmla="*/ 0 h 48"/>
                    <a:gd name="T10" fmla="*/ 18 w 46"/>
                    <a:gd name="T11" fmla="*/ 0 h 48"/>
                    <a:gd name="T12" fmla="*/ 17 w 46"/>
                    <a:gd name="T13" fmla="*/ 4 h 48"/>
                    <a:gd name="T14" fmla="*/ 4 w 46"/>
                    <a:gd name="T15" fmla="*/ 8 h 48"/>
                    <a:gd name="T16" fmla="*/ 0 w 46"/>
                    <a:gd name="T17" fmla="*/ 16 h 48"/>
                    <a:gd name="T18" fmla="*/ 3 w 46"/>
                    <a:gd name="T19" fmla="*/ 19 h 48"/>
                    <a:gd name="T20" fmla="*/ 0 w 46"/>
                    <a:gd name="T21" fmla="*/ 32 h 48"/>
                    <a:gd name="T22" fmla="*/ 4 w 46"/>
                    <a:gd name="T23" fmla="*/ 40 h 48"/>
                    <a:gd name="T24" fmla="*/ 9 w 46"/>
                    <a:gd name="T25" fmla="*/ 39 h 48"/>
                    <a:gd name="T26" fmla="*/ 18 w 46"/>
                    <a:gd name="T27" fmla="*/ 48 h 48"/>
                    <a:gd name="T28" fmla="*/ 28 w 46"/>
                    <a:gd name="T29" fmla="*/ 48 h 48"/>
                    <a:gd name="T30" fmla="*/ 29 w 46"/>
                    <a:gd name="T31" fmla="*/ 44 h 48"/>
                    <a:gd name="T32" fmla="*/ 41 w 46"/>
                    <a:gd name="T33" fmla="*/ 40 h 48"/>
                    <a:gd name="T34" fmla="*/ 46 w 46"/>
                    <a:gd name="T35" fmla="*/ 32 h 48"/>
                    <a:gd name="T36" fmla="*/ 43 w 46"/>
                    <a:gd name="T37" fmla="*/ 29 h 48"/>
                    <a:gd name="T38" fmla="*/ 23 w 46"/>
                    <a:gd name="T39" fmla="*/ 34 h 48"/>
                    <a:gd name="T40" fmla="*/ 13 w 46"/>
                    <a:gd name="T41" fmla="*/ 24 h 48"/>
                    <a:gd name="T42" fmla="*/ 23 w 46"/>
                    <a:gd name="T43" fmla="*/ 14 h 48"/>
                    <a:gd name="T44" fmla="*/ 33 w 46"/>
                    <a:gd name="T45" fmla="*/ 24 h 48"/>
                    <a:gd name="T46" fmla="*/ 23 w 46"/>
                    <a:gd name="T47" fmla="*/ 34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46" h="48">
                      <a:moveTo>
                        <a:pt x="43" y="29"/>
                      </a:moveTo>
                      <a:cubicBezTo>
                        <a:pt x="40" y="24"/>
                        <a:pt x="42" y="19"/>
                        <a:pt x="46" y="16"/>
                      </a:cubicBezTo>
                      <a:cubicBezTo>
                        <a:pt x="41" y="8"/>
                        <a:pt x="41" y="8"/>
                        <a:pt x="41" y="8"/>
                      </a:cubicBezTo>
                      <a:cubicBezTo>
                        <a:pt x="40" y="9"/>
                        <a:pt x="38" y="9"/>
                        <a:pt x="37" y="9"/>
                      </a:cubicBezTo>
                      <a:cubicBezTo>
                        <a:pt x="32" y="9"/>
                        <a:pt x="28" y="5"/>
                        <a:pt x="28" y="0"/>
                      </a:cubicBezTo>
                      <a:cubicBezTo>
                        <a:pt x="18" y="0"/>
                        <a:pt x="18" y="0"/>
                        <a:pt x="18" y="0"/>
                      </a:cubicBezTo>
                      <a:cubicBezTo>
                        <a:pt x="18" y="1"/>
                        <a:pt x="18" y="3"/>
                        <a:pt x="17" y="4"/>
                      </a:cubicBezTo>
                      <a:cubicBezTo>
                        <a:pt x="14" y="9"/>
                        <a:pt x="9" y="10"/>
                        <a:pt x="4" y="8"/>
                      </a:cubicBezTo>
                      <a:cubicBezTo>
                        <a:pt x="0" y="16"/>
                        <a:pt x="0" y="16"/>
                        <a:pt x="0" y="16"/>
                      </a:cubicBezTo>
                      <a:cubicBezTo>
                        <a:pt x="1" y="17"/>
                        <a:pt x="2" y="18"/>
                        <a:pt x="3" y="19"/>
                      </a:cubicBezTo>
                      <a:cubicBezTo>
                        <a:pt x="5" y="24"/>
                        <a:pt x="4" y="29"/>
                        <a:pt x="0" y="32"/>
                      </a:cubicBezTo>
                      <a:cubicBezTo>
                        <a:pt x="4" y="40"/>
                        <a:pt x="4" y="40"/>
                        <a:pt x="4" y="40"/>
                      </a:cubicBezTo>
                      <a:cubicBezTo>
                        <a:pt x="6" y="39"/>
                        <a:pt x="7" y="39"/>
                        <a:pt x="9" y="39"/>
                      </a:cubicBezTo>
                      <a:cubicBezTo>
                        <a:pt x="14" y="39"/>
                        <a:pt x="18" y="43"/>
                        <a:pt x="18" y="48"/>
                      </a:cubicBezTo>
                      <a:cubicBezTo>
                        <a:pt x="28" y="48"/>
                        <a:pt x="28" y="48"/>
                        <a:pt x="28" y="48"/>
                      </a:cubicBezTo>
                      <a:cubicBezTo>
                        <a:pt x="28" y="47"/>
                        <a:pt x="28" y="45"/>
                        <a:pt x="29" y="44"/>
                      </a:cubicBezTo>
                      <a:cubicBezTo>
                        <a:pt x="31" y="39"/>
                        <a:pt x="37" y="38"/>
                        <a:pt x="41" y="40"/>
                      </a:cubicBezTo>
                      <a:cubicBezTo>
                        <a:pt x="46" y="32"/>
                        <a:pt x="46" y="32"/>
                        <a:pt x="46" y="32"/>
                      </a:cubicBezTo>
                      <a:cubicBezTo>
                        <a:pt x="45" y="31"/>
                        <a:pt x="44" y="30"/>
                        <a:pt x="43" y="29"/>
                      </a:cubicBezTo>
                      <a:close/>
                      <a:moveTo>
                        <a:pt x="23" y="34"/>
                      </a:moveTo>
                      <a:cubicBezTo>
                        <a:pt x="17" y="34"/>
                        <a:pt x="13" y="29"/>
                        <a:pt x="13" y="24"/>
                      </a:cubicBezTo>
                      <a:cubicBezTo>
                        <a:pt x="13" y="19"/>
                        <a:pt x="17" y="14"/>
                        <a:pt x="23" y="14"/>
                      </a:cubicBezTo>
                      <a:cubicBezTo>
                        <a:pt x="28" y="14"/>
                        <a:pt x="33" y="19"/>
                        <a:pt x="33" y="24"/>
                      </a:cubicBezTo>
                      <a:cubicBezTo>
                        <a:pt x="33" y="29"/>
                        <a:pt x="28" y="34"/>
                        <a:pt x="23" y="3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58" name="îṩľíďè">
                  <a:extLst>
                    <a:ext uri="{FF2B5EF4-FFF2-40B4-BE49-F238E27FC236}">
                      <a16:creationId xmlns:a16="http://schemas.microsoft.com/office/drawing/2014/main" xmlns="" id="{9F500BA4-9160-46CD-9786-0CA901322678}"/>
                    </a:ext>
                  </a:extLst>
                </p:cNvPr>
                <p:cNvSpPr/>
                <p:nvPr/>
              </p:nvSpPr>
              <p:spPr bwMode="auto">
                <a:xfrm>
                  <a:off x="11585776" y="3078504"/>
                  <a:ext cx="223135" cy="227050"/>
                </a:xfrm>
                <a:custGeom>
                  <a:avLst/>
                  <a:gdLst>
                    <a:gd name="T0" fmla="*/ 53 w 70"/>
                    <a:gd name="T1" fmla="*/ 45 h 71"/>
                    <a:gd name="T2" fmla="*/ 41 w 70"/>
                    <a:gd name="T3" fmla="*/ 32 h 71"/>
                    <a:gd name="T4" fmla="*/ 70 w 70"/>
                    <a:gd name="T5" fmla="*/ 10 h 71"/>
                    <a:gd name="T6" fmla="*/ 62 w 70"/>
                    <a:gd name="T7" fmla="*/ 1 h 71"/>
                    <a:gd name="T8" fmla="*/ 25 w 70"/>
                    <a:gd name="T9" fmla="*/ 16 h 71"/>
                    <a:gd name="T10" fmla="*/ 13 w 70"/>
                    <a:gd name="T11" fmla="*/ 5 h 71"/>
                    <a:gd name="T12" fmla="*/ 2 w 70"/>
                    <a:gd name="T13" fmla="*/ 3 h 71"/>
                    <a:gd name="T14" fmla="*/ 4 w 70"/>
                    <a:gd name="T15" fmla="*/ 13 h 71"/>
                    <a:gd name="T16" fmla="*/ 16 w 70"/>
                    <a:gd name="T17" fmla="*/ 25 h 71"/>
                    <a:gd name="T18" fmla="*/ 1 w 70"/>
                    <a:gd name="T19" fmla="*/ 62 h 71"/>
                    <a:gd name="T20" fmla="*/ 10 w 70"/>
                    <a:gd name="T21" fmla="*/ 71 h 71"/>
                    <a:gd name="T22" fmla="*/ 32 w 70"/>
                    <a:gd name="T23" fmla="*/ 41 h 71"/>
                    <a:gd name="T24" fmla="*/ 44 w 70"/>
                    <a:gd name="T25" fmla="*/ 53 h 71"/>
                    <a:gd name="T26" fmla="*/ 44 w 70"/>
                    <a:gd name="T27" fmla="*/ 71 h 71"/>
                    <a:gd name="T28" fmla="*/ 53 w 70"/>
                    <a:gd name="T29" fmla="*/ 71 h 71"/>
                    <a:gd name="T30" fmla="*/ 57 w 70"/>
                    <a:gd name="T31" fmla="*/ 58 h 71"/>
                    <a:gd name="T32" fmla="*/ 70 w 70"/>
                    <a:gd name="T33" fmla="*/ 53 h 71"/>
                    <a:gd name="T34" fmla="*/ 70 w 70"/>
                    <a:gd name="T35" fmla="*/ 45 h 71"/>
                    <a:gd name="T36" fmla="*/ 53 w 70"/>
                    <a:gd name="T37" fmla="*/ 45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70" h="71">
                      <a:moveTo>
                        <a:pt x="53" y="45"/>
                      </a:moveTo>
                      <a:cubicBezTo>
                        <a:pt x="41" y="32"/>
                        <a:pt x="41" y="32"/>
                        <a:pt x="41" y="32"/>
                      </a:cubicBezTo>
                      <a:cubicBezTo>
                        <a:pt x="70" y="10"/>
                        <a:pt x="70" y="10"/>
                        <a:pt x="70" y="10"/>
                      </a:cubicBezTo>
                      <a:cubicBezTo>
                        <a:pt x="62" y="1"/>
                        <a:pt x="62" y="1"/>
                        <a:pt x="62" y="1"/>
                      </a:cubicBezTo>
                      <a:cubicBezTo>
                        <a:pt x="25" y="16"/>
                        <a:pt x="25" y="16"/>
                        <a:pt x="25" y="16"/>
                      </a:cubicBezTo>
                      <a:cubicBezTo>
                        <a:pt x="13" y="5"/>
                        <a:pt x="13" y="5"/>
                        <a:pt x="13" y="5"/>
                      </a:cubicBezTo>
                      <a:cubicBezTo>
                        <a:pt x="10" y="1"/>
                        <a:pt x="5" y="0"/>
                        <a:pt x="2" y="3"/>
                      </a:cubicBezTo>
                      <a:cubicBezTo>
                        <a:pt x="0" y="5"/>
                        <a:pt x="1" y="10"/>
                        <a:pt x="4" y="13"/>
                      </a:cubicBezTo>
                      <a:cubicBezTo>
                        <a:pt x="16" y="25"/>
                        <a:pt x="16" y="25"/>
                        <a:pt x="16" y="25"/>
                      </a:cubicBezTo>
                      <a:cubicBezTo>
                        <a:pt x="1" y="62"/>
                        <a:pt x="1" y="62"/>
                        <a:pt x="1" y="62"/>
                      </a:cubicBezTo>
                      <a:cubicBezTo>
                        <a:pt x="10" y="71"/>
                        <a:pt x="10" y="71"/>
                        <a:pt x="10" y="71"/>
                      </a:cubicBezTo>
                      <a:cubicBezTo>
                        <a:pt x="32" y="41"/>
                        <a:pt x="32" y="41"/>
                        <a:pt x="32" y="41"/>
                      </a:cubicBezTo>
                      <a:cubicBezTo>
                        <a:pt x="44" y="53"/>
                        <a:pt x="44" y="53"/>
                        <a:pt x="44" y="53"/>
                      </a:cubicBezTo>
                      <a:cubicBezTo>
                        <a:pt x="44" y="71"/>
                        <a:pt x="44" y="71"/>
                        <a:pt x="44" y="71"/>
                      </a:cubicBezTo>
                      <a:cubicBezTo>
                        <a:pt x="53" y="71"/>
                        <a:pt x="53" y="71"/>
                        <a:pt x="53" y="71"/>
                      </a:cubicBezTo>
                      <a:cubicBezTo>
                        <a:pt x="57" y="58"/>
                        <a:pt x="57" y="58"/>
                        <a:pt x="57" y="58"/>
                      </a:cubicBezTo>
                      <a:cubicBezTo>
                        <a:pt x="70" y="53"/>
                        <a:pt x="70" y="53"/>
                        <a:pt x="70" y="53"/>
                      </a:cubicBezTo>
                      <a:cubicBezTo>
                        <a:pt x="70" y="45"/>
                        <a:pt x="70" y="45"/>
                        <a:pt x="70" y="45"/>
                      </a:cubicBezTo>
                      <a:cubicBezTo>
                        <a:pt x="53" y="45"/>
                        <a:pt x="53" y="45"/>
                        <a:pt x="53" y="4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40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59" name="íślîḋé">
                  <a:extLst>
                    <a:ext uri="{FF2B5EF4-FFF2-40B4-BE49-F238E27FC236}">
                      <a16:creationId xmlns:a16="http://schemas.microsoft.com/office/drawing/2014/main" xmlns="" id="{CE342D27-5E07-40C5-9532-9333A0A6363D}"/>
                    </a:ext>
                  </a:extLst>
                </p:cNvPr>
                <p:cNvSpPr/>
                <p:nvPr/>
              </p:nvSpPr>
              <p:spPr bwMode="auto">
                <a:xfrm>
                  <a:off x="11859802" y="3225304"/>
                  <a:ext cx="78293" cy="142884"/>
                </a:xfrm>
                <a:custGeom>
                  <a:avLst/>
                  <a:gdLst>
                    <a:gd name="T0" fmla="*/ 16 w 24"/>
                    <a:gd name="T1" fmla="*/ 44 h 45"/>
                    <a:gd name="T2" fmla="*/ 16 w 24"/>
                    <a:gd name="T3" fmla="*/ 44 h 45"/>
                    <a:gd name="T4" fmla="*/ 23 w 24"/>
                    <a:gd name="T5" fmla="*/ 34 h 45"/>
                    <a:gd name="T6" fmla="*/ 21 w 24"/>
                    <a:gd name="T7" fmla="*/ 23 h 45"/>
                    <a:gd name="T8" fmla="*/ 11 w 24"/>
                    <a:gd name="T9" fmla="*/ 16 h 45"/>
                    <a:gd name="T10" fmla="*/ 11 w 24"/>
                    <a:gd name="T11" fmla="*/ 16 h 45"/>
                    <a:gd name="T12" fmla="*/ 10 w 24"/>
                    <a:gd name="T13" fmla="*/ 17 h 45"/>
                    <a:gd name="T14" fmla="*/ 11 w 24"/>
                    <a:gd name="T15" fmla="*/ 20 h 45"/>
                    <a:gd name="T16" fmla="*/ 12 w 24"/>
                    <a:gd name="T17" fmla="*/ 20 h 45"/>
                    <a:gd name="T18" fmla="*/ 12 w 24"/>
                    <a:gd name="T19" fmla="*/ 20 h 45"/>
                    <a:gd name="T20" fmla="*/ 17 w 24"/>
                    <a:gd name="T21" fmla="*/ 24 h 45"/>
                    <a:gd name="T22" fmla="*/ 19 w 24"/>
                    <a:gd name="T23" fmla="*/ 35 h 45"/>
                    <a:gd name="T24" fmla="*/ 16 w 24"/>
                    <a:gd name="T25" fmla="*/ 40 h 45"/>
                    <a:gd name="T26" fmla="*/ 16 w 24"/>
                    <a:gd name="T27" fmla="*/ 40 h 45"/>
                    <a:gd name="T28" fmla="*/ 10 w 24"/>
                    <a:gd name="T29" fmla="*/ 36 h 45"/>
                    <a:gd name="T30" fmla="*/ 9 w 24"/>
                    <a:gd name="T31" fmla="*/ 31 h 45"/>
                    <a:gd name="T32" fmla="*/ 5 w 24"/>
                    <a:gd name="T33" fmla="*/ 30 h 45"/>
                    <a:gd name="T34" fmla="*/ 6 w 24"/>
                    <a:gd name="T35" fmla="*/ 37 h 45"/>
                    <a:gd name="T36" fmla="*/ 16 w 24"/>
                    <a:gd name="T37" fmla="*/ 44 h 45"/>
                    <a:gd name="T38" fmla="*/ 13 w 24"/>
                    <a:gd name="T39" fmla="*/ 28 h 45"/>
                    <a:gd name="T40" fmla="*/ 15 w 24"/>
                    <a:gd name="T41" fmla="*/ 28 h 45"/>
                    <a:gd name="T42" fmla="*/ 14 w 24"/>
                    <a:gd name="T43" fmla="*/ 24 h 45"/>
                    <a:gd name="T44" fmla="*/ 13 w 24"/>
                    <a:gd name="T45" fmla="*/ 24 h 45"/>
                    <a:gd name="T46" fmla="*/ 12 w 24"/>
                    <a:gd name="T47" fmla="*/ 24 h 45"/>
                    <a:gd name="T48" fmla="*/ 7 w 24"/>
                    <a:gd name="T49" fmla="*/ 21 h 45"/>
                    <a:gd name="T50" fmla="*/ 5 w 24"/>
                    <a:gd name="T51" fmla="*/ 10 h 45"/>
                    <a:gd name="T52" fmla="*/ 9 w 24"/>
                    <a:gd name="T53" fmla="*/ 4 h 45"/>
                    <a:gd name="T54" fmla="*/ 9 w 24"/>
                    <a:gd name="T55" fmla="*/ 4 h 45"/>
                    <a:gd name="T56" fmla="*/ 14 w 24"/>
                    <a:gd name="T57" fmla="*/ 8 h 45"/>
                    <a:gd name="T58" fmla="*/ 15 w 24"/>
                    <a:gd name="T59" fmla="*/ 13 h 45"/>
                    <a:gd name="T60" fmla="*/ 20 w 24"/>
                    <a:gd name="T61" fmla="*/ 15 h 45"/>
                    <a:gd name="T62" fmla="*/ 18 w 24"/>
                    <a:gd name="T63" fmla="*/ 7 h 45"/>
                    <a:gd name="T64" fmla="*/ 8 w 24"/>
                    <a:gd name="T65" fmla="*/ 0 h 45"/>
                    <a:gd name="T66" fmla="*/ 8 w 24"/>
                    <a:gd name="T67" fmla="*/ 1 h 45"/>
                    <a:gd name="T68" fmla="*/ 1 w 24"/>
                    <a:gd name="T69" fmla="*/ 11 h 45"/>
                    <a:gd name="T70" fmla="*/ 3 w 24"/>
                    <a:gd name="T71" fmla="*/ 21 h 45"/>
                    <a:gd name="T72" fmla="*/ 13 w 24"/>
                    <a:gd name="T73" fmla="*/ 28 h 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24" h="45">
                      <a:moveTo>
                        <a:pt x="16" y="44"/>
                      </a:moveTo>
                      <a:cubicBezTo>
                        <a:pt x="16" y="44"/>
                        <a:pt x="16" y="44"/>
                        <a:pt x="16" y="44"/>
                      </a:cubicBezTo>
                      <a:cubicBezTo>
                        <a:pt x="21" y="43"/>
                        <a:pt x="24" y="38"/>
                        <a:pt x="23" y="34"/>
                      </a:cubicBezTo>
                      <a:cubicBezTo>
                        <a:pt x="21" y="23"/>
                        <a:pt x="21" y="23"/>
                        <a:pt x="21" y="23"/>
                      </a:cubicBezTo>
                      <a:cubicBezTo>
                        <a:pt x="20" y="18"/>
                        <a:pt x="16" y="15"/>
                        <a:pt x="11" y="16"/>
                      </a:cubicBezTo>
                      <a:cubicBezTo>
                        <a:pt x="11" y="16"/>
                        <a:pt x="11" y="16"/>
                        <a:pt x="11" y="16"/>
                      </a:cubicBezTo>
                      <a:cubicBezTo>
                        <a:pt x="11" y="16"/>
                        <a:pt x="10" y="16"/>
                        <a:pt x="10" y="17"/>
                      </a:cubicBezTo>
                      <a:cubicBezTo>
                        <a:pt x="11" y="20"/>
                        <a:pt x="11" y="20"/>
                        <a:pt x="11" y="20"/>
                      </a:cubicBezTo>
                      <a:cubicBezTo>
                        <a:pt x="11" y="20"/>
                        <a:pt x="11" y="20"/>
                        <a:pt x="12" y="20"/>
                      </a:cubicBezTo>
                      <a:cubicBezTo>
                        <a:pt x="12" y="20"/>
                        <a:pt x="12" y="20"/>
                        <a:pt x="12" y="20"/>
                      </a:cubicBezTo>
                      <a:cubicBezTo>
                        <a:pt x="14" y="20"/>
                        <a:pt x="17" y="21"/>
                        <a:pt x="17" y="24"/>
                      </a:cubicBezTo>
                      <a:cubicBezTo>
                        <a:pt x="19" y="35"/>
                        <a:pt x="19" y="35"/>
                        <a:pt x="19" y="35"/>
                      </a:cubicBezTo>
                      <a:cubicBezTo>
                        <a:pt x="20" y="37"/>
                        <a:pt x="18" y="39"/>
                        <a:pt x="16" y="40"/>
                      </a:cubicBezTo>
                      <a:cubicBezTo>
                        <a:pt x="16" y="40"/>
                        <a:pt x="16" y="40"/>
                        <a:pt x="16" y="40"/>
                      </a:cubicBezTo>
                      <a:cubicBezTo>
                        <a:pt x="13" y="41"/>
                        <a:pt x="11" y="39"/>
                        <a:pt x="10" y="36"/>
                      </a:cubicBezTo>
                      <a:cubicBezTo>
                        <a:pt x="9" y="31"/>
                        <a:pt x="9" y="31"/>
                        <a:pt x="9" y="31"/>
                      </a:cubicBezTo>
                      <a:cubicBezTo>
                        <a:pt x="8" y="31"/>
                        <a:pt x="6" y="30"/>
                        <a:pt x="5" y="30"/>
                      </a:cubicBezTo>
                      <a:cubicBezTo>
                        <a:pt x="6" y="37"/>
                        <a:pt x="6" y="37"/>
                        <a:pt x="6" y="37"/>
                      </a:cubicBezTo>
                      <a:cubicBezTo>
                        <a:pt x="7" y="42"/>
                        <a:pt x="12" y="45"/>
                        <a:pt x="16" y="44"/>
                      </a:cubicBezTo>
                      <a:close/>
                      <a:moveTo>
                        <a:pt x="13" y="28"/>
                      </a:moveTo>
                      <a:cubicBezTo>
                        <a:pt x="14" y="28"/>
                        <a:pt x="14" y="28"/>
                        <a:pt x="15" y="28"/>
                      </a:cubicBezTo>
                      <a:cubicBezTo>
                        <a:pt x="14" y="24"/>
                        <a:pt x="14" y="24"/>
                        <a:pt x="14" y="24"/>
                      </a:cubicBezTo>
                      <a:cubicBezTo>
                        <a:pt x="13" y="24"/>
                        <a:pt x="13" y="24"/>
                        <a:pt x="13" y="24"/>
                      </a:cubicBezTo>
                      <a:cubicBezTo>
                        <a:pt x="12" y="24"/>
                        <a:pt x="12" y="24"/>
                        <a:pt x="12" y="24"/>
                      </a:cubicBezTo>
                      <a:cubicBezTo>
                        <a:pt x="10" y="25"/>
                        <a:pt x="8" y="23"/>
                        <a:pt x="7" y="21"/>
                      </a:cubicBezTo>
                      <a:cubicBezTo>
                        <a:pt x="5" y="10"/>
                        <a:pt x="5" y="10"/>
                        <a:pt x="5" y="10"/>
                      </a:cubicBezTo>
                      <a:cubicBezTo>
                        <a:pt x="4" y="7"/>
                        <a:pt x="6" y="5"/>
                        <a:pt x="9" y="4"/>
                      </a:cubicBezTo>
                      <a:cubicBezTo>
                        <a:pt x="9" y="4"/>
                        <a:pt x="9" y="4"/>
                        <a:pt x="9" y="4"/>
                      </a:cubicBezTo>
                      <a:cubicBezTo>
                        <a:pt x="11" y="4"/>
                        <a:pt x="14" y="6"/>
                        <a:pt x="14" y="8"/>
                      </a:cubicBezTo>
                      <a:cubicBezTo>
                        <a:pt x="15" y="13"/>
                        <a:pt x="15" y="13"/>
                        <a:pt x="15" y="13"/>
                      </a:cubicBezTo>
                      <a:cubicBezTo>
                        <a:pt x="17" y="13"/>
                        <a:pt x="18" y="14"/>
                        <a:pt x="20" y="15"/>
                      </a:cubicBezTo>
                      <a:cubicBezTo>
                        <a:pt x="18" y="7"/>
                        <a:pt x="18" y="7"/>
                        <a:pt x="18" y="7"/>
                      </a:cubicBezTo>
                      <a:cubicBezTo>
                        <a:pt x="17" y="3"/>
                        <a:pt x="13" y="0"/>
                        <a:pt x="8" y="0"/>
                      </a:cubicBezTo>
                      <a:cubicBezTo>
                        <a:pt x="8" y="1"/>
                        <a:pt x="8" y="1"/>
                        <a:pt x="8" y="1"/>
                      </a:cubicBezTo>
                      <a:cubicBezTo>
                        <a:pt x="3" y="1"/>
                        <a:pt x="0" y="6"/>
                        <a:pt x="1" y="11"/>
                      </a:cubicBezTo>
                      <a:cubicBezTo>
                        <a:pt x="3" y="21"/>
                        <a:pt x="3" y="21"/>
                        <a:pt x="3" y="21"/>
                      </a:cubicBezTo>
                      <a:cubicBezTo>
                        <a:pt x="4" y="26"/>
                        <a:pt x="9" y="29"/>
                        <a:pt x="13" y="2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60" name="ïšľíḑè">
                  <a:extLst>
                    <a:ext uri="{FF2B5EF4-FFF2-40B4-BE49-F238E27FC236}">
                      <a16:creationId xmlns:a16="http://schemas.microsoft.com/office/drawing/2014/main" xmlns="" id="{389276B8-3055-4243-B7D8-CE233020A321}"/>
                    </a:ext>
                  </a:extLst>
                </p:cNvPr>
                <p:cNvSpPr/>
                <p:nvPr/>
              </p:nvSpPr>
              <p:spPr bwMode="auto">
                <a:xfrm>
                  <a:off x="11253030" y="3186158"/>
                  <a:ext cx="293599" cy="295556"/>
                </a:xfrm>
                <a:custGeom>
                  <a:avLst/>
                  <a:gdLst>
                    <a:gd name="T0" fmla="*/ 29 w 92"/>
                    <a:gd name="T1" fmla="*/ 18 h 92"/>
                    <a:gd name="T2" fmla="*/ 92 w 92"/>
                    <a:gd name="T3" fmla="*/ 0 h 92"/>
                    <a:gd name="T4" fmla="*/ 92 w 92"/>
                    <a:gd name="T5" fmla="*/ 6 h 92"/>
                    <a:gd name="T6" fmla="*/ 92 w 92"/>
                    <a:gd name="T7" fmla="*/ 18 h 92"/>
                    <a:gd name="T8" fmla="*/ 92 w 92"/>
                    <a:gd name="T9" fmla="*/ 67 h 92"/>
                    <a:gd name="T10" fmla="*/ 72 w 92"/>
                    <a:gd name="T11" fmla="*/ 81 h 92"/>
                    <a:gd name="T12" fmla="*/ 52 w 92"/>
                    <a:gd name="T13" fmla="*/ 67 h 92"/>
                    <a:gd name="T14" fmla="*/ 72 w 92"/>
                    <a:gd name="T15" fmla="*/ 52 h 92"/>
                    <a:gd name="T16" fmla="*/ 80 w 92"/>
                    <a:gd name="T17" fmla="*/ 54 h 92"/>
                    <a:gd name="T18" fmla="*/ 80 w 92"/>
                    <a:gd name="T19" fmla="*/ 24 h 92"/>
                    <a:gd name="T20" fmla="*/ 40 w 92"/>
                    <a:gd name="T21" fmla="*/ 35 h 92"/>
                    <a:gd name="T22" fmla="*/ 40 w 92"/>
                    <a:gd name="T23" fmla="*/ 78 h 92"/>
                    <a:gd name="T24" fmla="*/ 20 w 92"/>
                    <a:gd name="T25" fmla="*/ 92 h 92"/>
                    <a:gd name="T26" fmla="*/ 0 w 92"/>
                    <a:gd name="T27" fmla="*/ 78 h 92"/>
                    <a:gd name="T28" fmla="*/ 20 w 92"/>
                    <a:gd name="T29" fmla="*/ 64 h 92"/>
                    <a:gd name="T30" fmla="*/ 29 w 92"/>
                    <a:gd name="T31" fmla="*/ 65 h 92"/>
                    <a:gd name="T32" fmla="*/ 29 w 92"/>
                    <a:gd name="T33" fmla="*/ 35 h 92"/>
                    <a:gd name="T34" fmla="*/ 29 w 92"/>
                    <a:gd name="T35" fmla="*/ 18 h 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92" h="92">
                      <a:moveTo>
                        <a:pt x="29" y="18"/>
                      </a:moveTo>
                      <a:cubicBezTo>
                        <a:pt x="92" y="0"/>
                        <a:pt x="92" y="0"/>
                        <a:pt x="92" y="0"/>
                      </a:cubicBezTo>
                      <a:cubicBezTo>
                        <a:pt x="92" y="6"/>
                        <a:pt x="92" y="6"/>
                        <a:pt x="92" y="6"/>
                      </a:cubicBezTo>
                      <a:cubicBezTo>
                        <a:pt x="92" y="18"/>
                        <a:pt x="92" y="18"/>
                        <a:pt x="92" y="18"/>
                      </a:cubicBezTo>
                      <a:cubicBezTo>
                        <a:pt x="92" y="67"/>
                        <a:pt x="92" y="67"/>
                        <a:pt x="92" y="67"/>
                      </a:cubicBezTo>
                      <a:cubicBezTo>
                        <a:pt x="92" y="74"/>
                        <a:pt x="83" y="81"/>
                        <a:pt x="72" y="81"/>
                      </a:cubicBezTo>
                      <a:cubicBezTo>
                        <a:pt x="61" y="81"/>
                        <a:pt x="52" y="74"/>
                        <a:pt x="52" y="67"/>
                      </a:cubicBezTo>
                      <a:cubicBezTo>
                        <a:pt x="52" y="59"/>
                        <a:pt x="61" y="52"/>
                        <a:pt x="72" y="52"/>
                      </a:cubicBezTo>
                      <a:cubicBezTo>
                        <a:pt x="75" y="52"/>
                        <a:pt x="78" y="53"/>
                        <a:pt x="80" y="54"/>
                      </a:cubicBezTo>
                      <a:cubicBezTo>
                        <a:pt x="80" y="24"/>
                        <a:pt x="80" y="24"/>
                        <a:pt x="80" y="24"/>
                      </a:cubicBezTo>
                      <a:cubicBezTo>
                        <a:pt x="40" y="35"/>
                        <a:pt x="40" y="35"/>
                        <a:pt x="40" y="35"/>
                      </a:cubicBezTo>
                      <a:cubicBezTo>
                        <a:pt x="40" y="78"/>
                        <a:pt x="40" y="78"/>
                        <a:pt x="40" y="78"/>
                      </a:cubicBezTo>
                      <a:cubicBezTo>
                        <a:pt x="40" y="86"/>
                        <a:pt x="31" y="92"/>
                        <a:pt x="20" y="92"/>
                      </a:cubicBezTo>
                      <a:cubicBezTo>
                        <a:pt x="9" y="92"/>
                        <a:pt x="0" y="86"/>
                        <a:pt x="0" y="78"/>
                      </a:cubicBezTo>
                      <a:cubicBezTo>
                        <a:pt x="0" y="70"/>
                        <a:pt x="9" y="64"/>
                        <a:pt x="20" y="64"/>
                      </a:cubicBezTo>
                      <a:cubicBezTo>
                        <a:pt x="23" y="64"/>
                        <a:pt x="26" y="64"/>
                        <a:pt x="29" y="65"/>
                      </a:cubicBezTo>
                      <a:cubicBezTo>
                        <a:pt x="29" y="35"/>
                        <a:pt x="29" y="35"/>
                        <a:pt x="29" y="35"/>
                      </a:cubicBezTo>
                      <a:lnTo>
                        <a:pt x="29" y="1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625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61" name="i$1îḑê">
                  <a:extLst>
                    <a:ext uri="{FF2B5EF4-FFF2-40B4-BE49-F238E27FC236}">
                      <a16:creationId xmlns:a16="http://schemas.microsoft.com/office/drawing/2014/main" xmlns="" id="{BA007399-BB30-4248-BA80-CD45439692E0}"/>
                    </a:ext>
                  </a:extLst>
                </p:cNvPr>
                <p:cNvSpPr/>
                <p:nvPr/>
              </p:nvSpPr>
              <p:spPr bwMode="auto">
                <a:xfrm>
                  <a:off x="11489868" y="2540239"/>
                  <a:ext cx="207477" cy="291641"/>
                </a:xfrm>
                <a:custGeom>
                  <a:avLst/>
                  <a:gdLst>
                    <a:gd name="T0" fmla="*/ 38 w 65"/>
                    <a:gd name="T1" fmla="*/ 46 h 91"/>
                    <a:gd name="T2" fmla="*/ 46 w 65"/>
                    <a:gd name="T3" fmla="*/ 26 h 91"/>
                    <a:gd name="T4" fmla="*/ 52 w 65"/>
                    <a:gd name="T5" fmla="*/ 33 h 91"/>
                    <a:gd name="T6" fmla="*/ 47 w 65"/>
                    <a:gd name="T7" fmla="*/ 46 h 91"/>
                    <a:gd name="T8" fmla="*/ 52 w 65"/>
                    <a:gd name="T9" fmla="*/ 59 h 91"/>
                    <a:gd name="T10" fmla="*/ 45 w 65"/>
                    <a:gd name="T11" fmla="*/ 65 h 91"/>
                    <a:gd name="T12" fmla="*/ 38 w 65"/>
                    <a:gd name="T13" fmla="*/ 46 h 91"/>
                    <a:gd name="T14" fmla="*/ 32 w 65"/>
                    <a:gd name="T15" fmla="*/ 78 h 91"/>
                    <a:gd name="T16" fmla="*/ 19 w 65"/>
                    <a:gd name="T17" fmla="*/ 46 h 91"/>
                    <a:gd name="T18" fmla="*/ 33 w 65"/>
                    <a:gd name="T19" fmla="*/ 13 h 91"/>
                    <a:gd name="T20" fmla="*/ 39 w 65"/>
                    <a:gd name="T21" fmla="*/ 20 h 91"/>
                    <a:gd name="T22" fmla="*/ 39 w 65"/>
                    <a:gd name="T23" fmla="*/ 20 h 91"/>
                    <a:gd name="T24" fmla="*/ 28 w 65"/>
                    <a:gd name="T25" fmla="*/ 46 h 91"/>
                    <a:gd name="T26" fmla="*/ 39 w 65"/>
                    <a:gd name="T27" fmla="*/ 72 h 91"/>
                    <a:gd name="T28" fmla="*/ 32 w 65"/>
                    <a:gd name="T29" fmla="*/ 78 h 91"/>
                    <a:gd name="T30" fmla="*/ 6 w 65"/>
                    <a:gd name="T31" fmla="*/ 20 h 91"/>
                    <a:gd name="T32" fmla="*/ 20 w 65"/>
                    <a:gd name="T33" fmla="*/ 0 h 91"/>
                    <a:gd name="T34" fmla="*/ 20 w 65"/>
                    <a:gd name="T35" fmla="*/ 0 h 91"/>
                    <a:gd name="T36" fmla="*/ 27 w 65"/>
                    <a:gd name="T37" fmla="*/ 6 h 91"/>
                    <a:gd name="T38" fmla="*/ 10 w 65"/>
                    <a:gd name="T39" fmla="*/ 45 h 91"/>
                    <a:gd name="T40" fmla="*/ 26 w 65"/>
                    <a:gd name="T41" fmla="*/ 85 h 91"/>
                    <a:gd name="T42" fmla="*/ 19 w 65"/>
                    <a:gd name="T43" fmla="*/ 91 h 91"/>
                    <a:gd name="T44" fmla="*/ 5 w 65"/>
                    <a:gd name="T45" fmla="*/ 70 h 91"/>
                    <a:gd name="T46" fmla="*/ 1 w 65"/>
                    <a:gd name="T47" fmla="*/ 45 h 91"/>
                    <a:gd name="T48" fmla="*/ 6 w 65"/>
                    <a:gd name="T49" fmla="*/ 20 h 91"/>
                    <a:gd name="T50" fmla="*/ 61 w 65"/>
                    <a:gd name="T51" fmla="*/ 51 h 91"/>
                    <a:gd name="T52" fmla="*/ 65 w 65"/>
                    <a:gd name="T53" fmla="*/ 46 h 91"/>
                    <a:gd name="T54" fmla="*/ 61 w 65"/>
                    <a:gd name="T55" fmla="*/ 41 h 91"/>
                    <a:gd name="T56" fmla="*/ 56 w 65"/>
                    <a:gd name="T57" fmla="*/ 46 h 91"/>
                    <a:gd name="T58" fmla="*/ 61 w 65"/>
                    <a:gd name="T59" fmla="*/ 51 h 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65" h="91">
                      <a:moveTo>
                        <a:pt x="38" y="46"/>
                      </a:moveTo>
                      <a:cubicBezTo>
                        <a:pt x="38" y="38"/>
                        <a:pt x="41" y="31"/>
                        <a:pt x="46" y="26"/>
                      </a:cubicBezTo>
                      <a:cubicBezTo>
                        <a:pt x="52" y="33"/>
                        <a:pt x="52" y="33"/>
                        <a:pt x="52" y="33"/>
                      </a:cubicBezTo>
                      <a:cubicBezTo>
                        <a:pt x="49" y="36"/>
                        <a:pt x="47" y="41"/>
                        <a:pt x="47" y="46"/>
                      </a:cubicBezTo>
                      <a:cubicBezTo>
                        <a:pt x="47" y="51"/>
                        <a:pt x="49" y="56"/>
                        <a:pt x="52" y="59"/>
                      </a:cubicBezTo>
                      <a:cubicBezTo>
                        <a:pt x="45" y="65"/>
                        <a:pt x="45" y="65"/>
                        <a:pt x="45" y="65"/>
                      </a:cubicBezTo>
                      <a:cubicBezTo>
                        <a:pt x="40" y="60"/>
                        <a:pt x="37" y="53"/>
                        <a:pt x="38" y="46"/>
                      </a:cubicBezTo>
                      <a:close/>
                      <a:moveTo>
                        <a:pt x="32" y="78"/>
                      </a:moveTo>
                      <a:cubicBezTo>
                        <a:pt x="24" y="69"/>
                        <a:pt x="19" y="58"/>
                        <a:pt x="19" y="46"/>
                      </a:cubicBezTo>
                      <a:cubicBezTo>
                        <a:pt x="19" y="33"/>
                        <a:pt x="24" y="22"/>
                        <a:pt x="33" y="13"/>
                      </a:cubicBezTo>
                      <a:cubicBezTo>
                        <a:pt x="39" y="20"/>
                        <a:pt x="39" y="20"/>
                        <a:pt x="39" y="20"/>
                      </a:cubicBezTo>
                      <a:cubicBezTo>
                        <a:pt x="39" y="20"/>
                        <a:pt x="39" y="20"/>
                        <a:pt x="39" y="20"/>
                      </a:cubicBezTo>
                      <a:cubicBezTo>
                        <a:pt x="32" y="27"/>
                        <a:pt x="28" y="36"/>
                        <a:pt x="28" y="46"/>
                      </a:cubicBezTo>
                      <a:cubicBezTo>
                        <a:pt x="28" y="55"/>
                        <a:pt x="32" y="65"/>
                        <a:pt x="39" y="72"/>
                      </a:cubicBezTo>
                      <a:lnTo>
                        <a:pt x="32" y="78"/>
                      </a:lnTo>
                      <a:close/>
                      <a:moveTo>
                        <a:pt x="6" y="20"/>
                      </a:moveTo>
                      <a:cubicBezTo>
                        <a:pt x="9" y="13"/>
                        <a:pt x="14" y="6"/>
                        <a:pt x="20" y="0"/>
                      </a:cubicBez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27" y="6"/>
                        <a:pt x="27" y="6"/>
                        <a:pt x="27" y="6"/>
                      </a:cubicBezTo>
                      <a:cubicBezTo>
                        <a:pt x="16" y="17"/>
                        <a:pt x="10" y="31"/>
                        <a:pt x="10" y="45"/>
                      </a:cubicBezTo>
                      <a:cubicBezTo>
                        <a:pt x="10" y="60"/>
                        <a:pt x="15" y="74"/>
                        <a:pt x="26" y="85"/>
                      </a:cubicBezTo>
                      <a:cubicBezTo>
                        <a:pt x="19" y="91"/>
                        <a:pt x="19" y="91"/>
                        <a:pt x="19" y="91"/>
                      </a:cubicBezTo>
                      <a:cubicBezTo>
                        <a:pt x="13" y="85"/>
                        <a:pt x="9" y="78"/>
                        <a:pt x="5" y="70"/>
                      </a:cubicBezTo>
                      <a:cubicBezTo>
                        <a:pt x="2" y="62"/>
                        <a:pt x="0" y="54"/>
                        <a:pt x="1" y="45"/>
                      </a:cubicBezTo>
                      <a:cubicBezTo>
                        <a:pt x="1" y="37"/>
                        <a:pt x="3" y="28"/>
                        <a:pt x="6" y="20"/>
                      </a:cubicBezTo>
                      <a:close/>
                      <a:moveTo>
                        <a:pt x="61" y="51"/>
                      </a:moveTo>
                      <a:cubicBezTo>
                        <a:pt x="63" y="51"/>
                        <a:pt x="65" y="49"/>
                        <a:pt x="65" y="46"/>
                      </a:cubicBezTo>
                      <a:cubicBezTo>
                        <a:pt x="65" y="44"/>
                        <a:pt x="63" y="41"/>
                        <a:pt x="61" y="41"/>
                      </a:cubicBezTo>
                      <a:cubicBezTo>
                        <a:pt x="58" y="41"/>
                        <a:pt x="56" y="43"/>
                        <a:pt x="56" y="46"/>
                      </a:cubicBezTo>
                      <a:cubicBezTo>
                        <a:pt x="56" y="49"/>
                        <a:pt x="58" y="51"/>
                        <a:pt x="61" y="5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625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62" name="iṩḻîdê">
                  <a:extLst>
                    <a:ext uri="{FF2B5EF4-FFF2-40B4-BE49-F238E27FC236}">
                      <a16:creationId xmlns:a16="http://schemas.microsoft.com/office/drawing/2014/main" xmlns="" id="{5BC92671-DC03-47D4-84F1-253AB1FBE362}"/>
                    </a:ext>
                  </a:extLst>
                </p:cNvPr>
                <p:cNvSpPr/>
                <p:nvPr/>
              </p:nvSpPr>
              <p:spPr bwMode="auto">
                <a:xfrm>
                  <a:off x="11413531" y="2853412"/>
                  <a:ext cx="201605" cy="201604"/>
                </a:xfrm>
                <a:custGeom>
                  <a:avLst/>
                  <a:gdLst>
                    <a:gd name="T0" fmla="*/ 63 w 103"/>
                    <a:gd name="T1" fmla="*/ 27 h 103"/>
                    <a:gd name="T2" fmla="*/ 65 w 103"/>
                    <a:gd name="T3" fmla="*/ 2 h 103"/>
                    <a:gd name="T4" fmla="*/ 19 w 103"/>
                    <a:gd name="T5" fmla="*/ 0 h 103"/>
                    <a:gd name="T6" fmla="*/ 1 w 103"/>
                    <a:gd name="T7" fmla="*/ 20 h 103"/>
                    <a:gd name="T8" fmla="*/ 0 w 103"/>
                    <a:gd name="T9" fmla="*/ 77 h 103"/>
                    <a:gd name="T10" fmla="*/ 39 w 103"/>
                    <a:gd name="T11" fmla="*/ 77 h 103"/>
                    <a:gd name="T12" fmla="*/ 37 w 103"/>
                    <a:gd name="T13" fmla="*/ 102 h 103"/>
                    <a:gd name="T14" fmla="*/ 101 w 103"/>
                    <a:gd name="T15" fmla="*/ 103 h 103"/>
                    <a:gd name="T16" fmla="*/ 103 w 103"/>
                    <a:gd name="T17" fmla="*/ 27 h 103"/>
                    <a:gd name="T18" fmla="*/ 63 w 103"/>
                    <a:gd name="T19" fmla="*/ 27 h 103"/>
                    <a:gd name="T20" fmla="*/ 19 w 103"/>
                    <a:gd name="T21" fmla="*/ 10 h 103"/>
                    <a:gd name="T22" fmla="*/ 19 w 103"/>
                    <a:gd name="T23" fmla="*/ 20 h 103"/>
                    <a:gd name="T24" fmla="*/ 9 w 103"/>
                    <a:gd name="T25" fmla="*/ 20 h 103"/>
                    <a:gd name="T26" fmla="*/ 19 w 103"/>
                    <a:gd name="T27" fmla="*/ 10 h 103"/>
                    <a:gd name="T28" fmla="*/ 6 w 103"/>
                    <a:gd name="T29" fmla="*/ 71 h 103"/>
                    <a:gd name="T30" fmla="*/ 6 w 103"/>
                    <a:gd name="T31" fmla="*/ 27 h 103"/>
                    <a:gd name="T32" fmla="*/ 26 w 103"/>
                    <a:gd name="T33" fmla="*/ 27 h 103"/>
                    <a:gd name="T34" fmla="*/ 26 w 103"/>
                    <a:gd name="T35" fmla="*/ 7 h 103"/>
                    <a:gd name="T36" fmla="*/ 58 w 103"/>
                    <a:gd name="T37" fmla="*/ 7 h 103"/>
                    <a:gd name="T38" fmla="*/ 58 w 103"/>
                    <a:gd name="T39" fmla="*/ 27 h 103"/>
                    <a:gd name="T40" fmla="*/ 39 w 103"/>
                    <a:gd name="T41" fmla="*/ 46 h 103"/>
                    <a:gd name="T42" fmla="*/ 39 w 103"/>
                    <a:gd name="T43" fmla="*/ 71 h 103"/>
                    <a:gd name="T44" fmla="*/ 6 w 103"/>
                    <a:gd name="T45" fmla="*/ 71 h 103"/>
                    <a:gd name="T46" fmla="*/ 57 w 103"/>
                    <a:gd name="T47" fmla="*/ 36 h 103"/>
                    <a:gd name="T48" fmla="*/ 57 w 103"/>
                    <a:gd name="T49" fmla="*/ 46 h 103"/>
                    <a:gd name="T50" fmla="*/ 47 w 103"/>
                    <a:gd name="T51" fmla="*/ 46 h 103"/>
                    <a:gd name="T52" fmla="*/ 57 w 103"/>
                    <a:gd name="T53" fmla="*/ 36 h 103"/>
                    <a:gd name="T54" fmla="*/ 94 w 103"/>
                    <a:gd name="T55" fmla="*/ 97 h 103"/>
                    <a:gd name="T56" fmla="*/ 44 w 103"/>
                    <a:gd name="T57" fmla="*/ 97 h 103"/>
                    <a:gd name="T58" fmla="*/ 45 w 103"/>
                    <a:gd name="T59" fmla="*/ 51 h 103"/>
                    <a:gd name="T60" fmla="*/ 63 w 103"/>
                    <a:gd name="T61" fmla="*/ 53 h 103"/>
                    <a:gd name="T62" fmla="*/ 63 w 103"/>
                    <a:gd name="T63" fmla="*/ 33 h 103"/>
                    <a:gd name="T64" fmla="*/ 96 w 103"/>
                    <a:gd name="T65" fmla="*/ 33 h 103"/>
                    <a:gd name="T66" fmla="*/ 94 w 103"/>
                    <a:gd name="T67" fmla="*/ 97 h 1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103" h="103">
                      <a:moveTo>
                        <a:pt x="63" y="27"/>
                      </a:moveTo>
                      <a:lnTo>
                        <a:pt x="65" y="2"/>
                      </a:lnTo>
                      <a:lnTo>
                        <a:pt x="19" y="0"/>
                      </a:lnTo>
                      <a:lnTo>
                        <a:pt x="1" y="20"/>
                      </a:lnTo>
                      <a:lnTo>
                        <a:pt x="0" y="77"/>
                      </a:lnTo>
                      <a:lnTo>
                        <a:pt x="39" y="77"/>
                      </a:lnTo>
                      <a:lnTo>
                        <a:pt x="37" y="102"/>
                      </a:lnTo>
                      <a:lnTo>
                        <a:pt x="101" y="103"/>
                      </a:lnTo>
                      <a:lnTo>
                        <a:pt x="103" y="27"/>
                      </a:lnTo>
                      <a:lnTo>
                        <a:pt x="63" y="27"/>
                      </a:lnTo>
                      <a:close/>
                      <a:moveTo>
                        <a:pt x="19" y="10"/>
                      </a:moveTo>
                      <a:lnTo>
                        <a:pt x="19" y="20"/>
                      </a:lnTo>
                      <a:lnTo>
                        <a:pt x="9" y="20"/>
                      </a:lnTo>
                      <a:lnTo>
                        <a:pt x="19" y="10"/>
                      </a:lnTo>
                      <a:close/>
                      <a:moveTo>
                        <a:pt x="6" y="71"/>
                      </a:moveTo>
                      <a:lnTo>
                        <a:pt x="6" y="27"/>
                      </a:lnTo>
                      <a:lnTo>
                        <a:pt x="26" y="27"/>
                      </a:lnTo>
                      <a:lnTo>
                        <a:pt x="26" y="7"/>
                      </a:lnTo>
                      <a:lnTo>
                        <a:pt x="58" y="7"/>
                      </a:lnTo>
                      <a:lnTo>
                        <a:pt x="58" y="27"/>
                      </a:lnTo>
                      <a:lnTo>
                        <a:pt x="39" y="46"/>
                      </a:lnTo>
                      <a:lnTo>
                        <a:pt x="39" y="71"/>
                      </a:lnTo>
                      <a:lnTo>
                        <a:pt x="6" y="71"/>
                      </a:lnTo>
                      <a:close/>
                      <a:moveTo>
                        <a:pt x="57" y="36"/>
                      </a:moveTo>
                      <a:lnTo>
                        <a:pt x="57" y="46"/>
                      </a:lnTo>
                      <a:lnTo>
                        <a:pt x="47" y="46"/>
                      </a:lnTo>
                      <a:lnTo>
                        <a:pt x="57" y="36"/>
                      </a:lnTo>
                      <a:close/>
                      <a:moveTo>
                        <a:pt x="94" y="97"/>
                      </a:moveTo>
                      <a:lnTo>
                        <a:pt x="44" y="97"/>
                      </a:lnTo>
                      <a:lnTo>
                        <a:pt x="45" y="51"/>
                      </a:lnTo>
                      <a:lnTo>
                        <a:pt x="63" y="53"/>
                      </a:lnTo>
                      <a:lnTo>
                        <a:pt x="63" y="33"/>
                      </a:lnTo>
                      <a:lnTo>
                        <a:pt x="96" y="33"/>
                      </a:lnTo>
                      <a:lnTo>
                        <a:pt x="94" y="9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325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63" name="í$ľîḑê">
                  <a:extLst>
                    <a:ext uri="{FF2B5EF4-FFF2-40B4-BE49-F238E27FC236}">
                      <a16:creationId xmlns:a16="http://schemas.microsoft.com/office/drawing/2014/main" xmlns="" id="{A437B311-8A32-4EC0-8DA6-E2791DB86A03}"/>
                    </a:ext>
                  </a:extLst>
                </p:cNvPr>
                <p:cNvSpPr/>
                <p:nvPr/>
              </p:nvSpPr>
              <p:spPr bwMode="auto">
                <a:xfrm>
                  <a:off x="11153207" y="4299877"/>
                  <a:ext cx="326874" cy="277941"/>
                </a:xfrm>
                <a:custGeom>
                  <a:avLst/>
                  <a:gdLst>
                    <a:gd name="T0" fmla="*/ 76 w 102"/>
                    <a:gd name="T1" fmla="*/ 1 h 87"/>
                    <a:gd name="T2" fmla="*/ 7 w 102"/>
                    <a:gd name="T3" fmla="*/ 22 h 87"/>
                    <a:gd name="T4" fmla="*/ 1 w 102"/>
                    <a:gd name="T5" fmla="*/ 32 h 87"/>
                    <a:gd name="T6" fmla="*/ 15 w 102"/>
                    <a:gd name="T7" fmla="*/ 80 h 87"/>
                    <a:gd name="T8" fmla="*/ 26 w 102"/>
                    <a:gd name="T9" fmla="*/ 86 h 87"/>
                    <a:gd name="T10" fmla="*/ 95 w 102"/>
                    <a:gd name="T11" fmla="*/ 65 h 87"/>
                    <a:gd name="T12" fmla="*/ 101 w 102"/>
                    <a:gd name="T13" fmla="*/ 55 h 87"/>
                    <a:gd name="T14" fmla="*/ 87 w 102"/>
                    <a:gd name="T15" fmla="*/ 7 h 87"/>
                    <a:gd name="T16" fmla="*/ 76 w 102"/>
                    <a:gd name="T17" fmla="*/ 1 h 87"/>
                    <a:gd name="T18" fmla="*/ 8 w 102"/>
                    <a:gd name="T19" fmla="*/ 27 h 87"/>
                    <a:gd name="T20" fmla="*/ 78 w 102"/>
                    <a:gd name="T21" fmla="*/ 7 h 87"/>
                    <a:gd name="T22" fmla="*/ 81 w 102"/>
                    <a:gd name="T23" fmla="*/ 8 h 87"/>
                    <a:gd name="T24" fmla="*/ 84 w 102"/>
                    <a:gd name="T25" fmla="*/ 17 h 87"/>
                    <a:gd name="T26" fmla="*/ 9 w 102"/>
                    <a:gd name="T27" fmla="*/ 38 h 87"/>
                    <a:gd name="T28" fmla="*/ 7 w 102"/>
                    <a:gd name="T29" fmla="*/ 30 h 87"/>
                    <a:gd name="T30" fmla="*/ 8 w 102"/>
                    <a:gd name="T31" fmla="*/ 27 h 87"/>
                    <a:gd name="T32" fmla="*/ 94 w 102"/>
                    <a:gd name="T33" fmla="*/ 60 h 87"/>
                    <a:gd name="T34" fmla="*/ 24 w 102"/>
                    <a:gd name="T35" fmla="*/ 80 h 87"/>
                    <a:gd name="T36" fmla="*/ 21 w 102"/>
                    <a:gd name="T37" fmla="*/ 78 h 87"/>
                    <a:gd name="T38" fmla="*/ 14 w 102"/>
                    <a:gd name="T39" fmla="*/ 54 h 87"/>
                    <a:gd name="T40" fmla="*/ 88 w 102"/>
                    <a:gd name="T41" fmla="*/ 33 h 87"/>
                    <a:gd name="T42" fmla="*/ 95 w 102"/>
                    <a:gd name="T43" fmla="*/ 57 h 87"/>
                    <a:gd name="T44" fmla="*/ 94 w 102"/>
                    <a:gd name="T45" fmla="*/ 60 h 87"/>
                    <a:gd name="T46" fmla="*/ 22 w 102"/>
                    <a:gd name="T47" fmla="*/ 64 h 87"/>
                    <a:gd name="T48" fmla="*/ 27 w 102"/>
                    <a:gd name="T49" fmla="*/ 62 h 87"/>
                    <a:gd name="T50" fmla="*/ 31 w 102"/>
                    <a:gd name="T51" fmla="*/ 73 h 87"/>
                    <a:gd name="T52" fmla="*/ 25 w 102"/>
                    <a:gd name="T53" fmla="*/ 74 h 87"/>
                    <a:gd name="T54" fmla="*/ 22 w 102"/>
                    <a:gd name="T55" fmla="*/ 64 h 87"/>
                    <a:gd name="T56" fmla="*/ 33 w 102"/>
                    <a:gd name="T57" fmla="*/ 60 h 87"/>
                    <a:gd name="T58" fmla="*/ 38 w 102"/>
                    <a:gd name="T59" fmla="*/ 59 h 87"/>
                    <a:gd name="T60" fmla="*/ 41 w 102"/>
                    <a:gd name="T61" fmla="*/ 70 h 87"/>
                    <a:gd name="T62" fmla="*/ 36 w 102"/>
                    <a:gd name="T63" fmla="*/ 71 h 87"/>
                    <a:gd name="T64" fmla="*/ 33 w 102"/>
                    <a:gd name="T65" fmla="*/ 60 h 87"/>
                    <a:gd name="T66" fmla="*/ 43 w 102"/>
                    <a:gd name="T67" fmla="*/ 57 h 87"/>
                    <a:gd name="T68" fmla="*/ 49 w 102"/>
                    <a:gd name="T69" fmla="*/ 56 h 87"/>
                    <a:gd name="T70" fmla="*/ 52 w 102"/>
                    <a:gd name="T71" fmla="*/ 66 h 87"/>
                    <a:gd name="T72" fmla="*/ 47 w 102"/>
                    <a:gd name="T73" fmla="*/ 68 h 87"/>
                    <a:gd name="T74" fmla="*/ 43 w 102"/>
                    <a:gd name="T75" fmla="*/ 57 h 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102" h="87">
                      <a:moveTo>
                        <a:pt x="76" y="1"/>
                      </a:moveTo>
                      <a:cubicBezTo>
                        <a:pt x="7" y="22"/>
                        <a:pt x="7" y="22"/>
                        <a:pt x="7" y="22"/>
                      </a:cubicBezTo>
                      <a:cubicBezTo>
                        <a:pt x="2" y="23"/>
                        <a:pt x="0" y="28"/>
                        <a:pt x="1" y="32"/>
                      </a:cubicBezTo>
                      <a:cubicBezTo>
                        <a:pt x="15" y="80"/>
                        <a:pt x="15" y="80"/>
                        <a:pt x="15" y="80"/>
                      </a:cubicBezTo>
                      <a:cubicBezTo>
                        <a:pt x="17" y="84"/>
                        <a:pt x="21" y="87"/>
                        <a:pt x="26" y="86"/>
                      </a:cubicBezTo>
                      <a:cubicBezTo>
                        <a:pt x="95" y="65"/>
                        <a:pt x="95" y="65"/>
                        <a:pt x="95" y="65"/>
                      </a:cubicBezTo>
                      <a:cubicBezTo>
                        <a:pt x="100" y="64"/>
                        <a:pt x="102" y="59"/>
                        <a:pt x="101" y="55"/>
                      </a:cubicBezTo>
                      <a:cubicBezTo>
                        <a:pt x="87" y="7"/>
                        <a:pt x="87" y="7"/>
                        <a:pt x="87" y="7"/>
                      </a:cubicBezTo>
                      <a:cubicBezTo>
                        <a:pt x="85" y="3"/>
                        <a:pt x="81" y="0"/>
                        <a:pt x="76" y="1"/>
                      </a:cubicBezTo>
                      <a:close/>
                      <a:moveTo>
                        <a:pt x="8" y="27"/>
                      </a:moveTo>
                      <a:cubicBezTo>
                        <a:pt x="78" y="7"/>
                        <a:pt x="78" y="7"/>
                        <a:pt x="78" y="7"/>
                      </a:cubicBezTo>
                      <a:cubicBezTo>
                        <a:pt x="79" y="6"/>
                        <a:pt x="81" y="7"/>
                        <a:pt x="81" y="8"/>
                      </a:cubicBezTo>
                      <a:cubicBezTo>
                        <a:pt x="84" y="17"/>
                        <a:pt x="84" y="17"/>
                        <a:pt x="84" y="17"/>
                      </a:cubicBezTo>
                      <a:cubicBezTo>
                        <a:pt x="9" y="38"/>
                        <a:pt x="9" y="38"/>
                        <a:pt x="9" y="38"/>
                      </a:cubicBezTo>
                      <a:cubicBezTo>
                        <a:pt x="7" y="30"/>
                        <a:pt x="7" y="30"/>
                        <a:pt x="7" y="30"/>
                      </a:cubicBezTo>
                      <a:cubicBezTo>
                        <a:pt x="6" y="29"/>
                        <a:pt x="7" y="27"/>
                        <a:pt x="8" y="27"/>
                      </a:cubicBezTo>
                      <a:close/>
                      <a:moveTo>
                        <a:pt x="94" y="60"/>
                      </a:moveTo>
                      <a:cubicBezTo>
                        <a:pt x="24" y="80"/>
                        <a:pt x="24" y="80"/>
                        <a:pt x="24" y="80"/>
                      </a:cubicBezTo>
                      <a:cubicBezTo>
                        <a:pt x="23" y="81"/>
                        <a:pt x="21" y="80"/>
                        <a:pt x="21" y="78"/>
                      </a:cubicBezTo>
                      <a:cubicBezTo>
                        <a:pt x="14" y="54"/>
                        <a:pt x="14" y="54"/>
                        <a:pt x="14" y="54"/>
                      </a:cubicBezTo>
                      <a:cubicBezTo>
                        <a:pt x="88" y="33"/>
                        <a:pt x="88" y="33"/>
                        <a:pt x="88" y="33"/>
                      </a:cubicBezTo>
                      <a:cubicBezTo>
                        <a:pt x="95" y="57"/>
                        <a:pt x="95" y="57"/>
                        <a:pt x="95" y="57"/>
                      </a:cubicBezTo>
                      <a:cubicBezTo>
                        <a:pt x="96" y="58"/>
                        <a:pt x="95" y="60"/>
                        <a:pt x="94" y="60"/>
                      </a:cubicBezTo>
                      <a:close/>
                      <a:moveTo>
                        <a:pt x="22" y="64"/>
                      </a:moveTo>
                      <a:cubicBezTo>
                        <a:pt x="27" y="62"/>
                        <a:pt x="27" y="62"/>
                        <a:pt x="27" y="62"/>
                      </a:cubicBezTo>
                      <a:cubicBezTo>
                        <a:pt x="31" y="73"/>
                        <a:pt x="31" y="73"/>
                        <a:pt x="31" y="73"/>
                      </a:cubicBezTo>
                      <a:cubicBezTo>
                        <a:pt x="25" y="74"/>
                        <a:pt x="25" y="74"/>
                        <a:pt x="25" y="74"/>
                      </a:cubicBezTo>
                      <a:lnTo>
                        <a:pt x="22" y="64"/>
                      </a:lnTo>
                      <a:close/>
                      <a:moveTo>
                        <a:pt x="33" y="60"/>
                      </a:moveTo>
                      <a:cubicBezTo>
                        <a:pt x="38" y="59"/>
                        <a:pt x="38" y="59"/>
                        <a:pt x="38" y="59"/>
                      </a:cubicBezTo>
                      <a:cubicBezTo>
                        <a:pt x="41" y="70"/>
                        <a:pt x="41" y="70"/>
                        <a:pt x="41" y="70"/>
                      </a:cubicBezTo>
                      <a:cubicBezTo>
                        <a:pt x="36" y="71"/>
                        <a:pt x="36" y="71"/>
                        <a:pt x="36" y="71"/>
                      </a:cubicBezTo>
                      <a:lnTo>
                        <a:pt x="33" y="60"/>
                      </a:lnTo>
                      <a:close/>
                      <a:moveTo>
                        <a:pt x="43" y="57"/>
                      </a:moveTo>
                      <a:cubicBezTo>
                        <a:pt x="49" y="56"/>
                        <a:pt x="49" y="56"/>
                        <a:pt x="49" y="56"/>
                      </a:cubicBezTo>
                      <a:cubicBezTo>
                        <a:pt x="52" y="66"/>
                        <a:pt x="52" y="66"/>
                        <a:pt x="52" y="66"/>
                      </a:cubicBezTo>
                      <a:cubicBezTo>
                        <a:pt x="47" y="68"/>
                        <a:pt x="47" y="68"/>
                        <a:pt x="47" y="68"/>
                      </a:cubicBezTo>
                      <a:lnTo>
                        <a:pt x="43" y="5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625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64" name="î$1ïḋê">
                  <a:extLst>
                    <a:ext uri="{FF2B5EF4-FFF2-40B4-BE49-F238E27FC236}">
                      <a16:creationId xmlns:a16="http://schemas.microsoft.com/office/drawing/2014/main" xmlns="" id="{28491215-FDC0-4F5F-B494-A6FEE241ACDD}"/>
                    </a:ext>
                  </a:extLst>
                </p:cNvPr>
                <p:cNvSpPr/>
                <p:nvPr/>
              </p:nvSpPr>
              <p:spPr bwMode="auto">
                <a:xfrm>
                  <a:off x="11274562" y="2275999"/>
                  <a:ext cx="295557" cy="305343"/>
                </a:xfrm>
                <a:custGeom>
                  <a:avLst/>
                  <a:gdLst>
                    <a:gd name="T0" fmla="*/ 65 w 92"/>
                    <a:gd name="T1" fmla="*/ 96 h 96"/>
                    <a:gd name="T2" fmla="*/ 36 w 92"/>
                    <a:gd name="T3" fmla="*/ 49 h 96"/>
                    <a:gd name="T4" fmla="*/ 36 w 92"/>
                    <a:gd name="T5" fmla="*/ 72 h 96"/>
                    <a:gd name="T6" fmla="*/ 0 w 92"/>
                    <a:gd name="T7" fmla="*/ 36 h 96"/>
                    <a:gd name="T8" fmla="*/ 36 w 92"/>
                    <a:gd name="T9" fmla="*/ 0 h 96"/>
                    <a:gd name="T10" fmla="*/ 36 w 92"/>
                    <a:gd name="T11" fmla="*/ 24 h 96"/>
                    <a:gd name="T12" fmla="*/ 65 w 92"/>
                    <a:gd name="T13" fmla="*/ 96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92" h="96">
                      <a:moveTo>
                        <a:pt x="65" y="96"/>
                      </a:moveTo>
                      <a:cubicBezTo>
                        <a:pt x="76" y="77"/>
                        <a:pt x="78" y="48"/>
                        <a:pt x="36" y="49"/>
                      </a:cubicBezTo>
                      <a:cubicBezTo>
                        <a:pt x="36" y="72"/>
                        <a:pt x="36" y="72"/>
                        <a:pt x="36" y="72"/>
                      </a:cubicBezTo>
                      <a:cubicBezTo>
                        <a:pt x="0" y="36"/>
                        <a:pt x="0" y="36"/>
                        <a:pt x="0" y="36"/>
                      </a:cubicBez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36" y="24"/>
                        <a:pt x="36" y="24"/>
                        <a:pt x="36" y="24"/>
                      </a:cubicBezTo>
                      <a:cubicBezTo>
                        <a:pt x="86" y="22"/>
                        <a:pt x="92" y="68"/>
                        <a:pt x="65" y="9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70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65" name="îšḻîdê">
                  <a:extLst>
                    <a:ext uri="{FF2B5EF4-FFF2-40B4-BE49-F238E27FC236}">
                      <a16:creationId xmlns:a16="http://schemas.microsoft.com/office/drawing/2014/main" xmlns="" id="{ED023761-6462-448E-89F6-C696FFED662A}"/>
                    </a:ext>
                  </a:extLst>
                </p:cNvPr>
                <p:cNvSpPr/>
                <p:nvPr/>
              </p:nvSpPr>
              <p:spPr bwMode="auto">
                <a:xfrm>
                  <a:off x="11188439" y="2508922"/>
                  <a:ext cx="275984" cy="195733"/>
                </a:xfrm>
                <a:custGeom>
                  <a:avLst/>
                  <a:gdLst>
                    <a:gd name="T0" fmla="*/ 70 w 86"/>
                    <a:gd name="T1" fmla="*/ 58 h 61"/>
                    <a:gd name="T2" fmla="*/ 75 w 86"/>
                    <a:gd name="T3" fmla="*/ 49 h 61"/>
                    <a:gd name="T4" fmla="*/ 80 w 86"/>
                    <a:gd name="T5" fmla="*/ 41 h 61"/>
                    <a:gd name="T6" fmla="*/ 85 w 86"/>
                    <a:gd name="T7" fmla="*/ 32 h 61"/>
                    <a:gd name="T8" fmla="*/ 83 w 86"/>
                    <a:gd name="T9" fmla="*/ 25 h 61"/>
                    <a:gd name="T10" fmla="*/ 65 w 86"/>
                    <a:gd name="T11" fmla="*/ 9 h 61"/>
                    <a:gd name="T12" fmla="*/ 58 w 86"/>
                    <a:gd name="T13" fmla="*/ 9 h 61"/>
                    <a:gd name="T14" fmla="*/ 50 w 86"/>
                    <a:gd name="T15" fmla="*/ 17 h 61"/>
                    <a:gd name="T16" fmla="*/ 49 w 86"/>
                    <a:gd name="T17" fmla="*/ 18 h 61"/>
                    <a:gd name="T18" fmla="*/ 17 w 86"/>
                    <a:gd name="T19" fmla="*/ 0 h 61"/>
                    <a:gd name="T20" fmla="*/ 0 w 86"/>
                    <a:gd name="T21" fmla="*/ 3 h 61"/>
                    <a:gd name="T22" fmla="*/ 4 w 86"/>
                    <a:gd name="T23" fmla="*/ 16 h 61"/>
                    <a:gd name="T24" fmla="*/ 9 w 86"/>
                    <a:gd name="T25" fmla="*/ 15 h 61"/>
                    <a:gd name="T26" fmla="*/ 11 w 86"/>
                    <a:gd name="T27" fmla="*/ 24 h 61"/>
                    <a:gd name="T28" fmla="*/ 20 w 86"/>
                    <a:gd name="T29" fmla="*/ 21 h 61"/>
                    <a:gd name="T30" fmla="*/ 23 w 86"/>
                    <a:gd name="T31" fmla="*/ 30 h 61"/>
                    <a:gd name="T32" fmla="*/ 32 w 86"/>
                    <a:gd name="T33" fmla="*/ 27 h 61"/>
                    <a:gd name="T34" fmla="*/ 35 w 86"/>
                    <a:gd name="T35" fmla="*/ 36 h 61"/>
                    <a:gd name="T36" fmla="*/ 39 w 86"/>
                    <a:gd name="T37" fmla="*/ 35 h 61"/>
                    <a:gd name="T38" fmla="*/ 39 w 86"/>
                    <a:gd name="T39" fmla="*/ 36 h 61"/>
                    <a:gd name="T40" fmla="*/ 37 w 86"/>
                    <a:gd name="T41" fmla="*/ 47 h 61"/>
                    <a:gd name="T42" fmla="*/ 41 w 86"/>
                    <a:gd name="T43" fmla="*/ 53 h 61"/>
                    <a:gd name="T44" fmla="*/ 64 w 86"/>
                    <a:gd name="T45" fmla="*/ 61 h 61"/>
                    <a:gd name="T46" fmla="*/ 70 w 86"/>
                    <a:gd name="T47" fmla="*/ 58 h 61"/>
                    <a:gd name="T48" fmla="*/ 15 w 86"/>
                    <a:gd name="T49" fmla="*/ 10 h 61"/>
                    <a:gd name="T50" fmla="*/ 18 w 86"/>
                    <a:gd name="T51" fmla="*/ 6 h 61"/>
                    <a:gd name="T52" fmla="*/ 46 w 86"/>
                    <a:gd name="T53" fmla="*/ 21 h 61"/>
                    <a:gd name="T54" fmla="*/ 43 w 86"/>
                    <a:gd name="T55" fmla="*/ 25 h 61"/>
                    <a:gd name="T56" fmla="*/ 15 w 86"/>
                    <a:gd name="T57" fmla="*/ 10 h 61"/>
                    <a:gd name="T58" fmla="*/ 61 w 86"/>
                    <a:gd name="T59" fmla="*/ 54 h 61"/>
                    <a:gd name="T60" fmla="*/ 57 w 86"/>
                    <a:gd name="T61" fmla="*/ 52 h 61"/>
                    <a:gd name="T62" fmla="*/ 56 w 86"/>
                    <a:gd name="T63" fmla="*/ 49 h 61"/>
                    <a:gd name="T64" fmla="*/ 69 w 86"/>
                    <a:gd name="T65" fmla="*/ 24 h 61"/>
                    <a:gd name="T66" fmla="*/ 72 w 86"/>
                    <a:gd name="T67" fmla="*/ 23 h 61"/>
                    <a:gd name="T68" fmla="*/ 77 w 86"/>
                    <a:gd name="T69" fmla="*/ 26 h 61"/>
                    <a:gd name="T70" fmla="*/ 77 w 86"/>
                    <a:gd name="T71" fmla="*/ 29 h 61"/>
                    <a:gd name="T72" fmla="*/ 64 w 86"/>
                    <a:gd name="T73" fmla="*/ 53 h 61"/>
                    <a:gd name="T74" fmla="*/ 61 w 86"/>
                    <a:gd name="T75" fmla="*/ 54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86" h="61">
                      <a:moveTo>
                        <a:pt x="70" y="58"/>
                      </a:moveTo>
                      <a:cubicBezTo>
                        <a:pt x="75" y="49"/>
                        <a:pt x="75" y="49"/>
                        <a:pt x="75" y="49"/>
                      </a:cubicBezTo>
                      <a:cubicBezTo>
                        <a:pt x="77" y="47"/>
                        <a:pt x="79" y="43"/>
                        <a:pt x="80" y="41"/>
                      </a:cubicBezTo>
                      <a:cubicBezTo>
                        <a:pt x="85" y="32"/>
                        <a:pt x="85" y="32"/>
                        <a:pt x="85" y="32"/>
                      </a:cubicBezTo>
                      <a:cubicBezTo>
                        <a:pt x="86" y="29"/>
                        <a:pt x="85" y="26"/>
                        <a:pt x="83" y="25"/>
                      </a:cubicBezTo>
                      <a:cubicBezTo>
                        <a:pt x="65" y="9"/>
                        <a:pt x="65" y="9"/>
                        <a:pt x="65" y="9"/>
                      </a:cubicBezTo>
                      <a:cubicBezTo>
                        <a:pt x="63" y="7"/>
                        <a:pt x="60" y="8"/>
                        <a:pt x="58" y="9"/>
                      </a:cubicBezTo>
                      <a:cubicBezTo>
                        <a:pt x="50" y="17"/>
                        <a:pt x="50" y="17"/>
                        <a:pt x="50" y="17"/>
                      </a:cubicBezTo>
                      <a:cubicBezTo>
                        <a:pt x="49" y="17"/>
                        <a:pt x="49" y="18"/>
                        <a:pt x="49" y="18"/>
                      </a:cubicBezTo>
                      <a:cubicBezTo>
                        <a:pt x="17" y="0"/>
                        <a:pt x="17" y="0"/>
                        <a:pt x="17" y="0"/>
                      </a:cubicBezTo>
                      <a:cubicBezTo>
                        <a:pt x="0" y="3"/>
                        <a:pt x="0" y="3"/>
                        <a:pt x="0" y="3"/>
                      </a:cubicBezTo>
                      <a:cubicBezTo>
                        <a:pt x="4" y="16"/>
                        <a:pt x="4" y="16"/>
                        <a:pt x="4" y="16"/>
                      </a:cubicBezTo>
                      <a:cubicBezTo>
                        <a:pt x="9" y="15"/>
                        <a:pt x="9" y="15"/>
                        <a:pt x="9" y="15"/>
                      </a:cubicBezTo>
                      <a:cubicBezTo>
                        <a:pt x="11" y="24"/>
                        <a:pt x="11" y="24"/>
                        <a:pt x="11" y="24"/>
                      </a:cubicBezTo>
                      <a:cubicBezTo>
                        <a:pt x="20" y="21"/>
                        <a:pt x="20" y="21"/>
                        <a:pt x="20" y="21"/>
                      </a:cubicBezTo>
                      <a:cubicBezTo>
                        <a:pt x="23" y="30"/>
                        <a:pt x="23" y="30"/>
                        <a:pt x="23" y="30"/>
                      </a:cubicBezTo>
                      <a:cubicBezTo>
                        <a:pt x="32" y="27"/>
                        <a:pt x="32" y="27"/>
                        <a:pt x="32" y="27"/>
                      </a:cubicBezTo>
                      <a:cubicBezTo>
                        <a:pt x="35" y="36"/>
                        <a:pt x="35" y="36"/>
                        <a:pt x="35" y="36"/>
                      </a:cubicBezTo>
                      <a:cubicBezTo>
                        <a:pt x="39" y="35"/>
                        <a:pt x="39" y="35"/>
                        <a:pt x="39" y="35"/>
                      </a:cubicBezTo>
                      <a:cubicBezTo>
                        <a:pt x="39" y="35"/>
                        <a:pt x="39" y="36"/>
                        <a:pt x="39" y="36"/>
                      </a:cubicBezTo>
                      <a:cubicBezTo>
                        <a:pt x="37" y="47"/>
                        <a:pt x="37" y="47"/>
                        <a:pt x="37" y="47"/>
                      </a:cubicBezTo>
                      <a:cubicBezTo>
                        <a:pt x="37" y="50"/>
                        <a:pt x="38" y="53"/>
                        <a:pt x="41" y="53"/>
                      </a:cubicBezTo>
                      <a:cubicBezTo>
                        <a:pt x="64" y="61"/>
                        <a:pt x="64" y="61"/>
                        <a:pt x="64" y="61"/>
                      </a:cubicBezTo>
                      <a:cubicBezTo>
                        <a:pt x="66" y="61"/>
                        <a:pt x="69" y="60"/>
                        <a:pt x="70" y="58"/>
                      </a:cubicBezTo>
                      <a:close/>
                      <a:moveTo>
                        <a:pt x="15" y="10"/>
                      </a:moveTo>
                      <a:cubicBezTo>
                        <a:pt x="18" y="6"/>
                        <a:pt x="18" y="6"/>
                        <a:pt x="18" y="6"/>
                      </a:cubicBezTo>
                      <a:cubicBezTo>
                        <a:pt x="46" y="21"/>
                        <a:pt x="46" y="21"/>
                        <a:pt x="46" y="21"/>
                      </a:cubicBezTo>
                      <a:cubicBezTo>
                        <a:pt x="43" y="25"/>
                        <a:pt x="43" y="25"/>
                        <a:pt x="43" y="25"/>
                      </a:cubicBezTo>
                      <a:lnTo>
                        <a:pt x="15" y="10"/>
                      </a:lnTo>
                      <a:close/>
                      <a:moveTo>
                        <a:pt x="61" y="54"/>
                      </a:moveTo>
                      <a:cubicBezTo>
                        <a:pt x="57" y="52"/>
                        <a:pt x="57" y="52"/>
                        <a:pt x="57" y="52"/>
                      </a:cubicBezTo>
                      <a:cubicBezTo>
                        <a:pt x="56" y="51"/>
                        <a:pt x="55" y="50"/>
                        <a:pt x="56" y="49"/>
                      </a:cubicBezTo>
                      <a:cubicBezTo>
                        <a:pt x="69" y="24"/>
                        <a:pt x="69" y="24"/>
                        <a:pt x="69" y="24"/>
                      </a:cubicBezTo>
                      <a:cubicBezTo>
                        <a:pt x="70" y="23"/>
                        <a:pt x="71" y="23"/>
                        <a:pt x="72" y="23"/>
                      </a:cubicBezTo>
                      <a:cubicBezTo>
                        <a:pt x="77" y="26"/>
                        <a:pt x="77" y="26"/>
                        <a:pt x="77" y="26"/>
                      </a:cubicBezTo>
                      <a:cubicBezTo>
                        <a:pt x="78" y="26"/>
                        <a:pt x="78" y="28"/>
                        <a:pt x="77" y="29"/>
                      </a:cubicBezTo>
                      <a:cubicBezTo>
                        <a:pt x="64" y="53"/>
                        <a:pt x="64" y="53"/>
                        <a:pt x="64" y="53"/>
                      </a:cubicBezTo>
                      <a:cubicBezTo>
                        <a:pt x="64" y="54"/>
                        <a:pt x="62" y="55"/>
                        <a:pt x="61" y="5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66" name="ïşļïḓè">
                  <a:extLst>
                    <a:ext uri="{FF2B5EF4-FFF2-40B4-BE49-F238E27FC236}">
                      <a16:creationId xmlns:a16="http://schemas.microsoft.com/office/drawing/2014/main" xmlns="" id="{BE8915AB-60C6-4431-92F9-91C614365913}"/>
                    </a:ext>
                  </a:extLst>
                </p:cNvPr>
                <p:cNvSpPr/>
                <p:nvPr/>
              </p:nvSpPr>
              <p:spPr bwMode="auto">
                <a:xfrm>
                  <a:off x="10996621" y="4129590"/>
                  <a:ext cx="221179" cy="191818"/>
                </a:xfrm>
                <a:custGeom>
                  <a:avLst/>
                  <a:gdLst>
                    <a:gd name="T0" fmla="*/ 56 w 69"/>
                    <a:gd name="T1" fmla="*/ 0 h 60"/>
                    <a:gd name="T2" fmla="*/ 13 w 69"/>
                    <a:gd name="T3" fmla="*/ 0 h 60"/>
                    <a:gd name="T4" fmla="*/ 0 w 69"/>
                    <a:gd name="T5" fmla="*/ 13 h 60"/>
                    <a:gd name="T6" fmla="*/ 0 w 69"/>
                    <a:gd name="T7" fmla="*/ 58 h 60"/>
                    <a:gd name="T8" fmla="*/ 2 w 69"/>
                    <a:gd name="T9" fmla="*/ 60 h 60"/>
                    <a:gd name="T10" fmla="*/ 66 w 69"/>
                    <a:gd name="T11" fmla="*/ 60 h 60"/>
                    <a:gd name="T12" fmla="*/ 69 w 69"/>
                    <a:gd name="T13" fmla="*/ 58 h 60"/>
                    <a:gd name="T14" fmla="*/ 69 w 69"/>
                    <a:gd name="T15" fmla="*/ 13 h 60"/>
                    <a:gd name="T16" fmla="*/ 56 w 69"/>
                    <a:gd name="T17" fmla="*/ 0 h 60"/>
                    <a:gd name="T18" fmla="*/ 34 w 69"/>
                    <a:gd name="T19" fmla="*/ 51 h 60"/>
                    <a:gd name="T20" fmla="*/ 13 w 69"/>
                    <a:gd name="T21" fmla="*/ 34 h 60"/>
                    <a:gd name="T22" fmla="*/ 26 w 69"/>
                    <a:gd name="T23" fmla="*/ 34 h 60"/>
                    <a:gd name="T24" fmla="*/ 26 w 69"/>
                    <a:gd name="T25" fmla="*/ 21 h 60"/>
                    <a:gd name="T26" fmla="*/ 43 w 69"/>
                    <a:gd name="T27" fmla="*/ 21 h 60"/>
                    <a:gd name="T28" fmla="*/ 43 w 69"/>
                    <a:gd name="T29" fmla="*/ 34 h 60"/>
                    <a:gd name="T30" fmla="*/ 56 w 69"/>
                    <a:gd name="T31" fmla="*/ 34 h 60"/>
                    <a:gd name="T32" fmla="*/ 34 w 69"/>
                    <a:gd name="T33" fmla="*/ 51 h 60"/>
                    <a:gd name="T34" fmla="*/ 10 w 69"/>
                    <a:gd name="T35" fmla="*/ 9 h 60"/>
                    <a:gd name="T36" fmla="*/ 15 w 69"/>
                    <a:gd name="T37" fmla="*/ 4 h 60"/>
                    <a:gd name="T38" fmla="*/ 54 w 69"/>
                    <a:gd name="T39" fmla="*/ 4 h 60"/>
                    <a:gd name="T40" fmla="*/ 58 w 69"/>
                    <a:gd name="T41" fmla="*/ 9 h 60"/>
                    <a:gd name="T42" fmla="*/ 10 w 69"/>
                    <a:gd name="T43" fmla="*/ 9 h 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69" h="60">
                      <a:moveTo>
                        <a:pt x="56" y="0"/>
                      </a:move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0" y="13"/>
                        <a:pt x="0" y="13"/>
                        <a:pt x="0" y="13"/>
                      </a:cubicBezTo>
                      <a:cubicBezTo>
                        <a:pt x="0" y="58"/>
                        <a:pt x="0" y="58"/>
                        <a:pt x="0" y="58"/>
                      </a:cubicBezTo>
                      <a:cubicBezTo>
                        <a:pt x="0" y="59"/>
                        <a:pt x="1" y="60"/>
                        <a:pt x="2" y="60"/>
                      </a:cubicBezTo>
                      <a:cubicBezTo>
                        <a:pt x="66" y="60"/>
                        <a:pt x="66" y="60"/>
                        <a:pt x="66" y="60"/>
                      </a:cubicBezTo>
                      <a:cubicBezTo>
                        <a:pt x="68" y="60"/>
                        <a:pt x="69" y="59"/>
                        <a:pt x="69" y="58"/>
                      </a:cubicBezTo>
                      <a:cubicBezTo>
                        <a:pt x="69" y="13"/>
                        <a:pt x="69" y="13"/>
                        <a:pt x="69" y="13"/>
                      </a:cubicBezTo>
                      <a:lnTo>
                        <a:pt x="56" y="0"/>
                      </a:lnTo>
                      <a:close/>
                      <a:moveTo>
                        <a:pt x="34" y="51"/>
                      </a:moveTo>
                      <a:cubicBezTo>
                        <a:pt x="13" y="34"/>
                        <a:pt x="13" y="34"/>
                        <a:pt x="13" y="34"/>
                      </a:cubicBezTo>
                      <a:cubicBezTo>
                        <a:pt x="26" y="34"/>
                        <a:pt x="26" y="34"/>
                        <a:pt x="26" y="34"/>
                      </a:cubicBezTo>
                      <a:cubicBezTo>
                        <a:pt x="26" y="21"/>
                        <a:pt x="26" y="21"/>
                        <a:pt x="26" y="21"/>
                      </a:cubicBezTo>
                      <a:cubicBezTo>
                        <a:pt x="43" y="21"/>
                        <a:pt x="43" y="21"/>
                        <a:pt x="43" y="21"/>
                      </a:cubicBezTo>
                      <a:cubicBezTo>
                        <a:pt x="43" y="34"/>
                        <a:pt x="43" y="34"/>
                        <a:pt x="43" y="34"/>
                      </a:cubicBezTo>
                      <a:cubicBezTo>
                        <a:pt x="56" y="34"/>
                        <a:pt x="56" y="34"/>
                        <a:pt x="56" y="34"/>
                      </a:cubicBezTo>
                      <a:lnTo>
                        <a:pt x="34" y="51"/>
                      </a:lnTo>
                      <a:close/>
                      <a:moveTo>
                        <a:pt x="10" y="9"/>
                      </a:moveTo>
                      <a:cubicBezTo>
                        <a:pt x="15" y="4"/>
                        <a:pt x="15" y="4"/>
                        <a:pt x="15" y="4"/>
                      </a:cubicBezTo>
                      <a:cubicBezTo>
                        <a:pt x="54" y="4"/>
                        <a:pt x="54" y="4"/>
                        <a:pt x="54" y="4"/>
                      </a:cubicBezTo>
                      <a:cubicBezTo>
                        <a:pt x="58" y="9"/>
                        <a:pt x="58" y="9"/>
                        <a:pt x="58" y="9"/>
                      </a:cubicBezTo>
                      <a:lnTo>
                        <a:pt x="10" y="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67" name="îšḷîḋè">
                  <a:extLst>
                    <a:ext uri="{FF2B5EF4-FFF2-40B4-BE49-F238E27FC236}">
                      <a16:creationId xmlns:a16="http://schemas.microsoft.com/office/drawing/2014/main" xmlns="" id="{37B0A3BE-307B-402E-A409-801F1763FFDD}"/>
                    </a:ext>
                  </a:extLst>
                </p:cNvPr>
                <p:cNvSpPr/>
                <p:nvPr/>
              </p:nvSpPr>
              <p:spPr bwMode="auto">
                <a:xfrm>
                  <a:off x="11303921" y="2003931"/>
                  <a:ext cx="182032" cy="248580"/>
                </a:xfrm>
                <a:custGeom>
                  <a:avLst/>
                  <a:gdLst>
                    <a:gd name="T0" fmla="*/ 57 w 57"/>
                    <a:gd name="T1" fmla="*/ 48 h 78"/>
                    <a:gd name="T2" fmla="*/ 57 w 57"/>
                    <a:gd name="T3" fmla="*/ 48 h 78"/>
                    <a:gd name="T4" fmla="*/ 57 w 57"/>
                    <a:gd name="T5" fmla="*/ 48 h 78"/>
                    <a:gd name="T6" fmla="*/ 28 w 57"/>
                    <a:gd name="T7" fmla="*/ 0 h 78"/>
                    <a:gd name="T8" fmla="*/ 0 w 57"/>
                    <a:gd name="T9" fmla="*/ 48 h 78"/>
                    <a:gd name="T10" fmla="*/ 0 w 57"/>
                    <a:gd name="T11" fmla="*/ 48 h 78"/>
                    <a:gd name="T12" fmla="*/ 0 w 57"/>
                    <a:gd name="T13" fmla="*/ 48 h 78"/>
                    <a:gd name="T14" fmla="*/ 0 w 57"/>
                    <a:gd name="T15" fmla="*/ 49 h 78"/>
                    <a:gd name="T16" fmla="*/ 0 w 57"/>
                    <a:gd name="T17" fmla="*/ 49 h 78"/>
                    <a:gd name="T18" fmla="*/ 0 w 57"/>
                    <a:gd name="T19" fmla="*/ 49 h 78"/>
                    <a:gd name="T20" fmla="*/ 28 w 57"/>
                    <a:gd name="T21" fmla="*/ 78 h 78"/>
                    <a:gd name="T22" fmla="*/ 57 w 57"/>
                    <a:gd name="T23" fmla="*/ 49 h 78"/>
                    <a:gd name="T24" fmla="*/ 57 w 57"/>
                    <a:gd name="T25" fmla="*/ 49 h 78"/>
                    <a:gd name="T26" fmla="*/ 57 w 57"/>
                    <a:gd name="T27" fmla="*/ 49 h 78"/>
                    <a:gd name="T28" fmla="*/ 57 w 57"/>
                    <a:gd name="T29" fmla="*/ 48 h 78"/>
                    <a:gd name="T30" fmla="*/ 48 w 57"/>
                    <a:gd name="T31" fmla="*/ 49 h 78"/>
                    <a:gd name="T32" fmla="*/ 48 w 57"/>
                    <a:gd name="T33" fmla="*/ 49 h 78"/>
                    <a:gd name="T34" fmla="*/ 42 w 57"/>
                    <a:gd name="T35" fmla="*/ 62 h 78"/>
                    <a:gd name="T36" fmla="*/ 28 w 57"/>
                    <a:gd name="T37" fmla="*/ 68 h 78"/>
                    <a:gd name="T38" fmla="*/ 26 w 57"/>
                    <a:gd name="T39" fmla="*/ 68 h 78"/>
                    <a:gd name="T40" fmla="*/ 43 w 57"/>
                    <a:gd name="T41" fmla="*/ 37 h 78"/>
                    <a:gd name="T42" fmla="*/ 43 w 57"/>
                    <a:gd name="T43" fmla="*/ 33 h 78"/>
                    <a:gd name="T44" fmla="*/ 48 w 57"/>
                    <a:gd name="T45" fmla="*/ 48 h 78"/>
                    <a:gd name="T46" fmla="*/ 48 w 57"/>
                    <a:gd name="T47" fmla="*/ 48 h 78"/>
                    <a:gd name="T48" fmla="*/ 48 w 57"/>
                    <a:gd name="T49" fmla="*/ 48 h 78"/>
                    <a:gd name="T50" fmla="*/ 48 w 57"/>
                    <a:gd name="T51" fmla="*/ 48 h 78"/>
                    <a:gd name="T52" fmla="*/ 48 w 57"/>
                    <a:gd name="T53" fmla="*/ 49 h 78"/>
                    <a:gd name="T54" fmla="*/ 48 w 57"/>
                    <a:gd name="T55" fmla="*/ 49 h 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57" h="78">
                      <a:moveTo>
                        <a:pt x="57" y="48"/>
                      </a:moveTo>
                      <a:cubicBezTo>
                        <a:pt x="57" y="48"/>
                        <a:pt x="57" y="48"/>
                        <a:pt x="57" y="48"/>
                      </a:cubicBezTo>
                      <a:cubicBezTo>
                        <a:pt x="57" y="48"/>
                        <a:pt x="57" y="48"/>
                        <a:pt x="57" y="48"/>
                      </a:cubicBezTo>
                      <a:cubicBezTo>
                        <a:pt x="57" y="24"/>
                        <a:pt x="28" y="0"/>
                        <a:pt x="28" y="0"/>
                      </a:cubicBezTo>
                      <a:cubicBezTo>
                        <a:pt x="28" y="0"/>
                        <a:pt x="0" y="24"/>
                        <a:pt x="0" y="48"/>
                      </a:cubicBezTo>
                      <a:cubicBezTo>
                        <a:pt x="0" y="48"/>
                        <a:pt x="0" y="48"/>
                        <a:pt x="0" y="48"/>
                      </a:cubicBezTo>
                      <a:cubicBezTo>
                        <a:pt x="0" y="48"/>
                        <a:pt x="0" y="48"/>
                        <a:pt x="0" y="48"/>
                      </a:cubicBezTo>
                      <a:cubicBezTo>
                        <a:pt x="0" y="48"/>
                        <a:pt x="0" y="48"/>
                        <a:pt x="0" y="49"/>
                      </a:cubicBezTo>
                      <a:cubicBezTo>
                        <a:pt x="0" y="49"/>
                        <a:pt x="0" y="49"/>
                        <a:pt x="0" y="49"/>
                      </a:cubicBezTo>
                      <a:cubicBezTo>
                        <a:pt x="0" y="49"/>
                        <a:pt x="0" y="49"/>
                        <a:pt x="0" y="49"/>
                      </a:cubicBezTo>
                      <a:cubicBezTo>
                        <a:pt x="0" y="65"/>
                        <a:pt x="13" y="78"/>
                        <a:pt x="28" y="78"/>
                      </a:cubicBezTo>
                      <a:cubicBezTo>
                        <a:pt x="44" y="78"/>
                        <a:pt x="57" y="65"/>
                        <a:pt x="57" y="49"/>
                      </a:cubicBezTo>
                      <a:cubicBezTo>
                        <a:pt x="57" y="49"/>
                        <a:pt x="57" y="49"/>
                        <a:pt x="57" y="49"/>
                      </a:cubicBezTo>
                      <a:cubicBezTo>
                        <a:pt x="57" y="49"/>
                        <a:pt x="57" y="49"/>
                        <a:pt x="57" y="49"/>
                      </a:cubicBezTo>
                      <a:cubicBezTo>
                        <a:pt x="57" y="48"/>
                        <a:pt x="57" y="48"/>
                        <a:pt x="57" y="48"/>
                      </a:cubicBezTo>
                      <a:close/>
                      <a:moveTo>
                        <a:pt x="48" y="49"/>
                      </a:moveTo>
                      <a:cubicBezTo>
                        <a:pt x="48" y="49"/>
                        <a:pt x="48" y="49"/>
                        <a:pt x="48" y="49"/>
                      </a:cubicBezTo>
                      <a:cubicBezTo>
                        <a:pt x="48" y="54"/>
                        <a:pt x="46" y="59"/>
                        <a:pt x="42" y="62"/>
                      </a:cubicBezTo>
                      <a:cubicBezTo>
                        <a:pt x="38" y="66"/>
                        <a:pt x="34" y="68"/>
                        <a:pt x="28" y="68"/>
                      </a:cubicBezTo>
                      <a:cubicBezTo>
                        <a:pt x="28" y="68"/>
                        <a:pt x="27" y="68"/>
                        <a:pt x="26" y="68"/>
                      </a:cubicBezTo>
                      <a:cubicBezTo>
                        <a:pt x="36" y="61"/>
                        <a:pt x="43" y="50"/>
                        <a:pt x="43" y="37"/>
                      </a:cubicBezTo>
                      <a:cubicBezTo>
                        <a:pt x="43" y="35"/>
                        <a:pt x="43" y="34"/>
                        <a:pt x="43" y="33"/>
                      </a:cubicBezTo>
                      <a:cubicBezTo>
                        <a:pt x="46" y="38"/>
                        <a:pt x="48" y="43"/>
                        <a:pt x="48" y="48"/>
                      </a:cubicBezTo>
                      <a:cubicBezTo>
                        <a:pt x="48" y="48"/>
                        <a:pt x="48" y="48"/>
                        <a:pt x="48" y="48"/>
                      </a:cubicBezTo>
                      <a:cubicBezTo>
                        <a:pt x="48" y="48"/>
                        <a:pt x="48" y="48"/>
                        <a:pt x="48" y="48"/>
                      </a:cubicBezTo>
                      <a:cubicBezTo>
                        <a:pt x="48" y="48"/>
                        <a:pt x="48" y="48"/>
                        <a:pt x="48" y="48"/>
                      </a:cubicBezTo>
                      <a:cubicBezTo>
                        <a:pt x="48" y="48"/>
                        <a:pt x="48" y="48"/>
                        <a:pt x="48" y="49"/>
                      </a:cubicBezTo>
                      <a:cubicBezTo>
                        <a:pt x="48" y="49"/>
                        <a:pt x="48" y="49"/>
                        <a:pt x="48" y="4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475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68" name="íşlíde">
                  <a:extLst>
                    <a:ext uri="{FF2B5EF4-FFF2-40B4-BE49-F238E27FC236}">
                      <a16:creationId xmlns:a16="http://schemas.microsoft.com/office/drawing/2014/main" xmlns="" id="{6CB73319-B911-4768-92D3-6629F6C70EE2}"/>
                    </a:ext>
                  </a:extLst>
                </p:cNvPr>
                <p:cNvSpPr/>
                <p:nvPr/>
              </p:nvSpPr>
              <p:spPr bwMode="auto">
                <a:xfrm>
                  <a:off x="11108188" y="1823857"/>
                  <a:ext cx="285770" cy="272068"/>
                </a:xfrm>
                <a:custGeom>
                  <a:avLst/>
                  <a:gdLst>
                    <a:gd name="T0" fmla="*/ 52 w 89"/>
                    <a:gd name="T1" fmla="*/ 3 h 85"/>
                    <a:gd name="T2" fmla="*/ 4 w 89"/>
                    <a:gd name="T3" fmla="*/ 36 h 85"/>
                    <a:gd name="T4" fmla="*/ 3 w 89"/>
                    <a:gd name="T5" fmla="*/ 45 h 85"/>
                    <a:gd name="T6" fmla="*/ 28 w 89"/>
                    <a:gd name="T7" fmla="*/ 82 h 85"/>
                    <a:gd name="T8" fmla="*/ 37 w 89"/>
                    <a:gd name="T9" fmla="*/ 83 h 85"/>
                    <a:gd name="T10" fmla="*/ 85 w 89"/>
                    <a:gd name="T11" fmla="*/ 50 h 85"/>
                    <a:gd name="T12" fmla="*/ 87 w 89"/>
                    <a:gd name="T13" fmla="*/ 41 h 85"/>
                    <a:gd name="T14" fmla="*/ 61 w 89"/>
                    <a:gd name="T15" fmla="*/ 4 h 85"/>
                    <a:gd name="T16" fmla="*/ 52 w 89"/>
                    <a:gd name="T17" fmla="*/ 3 h 85"/>
                    <a:gd name="T18" fmla="*/ 38 w 89"/>
                    <a:gd name="T19" fmla="*/ 48 h 85"/>
                    <a:gd name="T20" fmla="*/ 31 w 89"/>
                    <a:gd name="T21" fmla="*/ 71 h 85"/>
                    <a:gd name="T22" fmla="*/ 11 w 89"/>
                    <a:gd name="T23" fmla="*/ 42 h 85"/>
                    <a:gd name="T24" fmla="*/ 38 w 89"/>
                    <a:gd name="T25" fmla="*/ 48 h 85"/>
                    <a:gd name="T26" fmla="*/ 14 w 89"/>
                    <a:gd name="T27" fmla="*/ 40 h 85"/>
                    <a:gd name="T28" fmla="*/ 52 w 89"/>
                    <a:gd name="T29" fmla="*/ 13 h 85"/>
                    <a:gd name="T30" fmla="*/ 43 w 89"/>
                    <a:gd name="T31" fmla="*/ 41 h 85"/>
                    <a:gd name="T32" fmla="*/ 14 w 89"/>
                    <a:gd name="T33" fmla="*/ 40 h 85"/>
                    <a:gd name="T34" fmla="*/ 39 w 89"/>
                    <a:gd name="T35" fmla="*/ 48 h 85"/>
                    <a:gd name="T36" fmla="*/ 50 w 89"/>
                    <a:gd name="T37" fmla="*/ 50 h 85"/>
                    <a:gd name="T38" fmla="*/ 51 w 89"/>
                    <a:gd name="T39" fmla="*/ 40 h 85"/>
                    <a:gd name="T40" fmla="*/ 74 w 89"/>
                    <a:gd name="T41" fmla="*/ 47 h 85"/>
                    <a:gd name="T42" fmla="*/ 38 w 89"/>
                    <a:gd name="T43" fmla="*/ 72 h 85"/>
                    <a:gd name="T44" fmla="*/ 39 w 89"/>
                    <a:gd name="T45" fmla="*/ 48 h 85"/>
                    <a:gd name="T46" fmla="*/ 51 w 89"/>
                    <a:gd name="T47" fmla="*/ 39 h 85"/>
                    <a:gd name="T48" fmla="*/ 55 w 89"/>
                    <a:gd name="T49" fmla="*/ 11 h 85"/>
                    <a:gd name="T50" fmla="*/ 75 w 89"/>
                    <a:gd name="T51" fmla="*/ 40 h 85"/>
                    <a:gd name="T52" fmla="*/ 51 w 89"/>
                    <a:gd name="T53" fmla="*/ 39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89" h="85">
                      <a:moveTo>
                        <a:pt x="52" y="3"/>
                      </a:moveTo>
                      <a:cubicBezTo>
                        <a:pt x="4" y="36"/>
                        <a:pt x="4" y="36"/>
                        <a:pt x="4" y="36"/>
                      </a:cubicBezTo>
                      <a:cubicBezTo>
                        <a:pt x="1" y="38"/>
                        <a:pt x="0" y="42"/>
                        <a:pt x="3" y="45"/>
                      </a:cubicBezTo>
                      <a:cubicBezTo>
                        <a:pt x="28" y="82"/>
                        <a:pt x="28" y="82"/>
                        <a:pt x="28" y="82"/>
                      </a:cubicBezTo>
                      <a:cubicBezTo>
                        <a:pt x="30" y="85"/>
                        <a:pt x="34" y="85"/>
                        <a:pt x="37" y="83"/>
                      </a:cubicBezTo>
                      <a:cubicBezTo>
                        <a:pt x="85" y="50"/>
                        <a:pt x="85" y="50"/>
                        <a:pt x="85" y="50"/>
                      </a:cubicBezTo>
                      <a:cubicBezTo>
                        <a:pt x="88" y="48"/>
                        <a:pt x="89" y="44"/>
                        <a:pt x="87" y="41"/>
                      </a:cubicBezTo>
                      <a:cubicBezTo>
                        <a:pt x="61" y="4"/>
                        <a:pt x="61" y="4"/>
                        <a:pt x="61" y="4"/>
                      </a:cubicBezTo>
                      <a:cubicBezTo>
                        <a:pt x="59" y="1"/>
                        <a:pt x="55" y="0"/>
                        <a:pt x="52" y="3"/>
                      </a:cubicBezTo>
                      <a:close/>
                      <a:moveTo>
                        <a:pt x="38" y="48"/>
                      </a:moveTo>
                      <a:cubicBezTo>
                        <a:pt x="31" y="71"/>
                        <a:pt x="31" y="71"/>
                        <a:pt x="31" y="71"/>
                      </a:cubicBezTo>
                      <a:cubicBezTo>
                        <a:pt x="11" y="42"/>
                        <a:pt x="11" y="42"/>
                        <a:pt x="11" y="42"/>
                      </a:cubicBezTo>
                      <a:lnTo>
                        <a:pt x="38" y="48"/>
                      </a:lnTo>
                      <a:close/>
                      <a:moveTo>
                        <a:pt x="14" y="40"/>
                      </a:moveTo>
                      <a:cubicBezTo>
                        <a:pt x="52" y="13"/>
                        <a:pt x="52" y="13"/>
                        <a:pt x="52" y="13"/>
                      </a:cubicBezTo>
                      <a:cubicBezTo>
                        <a:pt x="43" y="41"/>
                        <a:pt x="43" y="41"/>
                        <a:pt x="43" y="41"/>
                      </a:cubicBezTo>
                      <a:lnTo>
                        <a:pt x="14" y="40"/>
                      </a:lnTo>
                      <a:close/>
                      <a:moveTo>
                        <a:pt x="39" y="48"/>
                      </a:moveTo>
                      <a:cubicBezTo>
                        <a:pt x="50" y="50"/>
                        <a:pt x="50" y="50"/>
                        <a:pt x="50" y="50"/>
                      </a:cubicBezTo>
                      <a:cubicBezTo>
                        <a:pt x="51" y="40"/>
                        <a:pt x="51" y="40"/>
                        <a:pt x="51" y="40"/>
                      </a:cubicBezTo>
                      <a:cubicBezTo>
                        <a:pt x="74" y="47"/>
                        <a:pt x="74" y="47"/>
                        <a:pt x="74" y="47"/>
                      </a:cubicBezTo>
                      <a:cubicBezTo>
                        <a:pt x="38" y="72"/>
                        <a:pt x="38" y="72"/>
                        <a:pt x="38" y="72"/>
                      </a:cubicBezTo>
                      <a:lnTo>
                        <a:pt x="39" y="48"/>
                      </a:lnTo>
                      <a:close/>
                      <a:moveTo>
                        <a:pt x="51" y="39"/>
                      </a:moveTo>
                      <a:cubicBezTo>
                        <a:pt x="55" y="11"/>
                        <a:pt x="55" y="11"/>
                        <a:pt x="55" y="11"/>
                      </a:cubicBezTo>
                      <a:cubicBezTo>
                        <a:pt x="75" y="40"/>
                        <a:pt x="75" y="40"/>
                        <a:pt x="75" y="40"/>
                      </a:cubicBezTo>
                      <a:lnTo>
                        <a:pt x="51" y="3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625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69" name="iṡlîḑè">
                  <a:extLst>
                    <a:ext uri="{FF2B5EF4-FFF2-40B4-BE49-F238E27FC236}">
                      <a16:creationId xmlns:a16="http://schemas.microsoft.com/office/drawing/2014/main" xmlns="" id="{6364047B-83E9-4DF2-842D-2D531E4DC38B}"/>
                    </a:ext>
                  </a:extLst>
                </p:cNvPr>
                <p:cNvSpPr/>
                <p:nvPr/>
              </p:nvSpPr>
              <p:spPr bwMode="auto">
                <a:xfrm>
                  <a:off x="10996621" y="1667271"/>
                  <a:ext cx="217264" cy="221178"/>
                </a:xfrm>
                <a:custGeom>
                  <a:avLst/>
                  <a:gdLst>
                    <a:gd name="T0" fmla="*/ 34 w 68"/>
                    <a:gd name="T1" fmla="*/ 0 h 69"/>
                    <a:gd name="T2" fmla="*/ 0 w 68"/>
                    <a:gd name="T3" fmla="*/ 35 h 69"/>
                    <a:gd name="T4" fmla="*/ 34 w 68"/>
                    <a:gd name="T5" fmla="*/ 69 h 69"/>
                    <a:gd name="T6" fmla="*/ 68 w 68"/>
                    <a:gd name="T7" fmla="*/ 35 h 69"/>
                    <a:gd name="T8" fmla="*/ 34 w 68"/>
                    <a:gd name="T9" fmla="*/ 0 h 69"/>
                    <a:gd name="T10" fmla="*/ 34 w 68"/>
                    <a:gd name="T11" fmla="*/ 62 h 69"/>
                    <a:gd name="T12" fmla="*/ 7 w 68"/>
                    <a:gd name="T13" fmla="*/ 35 h 69"/>
                    <a:gd name="T14" fmla="*/ 34 w 68"/>
                    <a:gd name="T15" fmla="*/ 7 h 69"/>
                    <a:gd name="T16" fmla="*/ 62 w 68"/>
                    <a:gd name="T17" fmla="*/ 35 h 69"/>
                    <a:gd name="T18" fmla="*/ 34 w 68"/>
                    <a:gd name="T19" fmla="*/ 62 h 69"/>
                    <a:gd name="T20" fmla="*/ 22 w 68"/>
                    <a:gd name="T21" fmla="*/ 24 h 69"/>
                    <a:gd name="T22" fmla="*/ 36 w 68"/>
                    <a:gd name="T23" fmla="*/ 35 h 69"/>
                    <a:gd name="T24" fmla="*/ 22 w 68"/>
                    <a:gd name="T25" fmla="*/ 45 h 69"/>
                    <a:gd name="T26" fmla="*/ 22 w 68"/>
                    <a:gd name="T27" fmla="*/ 24 h 69"/>
                    <a:gd name="T28" fmla="*/ 39 w 68"/>
                    <a:gd name="T29" fmla="*/ 24 h 69"/>
                    <a:gd name="T30" fmla="*/ 54 w 68"/>
                    <a:gd name="T31" fmla="*/ 35 h 69"/>
                    <a:gd name="T32" fmla="*/ 39 w 68"/>
                    <a:gd name="T33" fmla="*/ 45 h 69"/>
                    <a:gd name="T34" fmla="*/ 39 w 68"/>
                    <a:gd name="T35" fmla="*/ 24 h 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68" h="69">
                      <a:moveTo>
                        <a:pt x="34" y="0"/>
                      </a:moveTo>
                      <a:cubicBezTo>
                        <a:pt x="15" y="0"/>
                        <a:pt x="0" y="16"/>
                        <a:pt x="0" y="35"/>
                      </a:cubicBezTo>
                      <a:cubicBezTo>
                        <a:pt x="0" y="53"/>
                        <a:pt x="15" y="69"/>
                        <a:pt x="34" y="69"/>
                      </a:cubicBezTo>
                      <a:cubicBezTo>
                        <a:pt x="53" y="69"/>
                        <a:pt x="68" y="53"/>
                        <a:pt x="68" y="35"/>
                      </a:cubicBezTo>
                      <a:cubicBezTo>
                        <a:pt x="68" y="16"/>
                        <a:pt x="53" y="0"/>
                        <a:pt x="34" y="0"/>
                      </a:cubicBezTo>
                      <a:close/>
                      <a:moveTo>
                        <a:pt x="34" y="62"/>
                      </a:moveTo>
                      <a:cubicBezTo>
                        <a:pt x="19" y="62"/>
                        <a:pt x="7" y="50"/>
                        <a:pt x="7" y="35"/>
                      </a:cubicBezTo>
                      <a:cubicBezTo>
                        <a:pt x="7" y="19"/>
                        <a:pt x="19" y="7"/>
                        <a:pt x="34" y="7"/>
                      </a:cubicBezTo>
                      <a:cubicBezTo>
                        <a:pt x="50" y="7"/>
                        <a:pt x="62" y="19"/>
                        <a:pt x="62" y="35"/>
                      </a:cubicBezTo>
                      <a:cubicBezTo>
                        <a:pt x="62" y="50"/>
                        <a:pt x="50" y="62"/>
                        <a:pt x="34" y="62"/>
                      </a:cubicBezTo>
                      <a:close/>
                      <a:moveTo>
                        <a:pt x="22" y="24"/>
                      </a:moveTo>
                      <a:cubicBezTo>
                        <a:pt x="36" y="35"/>
                        <a:pt x="36" y="35"/>
                        <a:pt x="36" y="35"/>
                      </a:cubicBezTo>
                      <a:cubicBezTo>
                        <a:pt x="22" y="45"/>
                        <a:pt x="22" y="45"/>
                        <a:pt x="22" y="45"/>
                      </a:cubicBezTo>
                      <a:lnTo>
                        <a:pt x="22" y="24"/>
                      </a:lnTo>
                      <a:close/>
                      <a:moveTo>
                        <a:pt x="39" y="24"/>
                      </a:moveTo>
                      <a:cubicBezTo>
                        <a:pt x="54" y="35"/>
                        <a:pt x="54" y="35"/>
                        <a:pt x="54" y="35"/>
                      </a:cubicBezTo>
                      <a:cubicBezTo>
                        <a:pt x="39" y="45"/>
                        <a:pt x="39" y="45"/>
                        <a:pt x="39" y="45"/>
                      </a:cubicBezTo>
                      <a:lnTo>
                        <a:pt x="39" y="2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40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70" name="íṡḻídê">
                  <a:extLst>
                    <a:ext uri="{FF2B5EF4-FFF2-40B4-BE49-F238E27FC236}">
                      <a16:creationId xmlns:a16="http://schemas.microsoft.com/office/drawing/2014/main" xmlns="" id="{153EB206-1643-4463-A92D-34C229F57037}"/>
                    </a:ext>
                  </a:extLst>
                </p:cNvPr>
                <p:cNvSpPr/>
                <p:nvPr/>
              </p:nvSpPr>
              <p:spPr bwMode="auto">
                <a:xfrm>
                  <a:off x="11096444" y="2135072"/>
                  <a:ext cx="172245" cy="197690"/>
                </a:xfrm>
                <a:custGeom>
                  <a:avLst/>
                  <a:gdLst>
                    <a:gd name="T0" fmla="*/ 50 w 54"/>
                    <a:gd name="T1" fmla="*/ 12 h 62"/>
                    <a:gd name="T2" fmla="*/ 42 w 54"/>
                    <a:gd name="T3" fmla="*/ 5 h 62"/>
                    <a:gd name="T4" fmla="*/ 33 w 54"/>
                    <a:gd name="T5" fmla="*/ 0 h 62"/>
                    <a:gd name="T6" fmla="*/ 6 w 54"/>
                    <a:gd name="T7" fmla="*/ 0 h 62"/>
                    <a:gd name="T8" fmla="*/ 0 w 54"/>
                    <a:gd name="T9" fmla="*/ 6 h 62"/>
                    <a:gd name="T10" fmla="*/ 0 w 54"/>
                    <a:gd name="T11" fmla="*/ 56 h 62"/>
                    <a:gd name="T12" fmla="*/ 6 w 54"/>
                    <a:gd name="T13" fmla="*/ 62 h 62"/>
                    <a:gd name="T14" fmla="*/ 48 w 54"/>
                    <a:gd name="T15" fmla="*/ 62 h 62"/>
                    <a:gd name="T16" fmla="*/ 54 w 54"/>
                    <a:gd name="T17" fmla="*/ 56 h 62"/>
                    <a:gd name="T18" fmla="*/ 54 w 54"/>
                    <a:gd name="T19" fmla="*/ 21 h 62"/>
                    <a:gd name="T20" fmla="*/ 50 w 54"/>
                    <a:gd name="T21" fmla="*/ 12 h 62"/>
                    <a:gd name="T22" fmla="*/ 35 w 54"/>
                    <a:gd name="T23" fmla="*/ 9 h 62"/>
                    <a:gd name="T24" fmla="*/ 35 w 54"/>
                    <a:gd name="T25" fmla="*/ 9 h 62"/>
                    <a:gd name="T26" fmla="*/ 37 w 54"/>
                    <a:gd name="T27" fmla="*/ 10 h 62"/>
                    <a:gd name="T28" fmla="*/ 44 w 54"/>
                    <a:gd name="T29" fmla="*/ 17 h 62"/>
                    <a:gd name="T30" fmla="*/ 45 w 54"/>
                    <a:gd name="T31" fmla="*/ 19 h 62"/>
                    <a:gd name="T32" fmla="*/ 46 w 54"/>
                    <a:gd name="T33" fmla="*/ 20 h 62"/>
                    <a:gd name="T34" fmla="*/ 35 w 54"/>
                    <a:gd name="T35" fmla="*/ 20 h 62"/>
                    <a:gd name="T36" fmla="*/ 35 w 54"/>
                    <a:gd name="T37" fmla="*/ 9 h 62"/>
                    <a:gd name="T38" fmla="*/ 46 w 54"/>
                    <a:gd name="T39" fmla="*/ 54 h 62"/>
                    <a:gd name="T40" fmla="*/ 8 w 54"/>
                    <a:gd name="T41" fmla="*/ 54 h 62"/>
                    <a:gd name="T42" fmla="*/ 8 w 54"/>
                    <a:gd name="T43" fmla="*/ 8 h 62"/>
                    <a:gd name="T44" fmla="*/ 31 w 54"/>
                    <a:gd name="T45" fmla="*/ 8 h 62"/>
                    <a:gd name="T46" fmla="*/ 31 w 54"/>
                    <a:gd name="T47" fmla="*/ 23 h 62"/>
                    <a:gd name="T48" fmla="*/ 46 w 54"/>
                    <a:gd name="T49" fmla="*/ 23 h 62"/>
                    <a:gd name="T50" fmla="*/ 46 w 54"/>
                    <a:gd name="T51" fmla="*/ 54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54" h="62">
                      <a:moveTo>
                        <a:pt x="50" y="12"/>
                      </a:moveTo>
                      <a:cubicBezTo>
                        <a:pt x="42" y="5"/>
                        <a:pt x="42" y="5"/>
                        <a:pt x="42" y="5"/>
                      </a:cubicBezTo>
                      <a:cubicBezTo>
                        <a:pt x="40" y="2"/>
                        <a:pt x="36" y="0"/>
                        <a:pt x="33" y="0"/>
                      </a:cubicBezTo>
                      <a:cubicBezTo>
                        <a:pt x="6" y="0"/>
                        <a:pt x="6" y="0"/>
                        <a:pt x="6" y="0"/>
                      </a:cubicBezTo>
                      <a:cubicBezTo>
                        <a:pt x="3" y="0"/>
                        <a:pt x="0" y="3"/>
                        <a:pt x="0" y="6"/>
                      </a:cubicBezTo>
                      <a:cubicBezTo>
                        <a:pt x="0" y="56"/>
                        <a:pt x="0" y="56"/>
                        <a:pt x="0" y="56"/>
                      </a:cubicBezTo>
                      <a:cubicBezTo>
                        <a:pt x="0" y="59"/>
                        <a:pt x="3" y="62"/>
                        <a:pt x="6" y="62"/>
                      </a:cubicBezTo>
                      <a:cubicBezTo>
                        <a:pt x="48" y="62"/>
                        <a:pt x="48" y="62"/>
                        <a:pt x="48" y="62"/>
                      </a:cubicBezTo>
                      <a:cubicBezTo>
                        <a:pt x="51" y="62"/>
                        <a:pt x="54" y="59"/>
                        <a:pt x="54" y="56"/>
                      </a:cubicBezTo>
                      <a:cubicBezTo>
                        <a:pt x="54" y="21"/>
                        <a:pt x="54" y="21"/>
                        <a:pt x="54" y="21"/>
                      </a:cubicBezTo>
                      <a:cubicBezTo>
                        <a:pt x="54" y="18"/>
                        <a:pt x="52" y="14"/>
                        <a:pt x="50" y="12"/>
                      </a:cubicBezTo>
                      <a:close/>
                      <a:moveTo>
                        <a:pt x="35" y="9"/>
                      </a:moveTo>
                      <a:cubicBezTo>
                        <a:pt x="35" y="9"/>
                        <a:pt x="35" y="9"/>
                        <a:pt x="35" y="9"/>
                      </a:cubicBezTo>
                      <a:cubicBezTo>
                        <a:pt x="36" y="9"/>
                        <a:pt x="37" y="10"/>
                        <a:pt x="37" y="10"/>
                      </a:cubicBezTo>
                      <a:cubicBezTo>
                        <a:pt x="44" y="17"/>
                        <a:pt x="44" y="17"/>
                        <a:pt x="44" y="17"/>
                      </a:cubicBezTo>
                      <a:cubicBezTo>
                        <a:pt x="45" y="17"/>
                        <a:pt x="45" y="18"/>
                        <a:pt x="45" y="19"/>
                      </a:cubicBezTo>
                      <a:cubicBezTo>
                        <a:pt x="46" y="19"/>
                        <a:pt x="46" y="19"/>
                        <a:pt x="46" y="20"/>
                      </a:cubicBezTo>
                      <a:cubicBezTo>
                        <a:pt x="35" y="20"/>
                        <a:pt x="35" y="20"/>
                        <a:pt x="35" y="20"/>
                      </a:cubicBezTo>
                      <a:lnTo>
                        <a:pt x="35" y="9"/>
                      </a:lnTo>
                      <a:close/>
                      <a:moveTo>
                        <a:pt x="46" y="54"/>
                      </a:moveTo>
                      <a:cubicBezTo>
                        <a:pt x="8" y="54"/>
                        <a:pt x="8" y="54"/>
                        <a:pt x="8" y="54"/>
                      </a:cubicBezTo>
                      <a:cubicBezTo>
                        <a:pt x="8" y="8"/>
                        <a:pt x="8" y="8"/>
                        <a:pt x="8" y="8"/>
                      </a:cubicBezTo>
                      <a:cubicBezTo>
                        <a:pt x="31" y="8"/>
                        <a:pt x="31" y="8"/>
                        <a:pt x="31" y="8"/>
                      </a:cubicBezTo>
                      <a:cubicBezTo>
                        <a:pt x="31" y="23"/>
                        <a:pt x="31" y="23"/>
                        <a:pt x="31" y="23"/>
                      </a:cubicBezTo>
                      <a:cubicBezTo>
                        <a:pt x="46" y="23"/>
                        <a:pt x="46" y="23"/>
                        <a:pt x="46" y="23"/>
                      </a:cubicBezTo>
                      <a:lnTo>
                        <a:pt x="46" y="5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71" name="ïṥľiḑe">
                  <a:extLst>
                    <a:ext uri="{FF2B5EF4-FFF2-40B4-BE49-F238E27FC236}">
                      <a16:creationId xmlns:a16="http://schemas.microsoft.com/office/drawing/2014/main" xmlns="" id="{10A44084-0D1F-4BCB-869B-CDFC18954A70}"/>
                    </a:ext>
                  </a:extLst>
                </p:cNvPr>
                <p:cNvSpPr/>
                <p:nvPr/>
              </p:nvSpPr>
              <p:spPr bwMode="auto">
                <a:xfrm>
                  <a:off x="11082743" y="2730100"/>
                  <a:ext cx="279899" cy="297514"/>
                </a:xfrm>
                <a:custGeom>
                  <a:avLst/>
                  <a:gdLst>
                    <a:gd name="T0" fmla="*/ 78 w 87"/>
                    <a:gd name="T1" fmla="*/ 0 h 93"/>
                    <a:gd name="T2" fmla="*/ 9 w 87"/>
                    <a:gd name="T3" fmla="*/ 0 h 93"/>
                    <a:gd name="T4" fmla="*/ 0 w 87"/>
                    <a:gd name="T5" fmla="*/ 9 h 93"/>
                    <a:gd name="T6" fmla="*/ 0 w 87"/>
                    <a:gd name="T7" fmla="*/ 84 h 93"/>
                    <a:gd name="T8" fmla="*/ 9 w 87"/>
                    <a:gd name="T9" fmla="*/ 93 h 93"/>
                    <a:gd name="T10" fmla="*/ 78 w 87"/>
                    <a:gd name="T11" fmla="*/ 93 h 93"/>
                    <a:gd name="T12" fmla="*/ 87 w 87"/>
                    <a:gd name="T13" fmla="*/ 84 h 93"/>
                    <a:gd name="T14" fmla="*/ 87 w 87"/>
                    <a:gd name="T15" fmla="*/ 9 h 93"/>
                    <a:gd name="T16" fmla="*/ 78 w 87"/>
                    <a:gd name="T17" fmla="*/ 0 h 93"/>
                    <a:gd name="T18" fmla="*/ 75 w 87"/>
                    <a:gd name="T19" fmla="*/ 81 h 93"/>
                    <a:gd name="T20" fmla="*/ 12 w 87"/>
                    <a:gd name="T21" fmla="*/ 81 h 93"/>
                    <a:gd name="T22" fmla="*/ 12 w 87"/>
                    <a:gd name="T23" fmla="*/ 12 h 93"/>
                    <a:gd name="T24" fmla="*/ 75 w 87"/>
                    <a:gd name="T25" fmla="*/ 12 h 93"/>
                    <a:gd name="T26" fmla="*/ 75 w 87"/>
                    <a:gd name="T27" fmla="*/ 81 h 93"/>
                    <a:gd name="T28" fmla="*/ 23 w 87"/>
                    <a:gd name="T29" fmla="*/ 41 h 93"/>
                    <a:gd name="T30" fmla="*/ 64 w 87"/>
                    <a:gd name="T31" fmla="*/ 41 h 93"/>
                    <a:gd name="T32" fmla="*/ 64 w 87"/>
                    <a:gd name="T33" fmla="*/ 46 h 93"/>
                    <a:gd name="T34" fmla="*/ 23 w 87"/>
                    <a:gd name="T35" fmla="*/ 46 h 93"/>
                    <a:gd name="T36" fmla="*/ 23 w 87"/>
                    <a:gd name="T37" fmla="*/ 41 h 93"/>
                    <a:gd name="T38" fmla="*/ 23 w 87"/>
                    <a:gd name="T39" fmla="*/ 52 h 93"/>
                    <a:gd name="T40" fmla="*/ 64 w 87"/>
                    <a:gd name="T41" fmla="*/ 52 h 93"/>
                    <a:gd name="T42" fmla="*/ 64 w 87"/>
                    <a:gd name="T43" fmla="*/ 58 h 93"/>
                    <a:gd name="T44" fmla="*/ 23 w 87"/>
                    <a:gd name="T45" fmla="*/ 58 h 93"/>
                    <a:gd name="T46" fmla="*/ 23 w 87"/>
                    <a:gd name="T47" fmla="*/ 52 h 93"/>
                    <a:gd name="T48" fmla="*/ 23 w 87"/>
                    <a:gd name="T49" fmla="*/ 64 h 93"/>
                    <a:gd name="T50" fmla="*/ 64 w 87"/>
                    <a:gd name="T51" fmla="*/ 64 h 93"/>
                    <a:gd name="T52" fmla="*/ 64 w 87"/>
                    <a:gd name="T53" fmla="*/ 69 h 93"/>
                    <a:gd name="T54" fmla="*/ 23 w 87"/>
                    <a:gd name="T55" fmla="*/ 69 h 93"/>
                    <a:gd name="T56" fmla="*/ 23 w 87"/>
                    <a:gd name="T57" fmla="*/ 64 h 93"/>
                    <a:gd name="T58" fmla="*/ 23 w 87"/>
                    <a:gd name="T59" fmla="*/ 29 h 93"/>
                    <a:gd name="T60" fmla="*/ 64 w 87"/>
                    <a:gd name="T61" fmla="*/ 29 h 93"/>
                    <a:gd name="T62" fmla="*/ 64 w 87"/>
                    <a:gd name="T63" fmla="*/ 35 h 93"/>
                    <a:gd name="T64" fmla="*/ 23 w 87"/>
                    <a:gd name="T65" fmla="*/ 35 h 93"/>
                    <a:gd name="T66" fmla="*/ 23 w 87"/>
                    <a:gd name="T67" fmla="*/ 29 h 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87" h="93">
                      <a:moveTo>
                        <a:pt x="78" y="0"/>
                      </a:move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4" y="0"/>
                        <a:pt x="0" y="4"/>
                        <a:pt x="0" y="9"/>
                      </a:cubicBezTo>
                      <a:cubicBezTo>
                        <a:pt x="0" y="84"/>
                        <a:pt x="0" y="84"/>
                        <a:pt x="0" y="84"/>
                      </a:cubicBezTo>
                      <a:cubicBezTo>
                        <a:pt x="0" y="89"/>
                        <a:pt x="4" y="93"/>
                        <a:pt x="9" y="93"/>
                      </a:cubicBezTo>
                      <a:cubicBezTo>
                        <a:pt x="78" y="93"/>
                        <a:pt x="78" y="93"/>
                        <a:pt x="78" y="93"/>
                      </a:cubicBezTo>
                      <a:cubicBezTo>
                        <a:pt x="83" y="93"/>
                        <a:pt x="87" y="89"/>
                        <a:pt x="87" y="84"/>
                      </a:cubicBezTo>
                      <a:cubicBezTo>
                        <a:pt x="87" y="9"/>
                        <a:pt x="87" y="9"/>
                        <a:pt x="87" y="9"/>
                      </a:cubicBezTo>
                      <a:cubicBezTo>
                        <a:pt x="87" y="4"/>
                        <a:pt x="83" y="0"/>
                        <a:pt x="78" y="0"/>
                      </a:cubicBezTo>
                      <a:close/>
                      <a:moveTo>
                        <a:pt x="75" y="81"/>
                      </a:moveTo>
                      <a:cubicBezTo>
                        <a:pt x="12" y="81"/>
                        <a:pt x="12" y="81"/>
                        <a:pt x="12" y="81"/>
                      </a:cubicBezTo>
                      <a:cubicBezTo>
                        <a:pt x="12" y="12"/>
                        <a:pt x="12" y="12"/>
                        <a:pt x="12" y="12"/>
                      </a:cubicBezTo>
                      <a:cubicBezTo>
                        <a:pt x="75" y="12"/>
                        <a:pt x="75" y="12"/>
                        <a:pt x="75" y="12"/>
                      </a:cubicBezTo>
                      <a:lnTo>
                        <a:pt x="75" y="81"/>
                      </a:lnTo>
                      <a:close/>
                      <a:moveTo>
                        <a:pt x="23" y="41"/>
                      </a:moveTo>
                      <a:cubicBezTo>
                        <a:pt x="64" y="41"/>
                        <a:pt x="64" y="41"/>
                        <a:pt x="64" y="41"/>
                      </a:cubicBezTo>
                      <a:cubicBezTo>
                        <a:pt x="64" y="46"/>
                        <a:pt x="64" y="46"/>
                        <a:pt x="64" y="46"/>
                      </a:cubicBezTo>
                      <a:cubicBezTo>
                        <a:pt x="23" y="46"/>
                        <a:pt x="23" y="46"/>
                        <a:pt x="23" y="46"/>
                      </a:cubicBezTo>
                      <a:lnTo>
                        <a:pt x="23" y="41"/>
                      </a:lnTo>
                      <a:close/>
                      <a:moveTo>
                        <a:pt x="23" y="52"/>
                      </a:moveTo>
                      <a:cubicBezTo>
                        <a:pt x="64" y="52"/>
                        <a:pt x="64" y="52"/>
                        <a:pt x="64" y="52"/>
                      </a:cubicBezTo>
                      <a:cubicBezTo>
                        <a:pt x="64" y="58"/>
                        <a:pt x="64" y="58"/>
                        <a:pt x="64" y="58"/>
                      </a:cubicBezTo>
                      <a:cubicBezTo>
                        <a:pt x="23" y="58"/>
                        <a:pt x="23" y="58"/>
                        <a:pt x="23" y="58"/>
                      </a:cubicBezTo>
                      <a:lnTo>
                        <a:pt x="23" y="52"/>
                      </a:lnTo>
                      <a:close/>
                      <a:moveTo>
                        <a:pt x="23" y="64"/>
                      </a:moveTo>
                      <a:cubicBezTo>
                        <a:pt x="64" y="64"/>
                        <a:pt x="64" y="64"/>
                        <a:pt x="64" y="64"/>
                      </a:cubicBezTo>
                      <a:cubicBezTo>
                        <a:pt x="64" y="69"/>
                        <a:pt x="64" y="69"/>
                        <a:pt x="64" y="69"/>
                      </a:cubicBezTo>
                      <a:cubicBezTo>
                        <a:pt x="23" y="69"/>
                        <a:pt x="23" y="69"/>
                        <a:pt x="23" y="69"/>
                      </a:cubicBezTo>
                      <a:lnTo>
                        <a:pt x="23" y="64"/>
                      </a:lnTo>
                      <a:close/>
                      <a:moveTo>
                        <a:pt x="23" y="29"/>
                      </a:moveTo>
                      <a:cubicBezTo>
                        <a:pt x="64" y="29"/>
                        <a:pt x="64" y="29"/>
                        <a:pt x="64" y="29"/>
                      </a:cubicBezTo>
                      <a:cubicBezTo>
                        <a:pt x="64" y="35"/>
                        <a:pt x="64" y="35"/>
                        <a:pt x="64" y="35"/>
                      </a:cubicBezTo>
                      <a:cubicBezTo>
                        <a:pt x="23" y="35"/>
                        <a:pt x="23" y="35"/>
                        <a:pt x="23" y="35"/>
                      </a:cubicBezTo>
                      <a:lnTo>
                        <a:pt x="23" y="2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625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72" name="iṩļidê">
                  <a:extLst>
                    <a:ext uri="{FF2B5EF4-FFF2-40B4-BE49-F238E27FC236}">
                      <a16:creationId xmlns:a16="http://schemas.microsoft.com/office/drawing/2014/main" xmlns="" id="{CE95F581-9B27-4D79-9EF7-6D80DA41ADCB}"/>
                    </a:ext>
                  </a:extLst>
                </p:cNvPr>
                <p:cNvSpPr/>
                <p:nvPr/>
              </p:nvSpPr>
              <p:spPr bwMode="auto">
                <a:xfrm>
                  <a:off x="11031853" y="3084377"/>
                  <a:ext cx="262282" cy="197690"/>
                </a:xfrm>
                <a:custGeom>
                  <a:avLst/>
                  <a:gdLst>
                    <a:gd name="T0" fmla="*/ 0 w 134"/>
                    <a:gd name="T1" fmla="*/ 0 h 101"/>
                    <a:gd name="T2" fmla="*/ 0 w 134"/>
                    <a:gd name="T3" fmla="*/ 101 h 101"/>
                    <a:gd name="T4" fmla="*/ 134 w 134"/>
                    <a:gd name="T5" fmla="*/ 101 h 101"/>
                    <a:gd name="T6" fmla="*/ 134 w 134"/>
                    <a:gd name="T7" fmla="*/ 0 h 101"/>
                    <a:gd name="T8" fmla="*/ 0 w 134"/>
                    <a:gd name="T9" fmla="*/ 0 h 101"/>
                    <a:gd name="T10" fmla="*/ 25 w 134"/>
                    <a:gd name="T11" fmla="*/ 93 h 101"/>
                    <a:gd name="T12" fmla="*/ 8 w 134"/>
                    <a:gd name="T13" fmla="*/ 93 h 101"/>
                    <a:gd name="T14" fmla="*/ 8 w 134"/>
                    <a:gd name="T15" fmla="*/ 77 h 101"/>
                    <a:gd name="T16" fmla="*/ 25 w 134"/>
                    <a:gd name="T17" fmla="*/ 77 h 101"/>
                    <a:gd name="T18" fmla="*/ 25 w 134"/>
                    <a:gd name="T19" fmla="*/ 93 h 101"/>
                    <a:gd name="T20" fmla="*/ 25 w 134"/>
                    <a:gd name="T21" fmla="*/ 59 h 101"/>
                    <a:gd name="T22" fmla="*/ 8 w 134"/>
                    <a:gd name="T23" fmla="*/ 59 h 101"/>
                    <a:gd name="T24" fmla="*/ 8 w 134"/>
                    <a:gd name="T25" fmla="*/ 43 h 101"/>
                    <a:gd name="T26" fmla="*/ 25 w 134"/>
                    <a:gd name="T27" fmla="*/ 43 h 101"/>
                    <a:gd name="T28" fmla="*/ 25 w 134"/>
                    <a:gd name="T29" fmla="*/ 59 h 101"/>
                    <a:gd name="T30" fmla="*/ 25 w 134"/>
                    <a:gd name="T31" fmla="*/ 26 h 101"/>
                    <a:gd name="T32" fmla="*/ 8 w 134"/>
                    <a:gd name="T33" fmla="*/ 26 h 101"/>
                    <a:gd name="T34" fmla="*/ 8 w 134"/>
                    <a:gd name="T35" fmla="*/ 8 h 101"/>
                    <a:gd name="T36" fmla="*/ 25 w 134"/>
                    <a:gd name="T37" fmla="*/ 8 h 101"/>
                    <a:gd name="T38" fmla="*/ 25 w 134"/>
                    <a:gd name="T39" fmla="*/ 26 h 101"/>
                    <a:gd name="T40" fmla="*/ 102 w 134"/>
                    <a:gd name="T41" fmla="*/ 93 h 101"/>
                    <a:gd name="T42" fmla="*/ 35 w 134"/>
                    <a:gd name="T43" fmla="*/ 93 h 101"/>
                    <a:gd name="T44" fmla="*/ 35 w 134"/>
                    <a:gd name="T45" fmla="*/ 8 h 101"/>
                    <a:gd name="T46" fmla="*/ 102 w 134"/>
                    <a:gd name="T47" fmla="*/ 8 h 101"/>
                    <a:gd name="T48" fmla="*/ 102 w 134"/>
                    <a:gd name="T49" fmla="*/ 93 h 101"/>
                    <a:gd name="T50" fmla="*/ 126 w 134"/>
                    <a:gd name="T51" fmla="*/ 93 h 101"/>
                    <a:gd name="T52" fmla="*/ 110 w 134"/>
                    <a:gd name="T53" fmla="*/ 93 h 101"/>
                    <a:gd name="T54" fmla="*/ 110 w 134"/>
                    <a:gd name="T55" fmla="*/ 77 h 101"/>
                    <a:gd name="T56" fmla="*/ 126 w 134"/>
                    <a:gd name="T57" fmla="*/ 77 h 101"/>
                    <a:gd name="T58" fmla="*/ 126 w 134"/>
                    <a:gd name="T59" fmla="*/ 93 h 101"/>
                    <a:gd name="T60" fmla="*/ 126 w 134"/>
                    <a:gd name="T61" fmla="*/ 59 h 101"/>
                    <a:gd name="T62" fmla="*/ 110 w 134"/>
                    <a:gd name="T63" fmla="*/ 59 h 101"/>
                    <a:gd name="T64" fmla="*/ 110 w 134"/>
                    <a:gd name="T65" fmla="*/ 43 h 101"/>
                    <a:gd name="T66" fmla="*/ 126 w 134"/>
                    <a:gd name="T67" fmla="*/ 43 h 101"/>
                    <a:gd name="T68" fmla="*/ 126 w 134"/>
                    <a:gd name="T69" fmla="*/ 59 h 101"/>
                    <a:gd name="T70" fmla="*/ 126 w 134"/>
                    <a:gd name="T71" fmla="*/ 26 h 101"/>
                    <a:gd name="T72" fmla="*/ 110 w 134"/>
                    <a:gd name="T73" fmla="*/ 26 h 101"/>
                    <a:gd name="T74" fmla="*/ 110 w 134"/>
                    <a:gd name="T75" fmla="*/ 8 h 101"/>
                    <a:gd name="T76" fmla="*/ 126 w 134"/>
                    <a:gd name="T77" fmla="*/ 8 h 101"/>
                    <a:gd name="T78" fmla="*/ 126 w 134"/>
                    <a:gd name="T79" fmla="*/ 26 h 101"/>
                    <a:gd name="T80" fmla="*/ 51 w 134"/>
                    <a:gd name="T81" fmla="*/ 26 h 101"/>
                    <a:gd name="T82" fmla="*/ 51 w 134"/>
                    <a:gd name="T83" fmla="*/ 77 h 101"/>
                    <a:gd name="T84" fmla="*/ 84 w 134"/>
                    <a:gd name="T85" fmla="*/ 51 h 101"/>
                    <a:gd name="T86" fmla="*/ 51 w 134"/>
                    <a:gd name="T87" fmla="*/ 26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134" h="101">
                      <a:moveTo>
                        <a:pt x="0" y="0"/>
                      </a:moveTo>
                      <a:lnTo>
                        <a:pt x="0" y="101"/>
                      </a:lnTo>
                      <a:lnTo>
                        <a:pt x="134" y="101"/>
                      </a:lnTo>
                      <a:lnTo>
                        <a:pt x="134" y="0"/>
                      </a:lnTo>
                      <a:lnTo>
                        <a:pt x="0" y="0"/>
                      </a:lnTo>
                      <a:close/>
                      <a:moveTo>
                        <a:pt x="25" y="93"/>
                      </a:moveTo>
                      <a:lnTo>
                        <a:pt x="8" y="93"/>
                      </a:lnTo>
                      <a:lnTo>
                        <a:pt x="8" y="77"/>
                      </a:lnTo>
                      <a:lnTo>
                        <a:pt x="25" y="77"/>
                      </a:lnTo>
                      <a:lnTo>
                        <a:pt x="25" y="93"/>
                      </a:lnTo>
                      <a:close/>
                      <a:moveTo>
                        <a:pt x="25" y="59"/>
                      </a:moveTo>
                      <a:lnTo>
                        <a:pt x="8" y="59"/>
                      </a:lnTo>
                      <a:lnTo>
                        <a:pt x="8" y="43"/>
                      </a:lnTo>
                      <a:lnTo>
                        <a:pt x="25" y="43"/>
                      </a:lnTo>
                      <a:lnTo>
                        <a:pt x="25" y="59"/>
                      </a:lnTo>
                      <a:close/>
                      <a:moveTo>
                        <a:pt x="25" y="26"/>
                      </a:moveTo>
                      <a:lnTo>
                        <a:pt x="8" y="26"/>
                      </a:lnTo>
                      <a:lnTo>
                        <a:pt x="8" y="8"/>
                      </a:lnTo>
                      <a:lnTo>
                        <a:pt x="25" y="8"/>
                      </a:lnTo>
                      <a:lnTo>
                        <a:pt x="25" y="26"/>
                      </a:lnTo>
                      <a:close/>
                      <a:moveTo>
                        <a:pt x="102" y="93"/>
                      </a:moveTo>
                      <a:lnTo>
                        <a:pt x="35" y="93"/>
                      </a:lnTo>
                      <a:lnTo>
                        <a:pt x="35" y="8"/>
                      </a:lnTo>
                      <a:lnTo>
                        <a:pt x="102" y="8"/>
                      </a:lnTo>
                      <a:lnTo>
                        <a:pt x="102" y="93"/>
                      </a:lnTo>
                      <a:close/>
                      <a:moveTo>
                        <a:pt x="126" y="93"/>
                      </a:moveTo>
                      <a:lnTo>
                        <a:pt x="110" y="93"/>
                      </a:lnTo>
                      <a:lnTo>
                        <a:pt x="110" y="77"/>
                      </a:lnTo>
                      <a:lnTo>
                        <a:pt x="126" y="77"/>
                      </a:lnTo>
                      <a:lnTo>
                        <a:pt x="126" y="93"/>
                      </a:lnTo>
                      <a:close/>
                      <a:moveTo>
                        <a:pt x="126" y="59"/>
                      </a:moveTo>
                      <a:lnTo>
                        <a:pt x="110" y="59"/>
                      </a:lnTo>
                      <a:lnTo>
                        <a:pt x="110" y="43"/>
                      </a:lnTo>
                      <a:lnTo>
                        <a:pt x="126" y="43"/>
                      </a:lnTo>
                      <a:lnTo>
                        <a:pt x="126" y="59"/>
                      </a:lnTo>
                      <a:close/>
                      <a:moveTo>
                        <a:pt x="126" y="26"/>
                      </a:moveTo>
                      <a:lnTo>
                        <a:pt x="110" y="26"/>
                      </a:lnTo>
                      <a:lnTo>
                        <a:pt x="110" y="8"/>
                      </a:lnTo>
                      <a:lnTo>
                        <a:pt x="126" y="8"/>
                      </a:lnTo>
                      <a:lnTo>
                        <a:pt x="126" y="26"/>
                      </a:lnTo>
                      <a:close/>
                      <a:moveTo>
                        <a:pt x="51" y="26"/>
                      </a:moveTo>
                      <a:lnTo>
                        <a:pt x="51" y="77"/>
                      </a:lnTo>
                      <a:lnTo>
                        <a:pt x="84" y="51"/>
                      </a:lnTo>
                      <a:lnTo>
                        <a:pt x="51" y="2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73" name="iS1îḋè">
                  <a:extLst>
                    <a:ext uri="{FF2B5EF4-FFF2-40B4-BE49-F238E27FC236}">
                      <a16:creationId xmlns:a16="http://schemas.microsoft.com/office/drawing/2014/main" xmlns="" id="{59D6A3B7-957B-4428-875A-40C81D4565E5}"/>
                    </a:ext>
                  </a:extLst>
                </p:cNvPr>
                <p:cNvSpPr/>
                <p:nvPr/>
              </p:nvSpPr>
              <p:spPr bwMode="auto">
                <a:xfrm>
                  <a:off x="11333281" y="3027613"/>
                  <a:ext cx="156586" cy="146799"/>
                </a:xfrm>
                <a:custGeom>
                  <a:avLst/>
                  <a:gdLst>
                    <a:gd name="T0" fmla="*/ 80 w 80"/>
                    <a:gd name="T1" fmla="*/ 29 h 75"/>
                    <a:gd name="T2" fmla="*/ 52 w 80"/>
                    <a:gd name="T3" fmla="*/ 24 h 75"/>
                    <a:gd name="T4" fmla="*/ 41 w 80"/>
                    <a:gd name="T5" fmla="*/ 0 h 75"/>
                    <a:gd name="T6" fmla="*/ 28 w 80"/>
                    <a:gd name="T7" fmla="*/ 24 h 75"/>
                    <a:gd name="T8" fmla="*/ 0 w 80"/>
                    <a:gd name="T9" fmla="*/ 29 h 75"/>
                    <a:gd name="T10" fmla="*/ 19 w 80"/>
                    <a:gd name="T11" fmla="*/ 49 h 75"/>
                    <a:gd name="T12" fmla="*/ 15 w 80"/>
                    <a:gd name="T13" fmla="*/ 75 h 75"/>
                    <a:gd name="T14" fmla="*/ 41 w 80"/>
                    <a:gd name="T15" fmla="*/ 62 h 75"/>
                    <a:gd name="T16" fmla="*/ 65 w 80"/>
                    <a:gd name="T17" fmla="*/ 75 h 75"/>
                    <a:gd name="T18" fmla="*/ 60 w 80"/>
                    <a:gd name="T19" fmla="*/ 49 h 75"/>
                    <a:gd name="T20" fmla="*/ 80 w 80"/>
                    <a:gd name="T21" fmla="*/ 29 h 75"/>
                    <a:gd name="T22" fmla="*/ 41 w 80"/>
                    <a:gd name="T23" fmla="*/ 57 h 75"/>
                    <a:gd name="T24" fmla="*/ 23 w 80"/>
                    <a:gd name="T25" fmla="*/ 65 h 75"/>
                    <a:gd name="T26" fmla="*/ 26 w 80"/>
                    <a:gd name="T27" fmla="*/ 45 h 75"/>
                    <a:gd name="T28" fmla="*/ 11 w 80"/>
                    <a:gd name="T29" fmla="*/ 32 h 75"/>
                    <a:gd name="T30" fmla="*/ 31 w 80"/>
                    <a:gd name="T31" fmla="*/ 29 h 75"/>
                    <a:gd name="T32" fmla="*/ 41 w 80"/>
                    <a:gd name="T33" fmla="*/ 11 h 75"/>
                    <a:gd name="T34" fmla="*/ 49 w 80"/>
                    <a:gd name="T35" fmla="*/ 29 h 75"/>
                    <a:gd name="T36" fmla="*/ 68 w 80"/>
                    <a:gd name="T37" fmla="*/ 32 h 75"/>
                    <a:gd name="T38" fmla="*/ 54 w 80"/>
                    <a:gd name="T39" fmla="*/ 45 h 75"/>
                    <a:gd name="T40" fmla="*/ 57 w 80"/>
                    <a:gd name="T41" fmla="*/ 65 h 75"/>
                    <a:gd name="T42" fmla="*/ 41 w 80"/>
                    <a:gd name="T43" fmla="*/ 57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80" h="75">
                      <a:moveTo>
                        <a:pt x="80" y="29"/>
                      </a:moveTo>
                      <a:lnTo>
                        <a:pt x="52" y="24"/>
                      </a:lnTo>
                      <a:lnTo>
                        <a:pt x="41" y="0"/>
                      </a:lnTo>
                      <a:lnTo>
                        <a:pt x="28" y="24"/>
                      </a:lnTo>
                      <a:lnTo>
                        <a:pt x="0" y="29"/>
                      </a:lnTo>
                      <a:lnTo>
                        <a:pt x="19" y="49"/>
                      </a:lnTo>
                      <a:lnTo>
                        <a:pt x="15" y="75"/>
                      </a:lnTo>
                      <a:lnTo>
                        <a:pt x="41" y="62"/>
                      </a:lnTo>
                      <a:lnTo>
                        <a:pt x="65" y="75"/>
                      </a:lnTo>
                      <a:lnTo>
                        <a:pt x="60" y="49"/>
                      </a:lnTo>
                      <a:lnTo>
                        <a:pt x="80" y="29"/>
                      </a:lnTo>
                      <a:close/>
                      <a:moveTo>
                        <a:pt x="41" y="57"/>
                      </a:moveTo>
                      <a:lnTo>
                        <a:pt x="23" y="65"/>
                      </a:lnTo>
                      <a:lnTo>
                        <a:pt x="26" y="45"/>
                      </a:lnTo>
                      <a:lnTo>
                        <a:pt x="11" y="32"/>
                      </a:lnTo>
                      <a:lnTo>
                        <a:pt x="31" y="29"/>
                      </a:lnTo>
                      <a:lnTo>
                        <a:pt x="41" y="11"/>
                      </a:lnTo>
                      <a:lnTo>
                        <a:pt x="49" y="29"/>
                      </a:lnTo>
                      <a:lnTo>
                        <a:pt x="68" y="32"/>
                      </a:lnTo>
                      <a:lnTo>
                        <a:pt x="54" y="45"/>
                      </a:lnTo>
                      <a:lnTo>
                        <a:pt x="57" y="65"/>
                      </a:lnTo>
                      <a:lnTo>
                        <a:pt x="41" y="5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74" name="îsḷïḑé">
                  <a:extLst>
                    <a:ext uri="{FF2B5EF4-FFF2-40B4-BE49-F238E27FC236}">
                      <a16:creationId xmlns:a16="http://schemas.microsoft.com/office/drawing/2014/main" xmlns="" id="{B21E4535-4324-4874-90FB-DFD6DD203D7C}"/>
                    </a:ext>
                  </a:extLst>
                </p:cNvPr>
                <p:cNvSpPr/>
                <p:nvPr/>
              </p:nvSpPr>
              <p:spPr bwMode="auto">
                <a:xfrm>
                  <a:off x="10818503" y="1526343"/>
                  <a:ext cx="191818" cy="207477"/>
                </a:xfrm>
                <a:custGeom>
                  <a:avLst/>
                  <a:gdLst>
                    <a:gd name="T0" fmla="*/ 48 w 60"/>
                    <a:gd name="T1" fmla="*/ 11 h 65"/>
                    <a:gd name="T2" fmla="*/ 60 w 60"/>
                    <a:gd name="T3" fmla="*/ 6 h 65"/>
                    <a:gd name="T4" fmla="*/ 60 w 60"/>
                    <a:gd name="T5" fmla="*/ 44 h 65"/>
                    <a:gd name="T6" fmla="*/ 48 w 60"/>
                    <a:gd name="T7" fmla="*/ 48 h 65"/>
                    <a:gd name="T8" fmla="*/ 36 w 60"/>
                    <a:gd name="T9" fmla="*/ 45 h 65"/>
                    <a:gd name="T10" fmla="*/ 24 w 60"/>
                    <a:gd name="T11" fmla="*/ 41 h 65"/>
                    <a:gd name="T12" fmla="*/ 12 w 60"/>
                    <a:gd name="T13" fmla="*/ 46 h 65"/>
                    <a:gd name="T14" fmla="*/ 12 w 60"/>
                    <a:gd name="T15" fmla="*/ 8 h 65"/>
                    <a:gd name="T16" fmla="*/ 24 w 60"/>
                    <a:gd name="T17" fmla="*/ 4 h 65"/>
                    <a:gd name="T18" fmla="*/ 36 w 60"/>
                    <a:gd name="T19" fmla="*/ 7 h 65"/>
                    <a:gd name="T20" fmla="*/ 48 w 60"/>
                    <a:gd name="T21" fmla="*/ 11 h 65"/>
                    <a:gd name="T22" fmla="*/ 4 w 60"/>
                    <a:gd name="T23" fmla="*/ 0 h 65"/>
                    <a:gd name="T24" fmla="*/ 8 w 60"/>
                    <a:gd name="T25" fmla="*/ 4 h 65"/>
                    <a:gd name="T26" fmla="*/ 8 w 60"/>
                    <a:gd name="T27" fmla="*/ 65 h 65"/>
                    <a:gd name="T28" fmla="*/ 0 w 60"/>
                    <a:gd name="T29" fmla="*/ 65 h 65"/>
                    <a:gd name="T30" fmla="*/ 0 w 60"/>
                    <a:gd name="T31" fmla="*/ 4 h 65"/>
                    <a:gd name="T32" fmla="*/ 4 w 60"/>
                    <a:gd name="T33" fmla="*/ 0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60" h="65">
                      <a:moveTo>
                        <a:pt x="48" y="11"/>
                      </a:moveTo>
                      <a:cubicBezTo>
                        <a:pt x="53" y="11"/>
                        <a:pt x="58" y="8"/>
                        <a:pt x="60" y="6"/>
                      </a:cubicBezTo>
                      <a:cubicBezTo>
                        <a:pt x="60" y="44"/>
                        <a:pt x="60" y="44"/>
                        <a:pt x="60" y="44"/>
                      </a:cubicBezTo>
                      <a:cubicBezTo>
                        <a:pt x="58" y="46"/>
                        <a:pt x="53" y="48"/>
                        <a:pt x="48" y="48"/>
                      </a:cubicBezTo>
                      <a:cubicBezTo>
                        <a:pt x="43" y="48"/>
                        <a:pt x="39" y="47"/>
                        <a:pt x="36" y="45"/>
                      </a:cubicBezTo>
                      <a:cubicBezTo>
                        <a:pt x="33" y="43"/>
                        <a:pt x="29" y="41"/>
                        <a:pt x="24" y="41"/>
                      </a:cubicBezTo>
                      <a:cubicBezTo>
                        <a:pt x="19" y="41"/>
                        <a:pt x="15" y="44"/>
                        <a:pt x="12" y="46"/>
                      </a:cubicBezTo>
                      <a:cubicBezTo>
                        <a:pt x="12" y="8"/>
                        <a:pt x="12" y="8"/>
                        <a:pt x="12" y="8"/>
                      </a:cubicBezTo>
                      <a:cubicBezTo>
                        <a:pt x="15" y="6"/>
                        <a:pt x="19" y="4"/>
                        <a:pt x="24" y="4"/>
                      </a:cubicBezTo>
                      <a:cubicBezTo>
                        <a:pt x="29" y="4"/>
                        <a:pt x="33" y="5"/>
                        <a:pt x="36" y="7"/>
                      </a:cubicBezTo>
                      <a:cubicBezTo>
                        <a:pt x="39" y="9"/>
                        <a:pt x="43" y="11"/>
                        <a:pt x="48" y="11"/>
                      </a:cubicBezTo>
                      <a:close/>
                      <a:moveTo>
                        <a:pt x="4" y="0"/>
                      </a:moveTo>
                      <a:cubicBezTo>
                        <a:pt x="6" y="0"/>
                        <a:pt x="8" y="1"/>
                        <a:pt x="8" y="4"/>
                      </a:cubicBezTo>
                      <a:cubicBezTo>
                        <a:pt x="8" y="65"/>
                        <a:pt x="8" y="65"/>
                        <a:pt x="8" y="65"/>
                      </a:cubicBezTo>
                      <a:cubicBezTo>
                        <a:pt x="0" y="65"/>
                        <a:pt x="0" y="65"/>
                        <a:pt x="0" y="65"/>
                      </a:cubicBezTo>
                      <a:cubicBezTo>
                        <a:pt x="0" y="4"/>
                        <a:pt x="0" y="4"/>
                        <a:pt x="0" y="4"/>
                      </a:cubicBezTo>
                      <a:cubicBezTo>
                        <a:pt x="0" y="1"/>
                        <a:pt x="1" y="0"/>
                        <a:pt x="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325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75" name="îśľíḑè">
                  <a:extLst>
                    <a:ext uri="{FF2B5EF4-FFF2-40B4-BE49-F238E27FC236}">
                      <a16:creationId xmlns:a16="http://schemas.microsoft.com/office/drawing/2014/main" xmlns="" id="{92682BB8-E5D5-4FFA-8DC1-3A0E9D7C3751}"/>
                    </a:ext>
                  </a:extLst>
                </p:cNvPr>
                <p:cNvSpPr/>
                <p:nvPr/>
              </p:nvSpPr>
              <p:spPr bwMode="auto">
                <a:xfrm>
                  <a:off x="10575795" y="1424562"/>
                  <a:ext cx="203562" cy="207477"/>
                </a:xfrm>
                <a:custGeom>
                  <a:avLst/>
                  <a:gdLst>
                    <a:gd name="T0" fmla="*/ 54 w 64"/>
                    <a:gd name="T1" fmla="*/ 0 h 65"/>
                    <a:gd name="T2" fmla="*/ 44 w 64"/>
                    <a:gd name="T3" fmla="*/ 11 h 65"/>
                    <a:gd name="T4" fmla="*/ 44 w 64"/>
                    <a:gd name="T5" fmla="*/ 41 h 65"/>
                    <a:gd name="T6" fmla="*/ 52 w 64"/>
                    <a:gd name="T7" fmla="*/ 41 h 65"/>
                    <a:gd name="T8" fmla="*/ 52 w 64"/>
                    <a:gd name="T9" fmla="*/ 65 h 65"/>
                    <a:gd name="T10" fmla="*/ 64 w 64"/>
                    <a:gd name="T11" fmla="*/ 65 h 65"/>
                    <a:gd name="T12" fmla="*/ 64 w 64"/>
                    <a:gd name="T13" fmla="*/ 11 h 65"/>
                    <a:gd name="T14" fmla="*/ 54 w 64"/>
                    <a:gd name="T15" fmla="*/ 0 h 65"/>
                    <a:gd name="T16" fmla="*/ 26 w 64"/>
                    <a:gd name="T17" fmla="*/ 0 h 65"/>
                    <a:gd name="T18" fmla="*/ 24 w 64"/>
                    <a:gd name="T19" fmla="*/ 2 h 65"/>
                    <a:gd name="T20" fmla="*/ 24 w 64"/>
                    <a:gd name="T21" fmla="*/ 17 h 65"/>
                    <a:gd name="T22" fmla="*/ 22 w 64"/>
                    <a:gd name="T23" fmla="*/ 18 h 65"/>
                    <a:gd name="T24" fmla="*/ 20 w 64"/>
                    <a:gd name="T25" fmla="*/ 17 h 65"/>
                    <a:gd name="T26" fmla="*/ 20 w 64"/>
                    <a:gd name="T27" fmla="*/ 2 h 65"/>
                    <a:gd name="T28" fmla="*/ 18 w 64"/>
                    <a:gd name="T29" fmla="*/ 0 h 65"/>
                    <a:gd name="T30" fmla="*/ 16 w 64"/>
                    <a:gd name="T31" fmla="*/ 2 h 65"/>
                    <a:gd name="T32" fmla="*/ 16 w 64"/>
                    <a:gd name="T33" fmla="*/ 17 h 65"/>
                    <a:gd name="T34" fmla="*/ 14 w 64"/>
                    <a:gd name="T35" fmla="*/ 18 h 65"/>
                    <a:gd name="T36" fmla="*/ 12 w 64"/>
                    <a:gd name="T37" fmla="*/ 17 h 65"/>
                    <a:gd name="T38" fmla="*/ 12 w 64"/>
                    <a:gd name="T39" fmla="*/ 2 h 65"/>
                    <a:gd name="T40" fmla="*/ 10 w 64"/>
                    <a:gd name="T41" fmla="*/ 0 h 65"/>
                    <a:gd name="T42" fmla="*/ 8 w 64"/>
                    <a:gd name="T43" fmla="*/ 2 h 65"/>
                    <a:gd name="T44" fmla="*/ 8 w 64"/>
                    <a:gd name="T45" fmla="*/ 17 h 65"/>
                    <a:gd name="T46" fmla="*/ 6 w 64"/>
                    <a:gd name="T47" fmla="*/ 18 h 65"/>
                    <a:gd name="T48" fmla="*/ 4 w 64"/>
                    <a:gd name="T49" fmla="*/ 17 h 65"/>
                    <a:gd name="T50" fmla="*/ 4 w 64"/>
                    <a:gd name="T51" fmla="*/ 2 h 65"/>
                    <a:gd name="T52" fmla="*/ 2 w 64"/>
                    <a:gd name="T53" fmla="*/ 0 h 65"/>
                    <a:gd name="T54" fmla="*/ 0 w 64"/>
                    <a:gd name="T55" fmla="*/ 2 h 65"/>
                    <a:gd name="T56" fmla="*/ 0 w 64"/>
                    <a:gd name="T57" fmla="*/ 17 h 65"/>
                    <a:gd name="T58" fmla="*/ 0 w 64"/>
                    <a:gd name="T59" fmla="*/ 21 h 65"/>
                    <a:gd name="T60" fmla="*/ 3 w 64"/>
                    <a:gd name="T61" fmla="*/ 25 h 65"/>
                    <a:gd name="T62" fmla="*/ 8 w 64"/>
                    <a:gd name="T63" fmla="*/ 33 h 65"/>
                    <a:gd name="T64" fmla="*/ 8 w 64"/>
                    <a:gd name="T65" fmla="*/ 65 h 65"/>
                    <a:gd name="T66" fmla="*/ 20 w 64"/>
                    <a:gd name="T67" fmla="*/ 65 h 65"/>
                    <a:gd name="T68" fmla="*/ 20 w 64"/>
                    <a:gd name="T69" fmla="*/ 33 h 65"/>
                    <a:gd name="T70" fmla="*/ 25 w 64"/>
                    <a:gd name="T71" fmla="*/ 25 h 65"/>
                    <a:gd name="T72" fmla="*/ 28 w 64"/>
                    <a:gd name="T73" fmla="*/ 21 h 65"/>
                    <a:gd name="T74" fmla="*/ 28 w 64"/>
                    <a:gd name="T75" fmla="*/ 17 h 65"/>
                    <a:gd name="T76" fmla="*/ 28 w 64"/>
                    <a:gd name="T77" fmla="*/ 2 h 65"/>
                    <a:gd name="T78" fmla="*/ 26 w 64"/>
                    <a:gd name="T79" fmla="*/ 0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</a:cxnLst>
                  <a:rect l="0" t="0" r="r" b="b"/>
                  <a:pathLst>
                    <a:path w="64" h="65">
                      <a:moveTo>
                        <a:pt x="54" y="0"/>
                      </a:moveTo>
                      <a:cubicBezTo>
                        <a:pt x="49" y="0"/>
                        <a:pt x="44" y="5"/>
                        <a:pt x="44" y="11"/>
                      </a:cubicBezTo>
                      <a:cubicBezTo>
                        <a:pt x="44" y="41"/>
                        <a:pt x="44" y="41"/>
                        <a:pt x="44" y="41"/>
                      </a:cubicBezTo>
                      <a:cubicBezTo>
                        <a:pt x="52" y="41"/>
                        <a:pt x="52" y="41"/>
                        <a:pt x="52" y="41"/>
                      </a:cubicBezTo>
                      <a:cubicBezTo>
                        <a:pt x="52" y="65"/>
                        <a:pt x="52" y="65"/>
                        <a:pt x="52" y="65"/>
                      </a:cubicBezTo>
                      <a:cubicBezTo>
                        <a:pt x="64" y="65"/>
                        <a:pt x="64" y="65"/>
                        <a:pt x="64" y="65"/>
                      </a:cubicBezTo>
                      <a:cubicBezTo>
                        <a:pt x="64" y="11"/>
                        <a:pt x="64" y="11"/>
                        <a:pt x="64" y="11"/>
                      </a:cubicBezTo>
                      <a:cubicBezTo>
                        <a:pt x="64" y="5"/>
                        <a:pt x="60" y="0"/>
                        <a:pt x="54" y="0"/>
                      </a:cubicBezTo>
                      <a:close/>
                      <a:moveTo>
                        <a:pt x="26" y="0"/>
                      </a:moveTo>
                      <a:cubicBezTo>
                        <a:pt x="25" y="0"/>
                        <a:pt x="24" y="1"/>
                        <a:pt x="24" y="2"/>
                      </a:cubicBezTo>
                      <a:cubicBezTo>
                        <a:pt x="24" y="17"/>
                        <a:pt x="24" y="17"/>
                        <a:pt x="24" y="17"/>
                      </a:cubicBezTo>
                      <a:cubicBezTo>
                        <a:pt x="24" y="17"/>
                        <a:pt x="23" y="18"/>
                        <a:pt x="22" y="18"/>
                      </a:cubicBezTo>
                      <a:cubicBezTo>
                        <a:pt x="21" y="18"/>
                        <a:pt x="20" y="17"/>
                        <a:pt x="20" y="17"/>
                      </a:cubicBezTo>
                      <a:cubicBezTo>
                        <a:pt x="20" y="2"/>
                        <a:pt x="20" y="2"/>
                        <a:pt x="20" y="2"/>
                      </a:cubicBezTo>
                      <a:cubicBezTo>
                        <a:pt x="20" y="1"/>
                        <a:pt x="19" y="0"/>
                        <a:pt x="18" y="0"/>
                      </a:cubicBezTo>
                      <a:cubicBezTo>
                        <a:pt x="17" y="0"/>
                        <a:pt x="16" y="1"/>
                        <a:pt x="16" y="2"/>
                      </a:cubicBezTo>
                      <a:cubicBezTo>
                        <a:pt x="16" y="17"/>
                        <a:pt x="16" y="17"/>
                        <a:pt x="16" y="17"/>
                      </a:cubicBezTo>
                      <a:cubicBezTo>
                        <a:pt x="16" y="17"/>
                        <a:pt x="15" y="18"/>
                        <a:pt x="14" y="18"/>
                      </a:cubicBezTo>
                      <a:cubicBezTo>
                        <a:pt x="13" y="18"/>
                        <a:pt x="12" y="17"/>
                        <a:pt x="12" y="17"/>
                      </a:cubicBezTo>
                      <a:cubicBezTo>
                        <a:pt x="12" y="2"/>
                        <a:pt x="12" y="2"/>
                        <a:pt x="12" y="2"/>
                      </a:cubicBezTo>
                      <a:cubicBezTo>
                        <a:pt x="12" y="1"/>
                        <a:pt x="11" y="0"/>
                        <a:pt x="10" y="0"/>
                      </a:cubicBezTo>
                      <a:cubicBezTo>
                        <a:pt x="9" y="0"/>
                        <a:pt x="8" y="1"/>
                        <a:pt x="8" y="2"/>
                      </a:cubicBezTo>
                      <a:cubicBezTo>
                        <a:pt x="8" y="17"/>
                        <a:pt x="8" y="17"/>
                        <a:pt x="8" y="17"/>
                      </a:cubicBezTo>
                      <a:cubicBezTo>
                        <a:pt x="8" y="17"/>
                        <a:pt x="7" y="18"/>
                        <a:pt x="6" y="18"/>
                      </a:cubicBezTo>
                      <a:cubicBezTo>
                        <a:pt x="5" y="18"/>
                        <a:pt x="4" y="17"/>
                        <a:pt x="4" y="17"/>
                      </a:cubicBezTo>
                      <a:cubicBezTo>
                        <a:pt x="4" y="2"/>
                        <a:pt x="4" y="2"/>
                        <a:pt x="4" y="2"/>
                      </a:cubicBezTo>
                      <a:cubicBezTo>
                        <a:pt x="4" y="1"/>
                        <a:pt x="3" y="0"/>
                        <a:pt x="2" y="0"/>
                      </a:cubicBezTo>
                      <a:cubicBezTo>
                        <a:pt x="0" y="0"/>
                        <a:pt x="0" y="1"/>
                        <a:pt x="0" y="2"/>
                      </a:cubicBezTo>
                      <a:cubicBezTo>
                        <a:pt x="0" y="17"/>
                        <a:pt x="0" y="17"/>
                        <a:pt x="0" y="17"/>
                      </a:cubicBezTo>
                      <a:cubicBezTo>
                        <a:pt x="0" y="21"/>
                        <a:pt x="0" y="21"/>
                        <a:pt x="0" y="21"/>
                      </a:cubicBezTo>
                      <a:cubicBezTo>
                        <a:pt x="0" y="22"/>
                        <a:pt x="1" y="23"/>
                        <a:pt x="3" y="25"/>
                      </a:cubicBezTo>
                      <a:cubicBezTo>
                        <a:pt x="5" y="26"/>
                        <a:pt x="8" y="28"/>
                        <a:pt x="8" y="33"/>
                      </a:cubicBezTo>
                      <a:cubicBezTo>
                        <a:pt x="8" y="65"/>
                        <a:pt x="8" y="65"/>
                        <a:pt x="8" y="65"/>
                      </a:cubicBezTo>
                      <a:cubicBezTo>
                        <a:pt x="20" y="65"/>
                        <a:pt x="20" y="65"/>
                        <a:pt x="20" y="65"/>
                      </a:cubicBezTo>
                      <a:cubicBezTo>
                        <a:pt x="20" y="33"/>
                        <a:pt x="20" y="33"/>
                        <a:pt x="20" y="33"/>
                      </a:cubicBezTo>
                      <a:cubicBezTo>
                        <a:pt x="20" y="28"/>
                        <a:pt x="22" y="26"/>
                        <a:pt x="25" y="25"/>
                      </a:cubicBezTo>
                      <a:cubicBezTo>
                        <a:pt x="26" y="23"/>
                        <a:pt x="28" y="22"/>
                        <a:pt x="28" y="21"/>
                      </a:cubicBezTo>
                      <a:cubicBezTo>
                        <a:pt x="28" y="17"/>
                        <a:pt x="28" y="17"/>
                        <a:pt x="28" y="17"/>
                      </a:cubicBezTo>
                      <a:cubicBezTo>
                        <a:pt x="28" y="2"/>
                        <a:pt x="28" y="2"/>
                        <a:pt x="28" y="2"/>
                      </a:cubicBezTo>
                      <a:cubicBezTo>
                        <a:pt x="28" y="1"/>
                        <a:pt x="27" y="0"/>
                        <a:pt x="2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325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76" name="î$ḷiḓé">
                  <a:extLst>
                    <a:ext uri="{FF2B5EF4-FFF2-40B4-BE49-F238E27FC236}">
                      <a16:creationId xmlns:a16="http://schemas.microsoft.com/office/drawing/2014/main" xmlns="" id="{4A436006-5E32-4A50-B4A6-FE1AB65F09AF}"/>
                    </a:ext>
                  </a:extLst>
                </p:cNvPr>
                <p:cNvSpPr/>
                <p:nvPr/>
              </p:nvSpPr>
              <p:spPr bwMode="auto">
                <a:xfrm>
                  <a:off x="10977048" y="3327085"/>
                  <a:ext cx="236837" cy="266197"/>
                </a:xfrm>
                <a:custGeom>
                  <a:avLst/>
                  <a:gdLst>
                    <a:gd name="T0" fmla="*/ 58 w 74"/>
                    <a:gd name="T1" fmla="*/ 25 h 83"/>
                    <a:gd name="T2" fmla="*/ 63 w 74"/>
                    <a:gd name="T3" fmla="*/ 22 h 83"/>
                    <a:gd name="T4" fmla="*/ 68 w 74"/>
                    <a:gd name="T5" fmla="*/ 12 h 83"/>
                    <a:gd name="T6" fmla="*/ 65 w 74"/>
                    <a:gd name="T7" fmla="*/ 3 h 83"/>
                    <a:gd name="T8" fmla="*/ 58 w 74"/>
                    <a:gd name="T9" fmla="*/ 0 h 83"/>
                    <a:gd name="T10" fmla="*/ 46 w 74"/>
                    <a:gd name="T11" fmla="*/ 6 h 83"/>
                    <a:gd name="T12" fmla="*/ 36 w 74"/>
                    <a:gd name="T13" fmla="*/ 24 h 83"/>
                    <a:gd name="T14" fmla="*/ 27 w 74"/>
                    <a:gd name="T15" fmla="*/ 6 h 83"/>
                    <a:gd name="T16" fmla="*/ 18 w 74"/>
                    <a:gd name="T17" fmla="*/ 2 h 83"/>
                    <a:gd name="T18" fmla="*/ 11 w 74"/>
                    <a:gd name="T19" fmla="*/ 5 h 83"/>
                    <a:gd name="T20" fmla="*/ 12 w 74"/>
                    <a:gd name="T21" fmla="*/ 21 h 83"/>
                    <a:gd name="T22" fmla="*/ 18 w 74"/>
                    <a:gd name="T23" fmla="*/ 25 h 83"/>
                    <a:gd name="T24" fmla="*/ 0 w 74"/>
                    <a:gd name="T25" fmla="*/ 25 h 83"/>
                    <a:gd name="T26" fmla="*/ 0 w 74"/>
                    <a:gd name="T27" fmla="*/ 47 h 83"/>
                    <a:gd name="T28" fmla="*/ 6 w 74"/>
                    <a:gd name="T29" fmla="*/ 47 h 83"/>
                    <a:gd name="T30" fmla="*/ 6 w 74"/>
                    <a:gd name="T31" fmla="*/ 83 h 83"/>
                    <a:gd name="T32" fmla="*/ 69 w 74"/>
                    <a:gd name="T33" fmla="*/ 83 h 83"/>
                    <a:gd name="T34" fmla="*/ 69 w 74"/>
                    <a:gd name="T35" fmla="*/ 47 h 83"/>
                    <a:gd name="T36" fmla="*/ 74 w 74"/>
                    <a:gd name="T37" fmla="*/ 47 h 83"/>
                    <a:gd name="T38" fmla="*/ 74 w 74"/>
                    <a:gd name="T39" fmla="*/ 25 h 83"/>
                    <a:gd name="T40" fmla="*/ 58 w 74"/>
                    <a:gd name="T41" fmla="*/ 25 h 83"/>
                    <a:gd name="T42" fmla="*/ 50 w 74"/>
                    <a:gd name="T43" fmla="*/ 10 h 83"/>
                    <a:gd name="T44" fmla="*/ 58 w 74"/>
                    <a:gd name="T45" fmla="*/ 6 h 83"/>
                    <a:gd name="T46" fmla="*/ 61 w 74"/>
                    <a:gd name="T47" fmla="*/ 7 h 83"/>
                    <a:gd name="T48" fmla="*/ 59 w 74"/>
                    <a:gd name="T49" fmla="*/ 18 h 83"/>
                    <a:gd name="T50" fmla="*/ 46 w 74"/>
                    <a:gd name="T51" fmla="*/ 25 h 83"/>
                    <a:gd name="T52" fmla="*/ 42 w 74"/>
                    <a:gd name="T53" fmla="*/ 25 h 83"/>
                    <a:gd name="T54" fmla="*/ 50 w 74"/>
                    <a:gd name="T55" fmla="*/ 10 h 83"/>
                    <a:gd name="T56" fmla="*/ 14 w 74"/>
                    <a:gd name="T57" fmla="*/ 12 h 83"/>
                    <a:gd name="T58" fmla="*/ 15 w 74"/>
                    <a:gd name="T59" fmla="*/ 9 h 83"/>
                    <a:gd name="T60" fmla="*/ 18 w 74"/>
                    <a:gd name="T61" fmla="*/ 8 h 83"/>
                    <a:gd name="T62" fmla="*/ 18 w 74"/>
                    <a:gd name="T63" fmla="*/ 8 h 83"/>
                    <a:gd name="T64" fmla="*/ 23 w 74"/>
                    <a:gd name="T65" fmla="*/ 10 h 83"/>
                    <a:gd name="T66" fmla="*/ 30 w 74"/>
                    <a:gd name="T67" fmla="*/ 23 h 83"/>
                    <a:gd name="T68" fmla="*/ 30 w 74"/>
                    <a:gd name="T69" fmla="*/ 24 h 83"/>
                    <a:gd name="T70" fmla="*/ 29 w 74"/>
                    <a:gd name="T71" fmla="*/ 24 h 83"/>
                    <a:gd name="T72" fmla="*/ 17 w 74"/>
                    <a:gd name="T73" fmla="*/ 17 h 83"/>
                    <a:gd name="T74" fmla="*/ 14 w 74"/>
                    <a:gd name="T75" fmla="*/ 12 h 83"/>
                    <a:gd name="T76" fmla="*/ 32 w 74"/>
                    <a:gd name="T77" fmla="*/ 78 h 83"/>
                    <a:gd name="T78" fmla="*/ 11 w 74"/>
                    <a:gd name="T79" fmla="*/ 78 h 83"/>
                    <a:gd name="T80" fmla="*/ 11 w 74"/>
                    <a:gd name="T81" fmla="*/ 44 h 83"/>
                    <a:gd name="T82" fmla="*/ 32 w 74"/>
                    <a:gd name="T83" fmla="*/ 44 h 83"/>
                    <a:gd name="T84" fmla="*/ 32 w 74"/>
                    <a:gd name="T85" fmla="*/ 78 h 83"/>
                    <a:gd name="T86" fmla="*/ 32 w 74"/>
                    <a:gd name="T87" fmla="*/ 41 h 83"/>
                    <a:gd name="T88" fmla="*/ 6 w 74"/>
                    <a:gd name="T89" fmla="*/ 41 h 83"/>
                    <a:gd name="T90" fmla="*/ 6 w 74"/>
                    <a:gd name="T91" fmla="*/ 31 h 83"/>
                    <a:gd name="T92" fmla="*/ 32 w 74"/>
                    <a:gd name="T93" fmla="*/ 31 h 83"/>
                    <a:gd name="T94" fmla="*/ 32 w 74"/>
                    <a:gd name="T95" fmla="*/ 41 h 83"/>
                    <a:gd name="T96" fmla="*/ 63 w 74"/>
                    <a:gd name="T97" fmla="*/ 78 h 83"/>
                    <a:gd name="T98" fmla="*/ 42 w 74"/>
                    <a:gd name="T99" fmla="*/ 78 h 83"/>
                    <a:gd name="T100" fmla="*/ 42 w 74"/>
                    <a:gd name="T101" fmla="*/ 44 h 83"/>
                    <a:gd name="T102" fmla="*/ 63 w 74"/>
                    <a:gd name="T103" fmla="*/ 44 h 83"/>
                    <a:gd name="T104" fmla="*/ 63 w 74"/>
                    <a:gd name="T105" fmla="*/ 78 h 83"/>
                    <a:gd name="T106" fmla="*/ 69 w 74"/>
                    <a:gd name="T107" fmla="*/ 41 h 83"/>
                    <a:gd name="T108" fmla="*/ 42 w 74"/>
                    <a:gd name="T109" fmla="*/ 41 h 83"/>
                    <a:gd name="T110" fmla="*/ 42 w 74"/>
                    <a:gd name="T111" fmla="*/ 31 h 83"/>
                    <a:gd name="T112" fmla="*/ 69 w 74"/>
                    <a:gd name="T113" fmla="*/ 31 h 83"/>
                    <a:gd name="T114" fmla="*/ 69 w 74"/>
                    <a:gd name="T115" fmla="*/ 41 h 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74" h="83">
                      <a:moveTo>
                        <a:pt x="58" y="25"/>
                      </a:moveTo>
                      <a:cubicBezTo>
                        <a:pt x="60" y="24"/>
                        <a:pt x="61" y="23"/>
                        <a:pt x="63" y="22"/>
                      </a:cubicBezTo>
                      <a:cubicBezTo>
                        <a:pt x="65" y="19"/>
                        <a:pt x="67" y="16"/>
                        <a:pt x="68" y="12"/>
                      </a:cubicBezTo>
                      <a:cubicBezTo>
                        <a:pt x="69" y="9"/>
                        <a:pt x="68" y="5"/>
                        <a:pt x="65" y="3"/>
                      </a:cubicBezTo>
                      <a:cubicBezTo>
                        <a:pt x="63" y="1"/>
                        <a:pt x="61" y="0"/>
                        <a:pt x="58" y="0"/>
                      </a:cubicBezTo>
                      <a:cubicBezTo>
                        <a:pt x="54" y="0"/>
                        <a:pt x="50" y="2"/>
                        <a:pt x="46" y="6"/>
                      </a:cubicBezTo>
                      <a:cubicBezTo>
                        <a:pt x="41" y="11"/>
                        <a:pt x="38" y="19"/>
                        <a:pt x="36" y="24"/>
                      </a:cubicBezTo>
                      <a:cubicBezTo>
                        <a:pt x="35" y="19"/>
                        <a:pt x="32" y="11"/>
                        <a:pt x="27" y="6"/>
                      </a:cubicBezTo>
                      <a:cubicBezTo>
                        <a:pt x="25" y="4"/>
                        <a:pt x="21" y="2"/>
                        <a:pt x="18" y="2"/>
                      </a:cubicBezTo>
                      <a:cubicBezTo>
                        <a:pt x="15" y="2"/>
                        <a:pt x="13" y="3"/>
                        <a:pt x="11" y="5"/>
                      </a:cubicBezTo>
                      <a:cubicBezTo>
                        <a:pt x="7" y="9"/>
                        <a:pt x="8" y="16"/>
                        <a:pt x="12" y="21"/>
                      </a:cubicBezTo>
                      <a:cubicBezTo>
                        <a:pt x="14" y="23"/>
                        <a:pt x="16" y="24"/>
                        <a:pt x="18" y="25"/>
                      </a:cubicBezTo>
                      <a:cubicBezTo>
                        <a:pt x="0" y="25"/>
                        <a:pt x="0" y="25"/>
                        <a:pt x="0" y="25"/>
                      </a:cubicBezTo>
                      <a:cubicBezTo>
                        <a:pt x="0" y="47"/>
                        <a:pt x="0" y="47"/>
                        <a:pt x="0" y="47"/>
                      </a:cubicBezTo>
                      <a:cubicBezTo>
                        <a:pt x="6" y="47"/>
                        <a:pt x="6" y="47"/>
                        <a:pt x="6" y="47"/>
                      </a:cubicBezTo>
                      <a:cubicBezTo>
                        <a:pt x="6" y="83"/>
                        <a:pt x="6" y="83"/>
                        <a:pt x="6" y="83"/>
                      </a:cubicBezTo>
                      <a:cubicBezTo>
                        <a:pt x="69" y="83"/>
                        <a:pt x="69" y="83"/>
                        <a:pt x="69" y="83"/>
                      </a:cubicBezTo>
                      <a:cubicBezTo>
                        <a:pt x="69" y="47"/>
                        <a:pt x="69" y="47"/>
                        <a:pt x="69" y="47"/>
                      </a:cubicBezTo>
                      <a:cubicBezTo>
                        <a:pt x="74" y="47"/>
                        <a:pt x="74" y="47"/>
                        <a:pt x="74" y="47"/>
                      </a:cubicBezTo>
                      <a:cubicBezTo>
                        <a:pt x="74" y="25"/>
                        <a:pt x="74" y="25"/>
                        <a:pt x="74" y="25"/>
                      </a:cubicBezTo>
                      <a:lnTo>
                        <a:pt x="58" y="25"/>
                      </a:lnTo>
                      <a:close/>
                      <a:moveTo>
                        <a:pt x="50" y="10"/>
                      </a:moveTo>
                      <a:cubicBezTo>
                        <a:pt x="53" y="7"/>
                        <a:pt x="56" y="6"/>
                        <a:pt x="58" y="6"/>
                      </a:cubicBezTo>
                      <a:cubicBezTo>
                        <a:pt x="59" y="6"/>
                        <a:pt x="60" y="6"/>
                        <a:pt x="61" y="7"/>
                      </a:cubicBezTo>
                      <a:cubicBezTo>
                        <a:pt x="63" y="9"/>
                        <a:pt x="62" y="14"/>
                        <a:pt x="59" y="18"/>
                      </a:cubicBezTo>
                      <a:cubicBezTo>
                        <a:pt x="55" y="21"/>
                        <a:pt x="50" y="24"/>
                        <a:pt x="46" y="25"/>
                      </a:cubicBezTo>
                      <a:cubicBezTo>
                        <a:pt x="42" y="25"/>
                        <a:pt x="42" y="25"/>
                        <a:pt x="42" y="25"/>
                      </a:cubicBezTo>
                      <a:cubicBezTo>
                        <a:pt x="43" y="21"/>
                        <a:pt x="46" y="14"/>
                        <a:pt x="50" y="10"/>
                      </a:cubicBezTo>
                      <a:close/>
                      <a:moveTo>
                        <a:pt x="14" y="12"/>
                      </a:moveTo>
                      <a:cubicBezTo>
                        <a:pt x="14" y="12"/>
                        <a:pt x="14" y="10"/>
                        <a:pt x="15" y="9"/>
                      </a:cubicBezTo>
                      <a:cubicBezTo>
                        <a:pt x="16" y="8"/>
                        <a:pt x="17" y="8"/>
                        <a:pt x="18" y="8"/>
                      </a:cubicBezTo>
                      <a:cubicBezTo>
                        <a:pt x="18" y="8"/>
                        <a:pt x="18" y="8"/>
                        <a:pt x="18" y="8"/>
                      </a:cubicBezTo>
                      <a:cubicBezTo>
                        <a:pt x="20" y="8"/>
                        <a:pt x="22" y="9"/>
                        <a:pt x="23" y="10"/>
                      </a:cubicBezTo>
                      <a:cubicBezTo>
                        <a:pt x="26" y="13"/>
                        <a:pt x="28" y="18"/>
                        <a:pt x="30" y="23"/>
                      </a:cubicBezTo>
                      <a:cubicBezTo>
                        <a:pt x="30" y="23"/>
                        <a:pt x="30" y="24"/>
                        <a:pt x="30" y="24"/>
                      </a:cubicBezTo>
                      <a:cubicBezTo>
                        <a:pt x="30" y="24"/>
                        <a:pt x="29" y="24"/>
                        <a:pt x="29" y="24"/>
                      </a:cubicBezTo>
                      <a:cubicBezTo>
                        <a:pt x="24" y="22"/>
                        <a:pt x="19" y="20"/>
                        <a:pt x="17" y="17"/>
                      </a:cubicBezTo>
                      <a:cubicBezTo>
                        <a:pt x="15" y="16"/>
                        <a:pt x="14" y="14"/>
                        <a:pt x="14" y="12"/>
                      </a:cubicBezTo>
                      <a:close/>
                      <a:moveTo>
                        <a:pt x="32" y="78"/>
                      </a:moveTo>
                      <a:cubicBezTo>
                        <a:pt x="11" y="78"/>
                        <a:pt x="11" y="78"/>
                        <a:pt x="11" y="78"/>
                      </a:cubicBezTo>
                      <a:cubicBezTo>
                        <a:pt x="11" y="44"/>
                        <a:pt x="11" y="44"/>
                        <a:pt x="11" y="44"/>
                      </a:cubicBezTo>
                      <a:cubicBezTo>
                        <a:pt x="32" y="44"/>
                        <a:pt x="32" y="44"/>
                        <a:pt x="32" y="44"/>
                      </a:cubicBezTo>
                      <a:lnTo>
                        <a:pt x="32" y="78"/>
                      </a:lnTo>
                      <a:close/>
                      <a:moveTo>
                        <a:pt x="32" y="41"/>
                      </a:moveTo>
                      <a:cubicBezTo>
                        <a:pt x="6" y="41"/>
                        <a:pt x="6" y="41"/>
                        <a:pt x="6" y="41"/>
                      </a:cubicBezTo>
                      <a:cubicBezTo>
                        <a:pt x="6" y="31"/>
                        <a:pt x="6" y="31"/>
                        <a:pt x="6" y="31"/>
                      </a:cubicBezTo>
                      <a:cubicBezTo>
                        <a:pt x="32" y="31"/>
                        <a:pt x="32" y="31"/>
                        <a:pt x="32" y="31"/>
                      </a:cubicBezTo>
                      <a:lnTo>
                        <a:pt x="32" y="41"/>
                      </a:lnTo>
                      <a:close/>
                      <a:moveTo>
                        <a:pt x="63" y="78"/>
                      </a:moveTo>
                      <a:cubicBezTo>
                        <a:pt x="42" y="78"/>
                        <a:pt x="42" y="78"/>
                        <a:pt x="42" y="78"/>
                      </a:cubicBezTo>
                      <a:cubicBezTo>
                        <a:pt x="42" y="44"/>
                        <a:pt x="42" y="44"/>
                        <a:pt x="42" y="44"/>
                      </a:cubicBezTo>
                      <a:cubicBezTo>
                        <a:pt x="63" y="44"/>
                        <a:pt x="63" y="44"/>
                        <a:pt x="63" y="44"/>
                      </a:cubicBezTo>
                      <a:lnTo>
                        <a:pt x="63" y="78"/>
                      </a:lnTo>
                      <a:close/>
                      <a:moveTo>
                        <a:pt x="69" y="41"/>
                      </a:moveTo>
                      <a:cubicBezTo>
                        <a:pt x="42" y="41"/>
                        <a:pt x="42" y="41"/>
                        <a:pt x="42" y="41"/>
                      </a:cubicBezTo>
                      <a:cubicBezTo>
                        <a:pt x="42" y="31"/>
                        <a:pt x="42" y="31"/>
                        <a:pt x="42" y="31"/>
                      </a:cubicBezTo>
                      <a:cubicBezTo>
                        <a:pt x="69" y="31"/>
                        <a:pt x="69" y="31"/>
                        <a:pt x="69" y="31"/>
                      </a:cubicBezTo>
                      <a:lnTo>
                        <a:pt x="69" y="4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5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77" name="iṡliḋé">
                  <a:extLst>
                    <a:ext uri="{FF2B5EF4-FFF2-40B4-BE49-F238E27FC236}">
                      <a16:creationId xmlns:a16="http://schemas.microsoft.com/office/drawing/2014/main" xmlns="" id="{E9677E35-0584-44A6-855A-F7CF2C003CCE}"/>
                    </a:ext>
                  </a:extLst>
                </p:cNvPr>
                <p:cNvSpPr/>
                <p:nvPr/>
              </p:nvSpPr>
              <p:spPr bwMode="auto">
                <a:xfrm>
                  <a:off x="10906584" y="4526927"/>
                  <a:ext cx="246623" cy="201604"/>
                </a:xfrm>
                <a:custGeom>
                  <a:avLst/>
                  <a:gdLst>
                    <a:gd name="T0" fmla="*/ 1 w 77"/>
                    <a:gd name="T1" fmla="*/ 42 h 63"/>
                    <a:gd name="T2" fmla="*/ 8 w 77"/>
                    <a:gd name="T3" fmla="*/ 55 h 63"/>
                    <a:gd name="T4" fmla="*/ 21 w 77"/>
                    <a:gd name="T5" fmla="*/ 61 h 63"/>
                    <a:gd name="T6" fmla="*/ 38 w 77"/>
                    <a:gd name="T7" fmla="*/ 63 h 63"/>
                    <a:gd name="T8" fmla="*/ 56 w 77"/>
                    <a:gd name="T9" fmla="*/ 61 h 63"/>
                    <a:gd name="T10" fmla="*/ 69 w 77"/>
                    <a:gd name="T11" fmla="*/ 55 h 63"/>
                    <a:gd name="T12" fmla="*/ 76 w 77"/>
                    <a:gd name="T13" fmla="*/ 42 h 63"/>
                    <a:gd name="T14" fmla="*/ 71 w 77"/>
                    <a:gd name="T15" fmla="*/ 16 h 63"/>
                    <a:gd name="T16" fmla="*/ 72 w 77"/>
                    <a:gd name="T17" fmla="*/ 11 h 63"/>
                    <a:gd name="T18" fmla="*/ 70 w 77"/>
                    <a:gd name="T19" fmla="*/ 0 h 63"/>
                    <a:gd name="T20" fmla="*/ 67 w 77"/>
                    <a:gd name="T21" fmla="*/ 0 h 63"/>
                    <a:gd name="T22" fmla="*/ 60 w 77"/>
                    <a:gd name="T23" fmla="*/ 3 h 63"/>
                    <a:gd name="T24" fmla="*/ 38 w 77"/>
                    <a:gd name="T25" fmla="*/ 5 h 63"/>
                    <a:gd name="T26" fmla="*/ 17 w 77"/>
                    <a:gd name="T27" fmla="*/ 3 h 63"/>
                    <a:gd name="T28" fmla="*/ 9 w 77"/>
                    <a:gd name="T29" fmla="*/ 0 h 63"/>
                    <a:gd name="T30" fmla="*/ 7 w 77"/>
                    <a:gd name="T31" fmla="*/ 0 h 63"/>
                    <a:gd name="T32" fmla="*/ 5 w 77"/>
                    <a:gd name="T33" fmla="*/ 11 h 63"/>
                    <a:gd name="T34" fmla="*/ 6 w 77"/>
                    <a:gd name="T35" fmla="*/ 16 h 63"/>
                    <a:gd name="T36" fmla="*/ 9 w 77"/>
                    <a:gd name="T37" fmla="*/ 42 h 63"/>
                    <a:gd name="T38" fmla="*/ 18 w 77"/>
                    <a:gd name="T39" fmla="*/ 30 h 63"/>
                    <a:gd name="T40" fmla="*/ 27 w 77"/>
                    <a:gd name="T41" fmla="*/ 29 h 63"/>
                    <a:gd name="T42" fmla="*/ 38 w 77"/>
                    <a:gd name="T43" fmla="*/ 30 h 63"/>
                    <a:gd name="T44" fmla="*/ 49 w 77"/>
                    <a:gd name="T45" fmla="*/ 29 h 63"/>
                    <a:gd name="T46" fmla="*/ 59 w 77"/>
                    <a:gd name="T47" fmla="*/ 30 h 63"/>
                    <a:gd name="T48" fmla="*/ 67 w 77"/>
                    <a:gd name="T49" fmla="*/ 42 h 63"/>
                    <a:gd name="T50" fmla="*/ 64 w 77"/>
                    <a:gd name="T51" fmla="*/ 52 h 63"/>
                    <a:gd name="T52" fmla="*/ 56 w 77"/>
                    <a:gd name="T53" fmla="*/ 57 h 63"/>
                    <a:gd name="T54" fmla="*/ 45 w 77"/>
                    <a:gd name="T55" fmla="*/ 58 h 63"/>
                    <a:gd name="T56" fmla="*/ 31 w 77"/>
                    <a:gd name="T57" fmla="*/ 58 h 63"/>
                    <a:gd name="T58" fmla="*/ 20 w 77"/>
                    <a:gd name="T59" fmla="*/ 57 h 63"/>
                    <a:gd name="T60" fmla="*/ 12 w 77"/>
                    <a:gd name="T61" fmla="*/ 52 h 63"/>
                    <a:gd name="T62" fmla="*/ 9 w 77"/>
                    <a:gd name="T63" fmla="*/ 42 h 63"/>
                    <a:gd name="T64" fmla="*/ 53 w 77"/>
                    <a:gd name="T65" fmla="*/ 48 h 63"/>
                    <a:gd name="T66" fmla="*/ 53 w 77"/>
                    <a:gd name="T67" fmla="*/ 34 h 63"/>
                    <a:gd name="T68" fmla="*/ 19 w 77"/>
                    <a:gd name="T69" fmla="*/ 41 h 63"/>
                    <a:gd name="T70" fmla="*/ 29 w 77"/>
                    <a:gd name="T71" fmla="*/ 41 h 63"/>
                    <a:gd name="T72" fmla="*/ 19 w 77"/>
                    <a:gd name="T73" fmla="*/ 41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77" h="63">
                      <a:moveTo>
                        <a:pt x="0" y="33"/>
                      </a:moveTo>
                      <a:cubicBezTo>
                        <a:pt x="0" y="36"/>
                        <a:pt x="0" y="39"/>
                        <a:pt x="1" y="42"/>
                      </a:cubicBezTo>
                      <a:cubicBezTo>
                        <a:pt x="1" y="45"/>
                        <a:pt x="2" y="47"/>
                        <a:pt x="3" y="49"/>
                      </a:cubicBezTo>
                      <a:cubicBezTo>
                        <a:pt x="5" y="51"/>
                        <a:pt x="6" y="53"/>
                        <a:pt x="8" y="55"/>
                      </a:cubicBezTo>
                      <a:cubicBezTo>
                        <a:pt x="10" y="56"/>
                        <a:pt x="12" y="58"/>
                        <a:pt x="14" y="59"/>
                      </a:cubicBezTo>
                      <a:cubicBezTo>
                        <a:pt x="16" y="60"/>
                        <a:pt x="18" y="61"/>
                        <a:pt x="21" y="61"/>
                      </a:cubicBezTo>
                      <a:cubicBezTo>
                        <a:pt x="23" y="62"/>
                        <a:pt x="26" y="62"/>
                        <a:pt x="29" y="63"/>
                      </a:cubicBezTo>
                      <a:cubicBezTo>
                        <a:pt x="32" y="63"/>
                        <a:pt x="35" y="63"/>
                        <a:pt x="38" y="63"/>
                      </a:cubicBezTo>
                      <a:cubicBezTo>
                        <a:pt x="42" y="63"/>
                        <a:pt x="45" y="63"/>
                        <a:pt x="47" y="63"/>
                      </a:cubicBezTo>
                      <a:cubicBezTo>
                        <a:pt x="50" y="62"/>
                        <a:pt x="53" y="62"/>
                        <a:pt x="56" y="61"/>
                      </a:cubicBezTo>
                      <a:cubicBezTo>
                        <a:pt x="58" y="61"/>
                        <a:pt x="61" y="60"/>
                        <a:pt x="63" y="59"/>
                      </a:cubicBezTo>
                      <a:cubicBezTo>
                        <a:pt x="65" y="58"/>
                        <a:pt x="67" y="56"/>
                        <a:pt x="69" y="55"/>
                      </a:cubicBezTo>
                      <a:cubicBezTo>
                        <a:pt x="71" y="53"/>
                        <a:pt x="72" y="51"/>
                        <a:pt x="73" y="49"/>
                      </a:cubicBezTo>
                      <a:cubicBezTo>
                        <a:pt x="74" y="47"/>
                        <a:pt x="75" y="45"/>
                        <a:pt x="76" y="42"/>
                      </a:cubicBezTo>
                      <a:cubicBezTo>
                        <a:pt x="77" y="39"/>
                        <a:pt x="77" y="36"/>
                        <a:pt x="77" y="33"/>
                      </a:cubicBezTo>
                      <a:cubicBezTo>
                        <a:pt x="77" y="26"/>
                        <a:pt x="75" y="21"/>
                        <a:pt x="71" y="16"/>
                      </a:cubicBezTo>
                      <a:cubicBezTo>
                        <a:pt x="71" y="16"/>
                        <a:pt x="71" y="15"/>
                        <a:pt x="71" y="14"/>
                      </a:cubicBezTo>
                      <a:cubicBezTo>
                        <a:pt x="71" y="13"/>
                        <a:pt x="72" y="12"/>
                        <a:pt x="72" y="11"/>
                      </a:cubicBezTo>
                      <a:cubicBezTo>
                        <a:pt x="72" y="10"/>
                        <a:pt x="72" y="8"/>
                        <a:pt x="72" y="6"/>
                      </a:cubicBezTo>
                      <a:cubicBezTo>
                        <a:pt x="71" y="4"/>
                        <a:pt x="71" y="2"/>
                        <a:pt x="70" y="0"/>
                      </a:cubicBezTo>
                      <a:cubicBezTo>
                        <a:pt x="69" y="0"/>
                        <a:pt x="69" y="0"/>
                        <a:pt x="69" y="0"/>
                      </a:cubicBezTo>
                      <a:cubicBezTo>
                        <a:pt x="69" y="0"/>
                        <a:pt x="68" y="0"/>
                        <a:pt x="67" y="0"/>
                      </a:cubicBezTo>
                      <a:cubicBezTo>
                        <a:pt x="67" y="0"/>
                        <a:pt x="65" y="1"/>
                        <a:pt x="64" y="1"/>
                      </a:cubicBezTo>
                      <a:cubicBezTo>
                        <a:pt x="63" y="1"/>
                        <a:pt x="61" y="2"/>
                        <a:pt x="60" y="3"/>
                      </a:cubicBezTo>
                      <a:cubicBezTo>
                        <a:pt x="58" y="4"/>
                        <a:pt x="56" y="5"/>
                        <a:pt x="53" y="7"/>
                      </a:cubicBezTo>
                      <a:cubicBezTo>
                        <a:pt x="50" y="6"/>
                        <a:pt x="45" y="5"/>
                        <a:pt x="38" y="5"/>
                      </a:cubicBezTo>
                      <a:cubicBezTo>
                        <a:pt x="32" y="5"/>
                        <a:pt x="27" y="6"/>
                        <a:pt x="23" y="7"/>
                      </a:cubicBezTo>
                      <a:cubicBezTo>
                        <a:pt x="21" y="5"/>
                        <a:pt x="19" y="4"/>
                        <a:pt x="17" y="3"/>
                      </a:cubicBezTo>
                      <a:cubicBezTo>
                        <a:pt x="15" y="2"/>
                        <a:pt x="14" y="1"/>
                        <a:pt x="12" y="1"/>
                      </a:cubicBezTo>
                      <a:cubicBezTo>
                        <a:pt x="11" y="1"/>
                        <a:pt x="10" y="0"/>
                        <a:pt x="9" y="0"/>
                      </a:cubicBezTo>
                      <a:cubicBezTo>
                        <a:pt x="8" y="0"/>
                        <a:pt x="8" y="0"/>
                        <a:pt x="7" y="0"/>
                      </a:cubicBezTo>
                      <a:cubicBezTo>
                        <a:pt x="7" y="0"/>
                        <a:pt x="7" y="0"/>
                        <a:pt x="7" y="0"/>
                      </a:cubicBezTo>
                      <a:cubicBezTo>
                        <a:pt x="6" y="2"/>
                        <a:pt x="5" y="4"/>
                        <a:pt x="5" y="6"/>
                      </a:cubicBezTo>
                      <a:cubicBezTo>
                        <a:pt x="5" y="8"/>
                        <a:pt x="5" y="10"/>
                        <a:pt x="5" y="11"/>
                      </a:cubicBezTo>
                      <a:cubicBezTo>
                        <a:pt x="5" y="12"/>
                        <a:pt x="5" y="13"/>
                        <a:pt x="5" y="14"/>
                      </a:cubicBezTo>
                      <a:cubicBezTo>
                        <a:pt x="6" y="15"/>
                        <a:pt x="6" y="16"/>
                        <a:pt x="6" y="16"/>
                      </a:cubicBezTo>
                      <a:cubicBezTo>
                        <a:pt x="2" y="21"/>
                        <a:pt x="0" y="26"/>
                        <a:pt x="0" y="33"/>
                      </a:cubicBezTo>
                      <a:close/>
                      <a:moveTo>
                        <a:pt x="9" y="42"/>
                      </a:moveTo>
                      <a:cubicBezTo>
                        <a:pt x="9" y="38"/>
                        <a:pt x="11" y="35"/>
                        <a:pt x="14" y="32"/>
                      </a:cubicBezTo>
                      <a:cubicBezTo>
                        <a:pt x="15" y="31"/>
                        <a:pt x="16" y="30"/>
                        <a:pt x="18" y="30"/>
                      </a:cubicBezTo>
                      <a:cubicBezTo>
                        <a:pt x="19" y="30"/>
                        <a:pt x="20" y="29"/>
                        <a:pt x="22" y="29"/>
                      </a:cubicBezTo>
                      <a:cubicBezTo>
                        <a:pt x="24" y="29"/>
                        <a:pt x="25" y="29"/>
                        <a:pt x="27" y="29"/>
                      </a:cubicBezTo>
                      <a:cubicBezTo>
                        <a:pt x="28" y="29"/>
                        <a:pt x="30" y="29"/>
                        <a:pt x="32" y="30"/>
                      </a:cubicBezTo>
                      <a:cubicBezTo>
                        <a:pt x="35" y="30"/>
                        <a:pt x="36" y="30"/>
                        <a:pt x="38" y="30"/>
                      </a:cubicBezTo>
                      <a:cubicBezTo>
                        <a:pt x="40" y="30"/>
                        <a:pt x="42" y="30"/>
                        <a:pt x="44" y="30"/>
                      </a:cubicBezTo>
                      <a:cubicBezTo>
                        <a:pt x="46" y="29"/>
                        <a:pt x="48" y="29"/>
                        <a:pt x="49" y="29"/>
                      </a:cubicBezTo>
                      <a:cubicBezTo>
                        <a:pt x="51" y="29"/>
                        <a:pt x="52" y="29"/>
                        <a:pt x="54" y="29"/>
                      </a:cubicBezTo>
                      <a:cubicBezTo>
                        <a:pt x="56" y="29"/>
                        <a:pt x="57" y="30"/>
                        <a:pt x="59" y="30"/>
                      </a:cubicBezTo>
                      <a:cubicBezTo>
                        <a:pt x="60" y="30"/>
                        <a:pt x="61" y="31"/>
                        <a:pt x="62" y="32"/>
                      </a:cubicBezTo>
                      <a:cubicBezTo>
                        <a:pt x="65" y="35"/>
                        <a:pt x="67" y="38"/>
                        <a:pt x="67" y="42"/>
                      </a:cubicBezTo>
                      <a:cubicBezTo>
                        <a:pt x="67" y="44"/>
                        <a:pt x="67" y="46"/>
                        <a:pt x="66" y="48"/>
                      </a:cubicBezTo>
                      <a:cubicBezTo>
                        <a:pt x="66" y="49"/>
                        <a:pt x="65" y="51"/>
                        <a:pt x="64" y="52"/>
                      </a:cubicBezTo>
                      <a:cubicBezTo>
                        <a:pt x="63" y="53"/>
                        <a:pt x="62" y="54"/>
                        <a:pt x="61" y="55"/>
                      </a:cubicBezTo>
                      <a:cubicBezTo>
                        <a:pt x="59" y="56"/>
                        <a:pt x="58" y="56"/>
                        <a:pt x="56" y="57"/>
                      </a:cubicBezTo>
                      <a:cubicBezTo>
                        <a:pt x="55" y="57"/>
                        <a:pt x="53" y="57"/>
                        <a:pt x="51" y="58"/>
                      </a:cubicBezTo>
                      <a:cubicBezTo>
                        <a:pt x="48" y="58"/>
                        <a:pt x="46" y="58"/>
                        <a:pt x="45" y="58"/>
                      </a:cubicBezTo>
                      <a:cubicBezTo>
                        <a:pt x="43" y="58"/>
                        <a:pt x="41" y="58"/>
                        <a:pt x="38" y="58"/>
                      </a:cubicBezTo>
                      <a:cubicBezTo>
                        <a:pt x="35" y="58"/>
                        <a:pt x="33" y="58"/>
                        <a:pt x="31" y="58"/>
                      </a:cubicBezTo>
                      <a:cubicBezTo>
                        <a:pt x="30" y="58"/>
                        <a:pt x="28" y="58"/>
                        <a:pt x="25" y="58"/>
                      </a:cubicBezTo>
                      <a:cubicBezTo>
                        <a:pt x="23" y="57"/>
                        <a:pt x="21" y="57"/>
                        <a:pt x="20" y="57"/>
                      </a:cubicBezTo>
                      <a:cubicBezTo>
                        <a:pt x="19" y="56"/>
                        <a:pt x="17" y="56"/>
                        <a:pt x="16" y="55"/>
                      </a:cubicBezTo>
                      <a:cubicBezTo>
                        <a:pt x="14" y="54"/>
                        <a:pt x="13" y="53"/>
                        <a:pt x="12" y="52"/>
                      </a:cubicBezTo>
                      <a:cubicBezTo>
                        <a:pt x="11" y="51"/>
                        <a:pt x="11" y="49"/>
                        <a:pt x="10" y="48"/>
                      </a:cubicBezTo>
                      <a:cubicBezTo>
                        <a:pt x="9" y="46"/>
                        <a:pt x="9" y="44"/>
                        <a:pt x="9" y="42"/>
                      </a:cubicBezTo>
                      <a:close/>
                      <a:moveTo>
                        <a:pt x="48" y="41"/>
                      </a:moveTo>
                      <a:cubicBezTo>
                        <a:pt x="48" y="45"/>
                        <a:pt x="50" y="48"/>
                        <a:pt x="53" y="48"/>
                      </a:cubicBezTo>
                      <a:cubicBezTo>
                        <a:pt x="55" y="48"/>
                        <a:pt x="58" y="45"/>
                        <a:pt x="58" y="41"/>
                      </a:cubicBezTo>
                      <a:cubicBezTo>
                        <a:pt x="58" y="37"/>
                        <a:pt x="55" y="34"/>
                        <a:pt x="53" y="34"/>
                      </a:cubicBezTo>
                      <a:cubicBezTo>
                        <a:pt x="50" y="34"/>
                        <a:pt x="48" y="37"/>
                        <a:pt x="48" y="41"/>
                      </a:cubicBezTo>
                      <a:close/>
                      <a:moveTo>
                        <a:pt x="19" y="41"/>
                      </a:moveTo>
                      <a:cubicBezTo>
                        <a:pt x="19" y="45"/>
                        <a:pt x="21" y="48"/>
                        <a:pt x="24" y="48"/>
                      </a:cubicBezTo>
                      <a:cubicBezTo>
                        <a:pt x="27" y="48"/>
                        <a:pt x="29" y="45"/>
                        <a:pt x="29" y="41"/>
                      </a:cubicBezTo>
                      <a:cubicBezTo>
                        <a:pt x="29" y="37"/>
                        <a:pt x="27" y="34"/>
                        <a:pt x="24" y="34"/>
                      </a:cubicBezTo>
                      <a:cubicBezTo>
                        <a:pt x="21" y="34"/>
                        <a:pt x="19" y="37"/>
                        <a:pt x="19" y="4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325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78" name="îSľíḑè">
                  <a:extLst>
                    <a:ext uri="{FF2B5EF4-FFF2-40B4-BE49-F238E27FC236}">
                      <a16:creationId xmlns:a16="http://schemas.microsoft.com/office/drawing/2014/main" xmlns="" id="{5457A408-747B-4905-8D04-C57313FE191E}"/>
                    </a:ext>
                  </a:extLst>
                </p:cNvPr>
                <p:cNvSpPr/>
                <p:nvPr/>
              </p:nvSpPr>
              <p:spPr bwMode="auto">
                <a:xfrm>
                  <a:off x="10654088" y="1900192"/>
                  <a:ext cx="401253" cy="401252"/>
                </a:xfrm>
                <a:custGeom>
                  <a:avLst/>
                  <a:gdLst>
                    <a:gd name="T0" fmla="*/ 0 w 125"/>
                    <a:gd name="T1" fmla="*/ 63 h 125"/>
                    <a:gd name="T2" fmla="*/ 125 w 125"/>
                    <a:gd name="T3" fmla="*/ 63 h 125"/>
                    <a:gd name="T4" fmla="*/ 98 w 125"/>
                    <a:gd name="T5" fmla="*/ 83 h 125"/>
                    <a:gd name="T6" fmla="*/ 117 w 125"/>
                    <a:gd name="T7" fmla="*/ 67 h 125"/>
                    <a:gd name="T8" fmla="*/ 98 w 125"/>
                    <a:gd name="T9" fmla="*/ 83 h 125"/>
                    <a:gd name="T10" fmla="*/ 25 w 125"/>
                    <a:gd name="T11" fmla="*/ 59 h 125"/>
                    <a:gd name="T12" fmla="*/ 13 w 125"/>
                    <a:gd name="T13" fmla="*/ 42 h 125"/>
                    <a:gd name="T14" fmla="*/ 90 w 125"/>
                    <a:gd name="T15" fmla="*/ 42 h 125"/>
                    <a:gd name="T16" fmla="*/ 67 w 125"/>
                    <a:gd name="T17" fmla="*/ 59 h 125"/>
                    <a:gd name="T18" fmla="*/ 90 w 125"/>
                    <a:gd name="T19" fmla="*/ 42 h 125"/>
                    <a:gd name="T20" fmla="*/ 67 w 125"/>
                    <a:gd name="T21" fmla="*/ 9 h 125"/>
                    <a:gd name="T22" fmla="*/ 82 w 125"/>
                    <a:gd name="T23" fmla="*/ 23 h 125"/>
                    <a:gd name="T24" fmla="*/ 67 w 125"/>
                    <a:gd name="T25" fmla="*/ 34 h 125"/>
                    <a:gd name="T26" fmla="*/ 53 w 125"/>
                    <a:gd name="T27" fmla="*/ 12 h 125"/>
                    <a:gd name="T28" fmla="*/ 59 w 125"/>
                    <a:gd name="T29" fmla="*/ 34 h 125"/>
                    <a:gd name="T30" fmla="*/ 43 w 125"/>
                    <a:gd name="T31" fmla="*/ 23 h 125"/>
                    <a:gd name="T32" fmla="*/ 59 w 125"/>
                    <a:gd name="T33" fmla="*/ 59 h 125"/>
                    <a:gd name="T34" fmla="*/ 36 w 125"/>
                    <a:gd name="T35" fmla="*/ 42 h 125"/>
                    <a:gd name="T36" fmla="*/ 13 w 125"/>
                    <a:gd name="T37" fmla="*/ 83 h 125"/>
                    <a:gd name="T38" fmla="*/ 25 w 125"/>
                    <a:gd name="T39" fmla="*/ 67 h 125"/>
                    <a:gd name="T40" fmla="*/ 13 w 125"/>
                    <a:gd name="T41" fmla="*/ 83 h 125"/>
                    <a:gd name="T42" fmla="*/ 59 w 125"/>
                    <a:gd name="T43" fmla="*/ 67 h 125"/>
                    <a:gd name="T44" fmla="*/ 36 w 125"/>
                    <a:gd name="T45" fmla="*/ 83 h 125"/>
                    <a:gd name="T46" fmla="*/ 59 w 125"/>
                    <a:gd name="T47" fmla="*/ 92 h 125"/>
                    <a:gd name="T48" fmla="*/ 53 w 125"/>
                    <a:gd name="T49" fmla="*/ 113 h 125"/>
                    <a:gd name="T50" fmla="*/ 38 w 125"/>
                    <a:gd name="T51" fmla="*/ 92 h 125"/>
                    <a:gd name="T52" fmla="*/ 82 w 125"/>
                    <a:gd name="T53" fmla="*/ 102 h 125"/>
                    <a:gd name="T54" fmla="*/ 67 w 125"/>
                    <a:gd name="T55" fmla="*/ 116 h 125"/>
                    <a:gd name="T56" fmla="*/ 87 w 125"/>
                    <a:gd name="T57" fmla="*/ 92 h 125"/>
                    <a:gd name="T58" fmla="*/ 67 w 125"/>
                    <a:gd name="T59" fmla="*/ 83 h 125"/>
                    <a:gd name="T60" fmla="*/ 92 w 125"/>
                    <a:gd name="T61" fmla="*/ 67 h 125"/>
                    <a:gd name="T62" fmla="*/ 67 w 125"/>
                    <a:gd name="T63" fmla="*/ 83 h 125"/>
                    <a:gd name="T64" fmla="*/ 98 w 125"/>
                    <a:gd name="T65" fmla="*/ 42 h 125"/>
                    <a:gd name="T66" fmla="*/ 117 w 125"/>
                    <a:gd name="T67" fmla="*/ 59 h 125"/>
                    <a:gd name="T68" fmla="*/ 108 w 125"/>
                    <a:gd name="T69" fmla="*/ 34 h 125"/>
                    <a:gd name="T70" fmla="*/ 86 w 125"/>
                    <a:gd name="T71" fmla="*/ 14 h 125"/>
                    <a:gd name="T72" fmla="*/ 108 w 125"/>
                    <a:gd name="T73" fmla="*/ 34 h 125"/>
                    <a:gd name="T74" fmla="*/ 39 w 125"/>
                    <a:gd name="T75" fmla="*/ 14 h 125"/>
                    <a:gd name="T76" fmla="*/ 17 w 125"/>
                    <a:gd name="T77" fmla="*/ 34 h 125"/>
                    <a:gd name="T78" fmla="*/ 17 w 125"/>
                    <a:gd name="T79" fmla="*/ 92 h 125"/>
                    <a:gd name="T80" fmla="*/ 39 w 125"/>
                    <a:gd name="T81" fmla="*/ 111 h 125"/>
                    <a:gd name="T82" fmla="*/ 17 w 125"/>
                    <a:gd name="T83" fmla="*/ 92 h 125"/>
                    <a:gd name="T84" fmla="*/ 86 w 125"/>
                    <a:gd name="T85" fmla="*/ 111 h 125"/>
                    <a:gd name="T86" fmla="*/ 108 w 125"/>
                    <a:gd name="T87" fmla="*/ 92 h 1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125" h="125">
                      <a:moveTo>
                        <a:pt x="63" y="0"/>
                      </a:moveTo>
                      <a:cubicBezTo>
                        <a:pt x="28" y="0"/>
                        <a:pt x="0" y="28"/>
                        <a:pt x="0" y="63"/>
                      </a:cubicBezTo>
                      <a:cubicBezTo>
                        <a:pt x="0" y="97"/>
                        <a:pt x="28" y="125"/>
                        <a:pt x="63" y="125"/>
                      </a:cubicBezTo>
                      <a:cubicBezTo>
                        <a:pt x="97" y="125"/>
                        <a:pt x="125" y="97"/>
                        <a:pt x="125" y="63"/>
                      </a:cubicBezTo>
                      <a:cubicBezTo>
                        <a:pt x="125" y="28"/>
                        <a:pt x="97" y="0"/>
                        <a:pt x="63" y="0"/>
                      </a:cubicBezTo>
                      <a:close/>
                      <a:moveTo>
                        <a:pt x="98" y="83"/>
                      </a:moveTo>
                      <a:cubicBezTo>
                        <a:pt x="99" y="78"/>
                        <a:pt x="100" y="73"/>
                        <a:pt x="100" y="67"/>
                      </a:cubicBezTo>
                      <a:cubicBezTo>
                        <a:pt x="117" y="67"/>
                        <a:pt x="117" y="67"/>
                        <a:pt x="117" y="67"/>
                      </a:cubicBezTo>
                      <a:cubicBezTo>
                        <a:pt x="116" y="73"/>
                        <a:pt x="115" y="78"/>
                        <a:pt x="113" y="83"/>
                      </a:cubicBezTo>
                      <a:lnTo>
                        <a:pt x="98" y="83"/>
                      </a:lnTo>
                      <a:close/>
                      <a:moveTo>
                        <a:pt x="27" y="42"/>
                      </a:moveTo>
                      <a:cubicBezTo>
                        <a:pt x="26" y="47"/>
                        <a:pt x="26" y="53"/>
                        <a:pt x="25" y="59"/>
                      </a:cubicBezTo>
                      <a:cubicBezTo>
                        <a:pt x="9" y="59"/>
                        <a:pt x="9" y="59"/>
                        <a:pt x="9" y="59"/>
                      </a:cubicBezTo>
                      <a:cubicBezTo>
                        <a:pt x="9" y="53"/>
                        <a:pt x="11" y="47"/>
                        <a:pt x="13" y="42"/>
                      </a:cubicBezTo>
                      <a:lnTo>
                        <a:pt x="27" y="42"/>
                      </a:lnTo>
                      <a:close/>
                      <a:moveTo>
                        <a:pt x="90" y="42"/>
                      </a:moveTo>
                      <a:cubicBezTo>
                        <a:pt x="91" y="47"/>
                        <a:pt x="92" y="53"/>
                        <a:pt x="92" y="59"/>
                      </a:cubicBezTo>
                      <a:cubicBezTo>
                        <a:pt x="67" y="59"/>
                        <a:pt x="67" y="59"/>
                        <a:pt x="67" y="59"/>
                      </a:cubicBezTo>
                      <a:cubicBezTo>
                        <a:pt x="67" y="42"/>
                        <a:pt x="67" y="42"/>
                        <a:pt x="67" y="42"/>
                      </a:cubicBezTo>
                      <a:lnTo>
                        <a:pt x="90" y="42"/>
                      </a:lnTo>
                      <a:close/>
                      <a:moveTo>
                        <a:pt x="67" y="34"/>
                      </a:moveTo>
                      <a:cubicBezTo>
                        <a:pt x="67" y="9"/>
                        <a:pt x="67" y="9"/>
                        <a:pt x="67" y="9"/>
                      </a:cubicBezTo>
                      <a:cubicBezTo>
                        <a:pt x="69" y="10"/>
                        <a:pt x="71" y="11"/>
                        <a:pt x="73" y="12"/>
                      </a:cubicBezTo>
                      <a:cubicBezTo>
                        <a:pt x="76" y="14"/>
                        <a:pt x="79" y="18"/>
                        <a:pt x="82" y="23"/>
                      </a:cubicBezTo>
                      <a:cubicBezTo>
                        <a:pt x="84" y="26"/>
                        <a:pt x="86" y="30"/>
                        <a:pt x="87" y="34"/>
                      </a:cubicBezTo>
                      <a:cubicBezTo>
                        <a:pt x="67" y="34"/>
                        <a:pt x="67" y="34"/>
                        <a:pt x="67" y="34"/>
                      </a:cubicBezTo>
                      <a:close/>
                      <a:moveTo>
                        <a:pt x="43" y="23"/>
                      </a:moveTo>
                      <a:cubicBezTo>
                        <a:pt x="46" y="18"/>
                        <a:pt x="50" y="14"/>
                        <a:pt x="53" y="12"/>
                      </a:cubicBezTo>
                      <a:cubicBezTo>
                        <a:pt x="55" y="11"/>
                        <a:pt x="57" y="10"/>
                        <a:pt x="59" y="9"/>
                      </a:cubicBezTo>
                      <a:cubicBezTo>
                        <a:pt x="59" y="34"/>
                        <a:pt x="59" y="34"/>
                        <a:pt x="59" y="34"/>
                      </a:cubicBezTo>
                      <a:cubicBezTo>
                        <a:pt x="38" y="34"/>
                        <a:pt x="38" y="34"/>
                        <a:pt x="38" y="34"/>
                      </a:cubicBezTo>
                      <a:cubicBezTo>
                        <a:pt x="40" y="30"/>
                        <a:pt x="41" y="26"/>
                        <a:pt x="43" y="23"/>
                      </a:cubicBezTo>
                      <a:close/>
                      <a:moveTo>
                        <a:pt x="59" y="42"/>
                      </a:moveTo>
                      <a:cubicBezTo>
                        <a:pt x="59" y="59"/>
                        <a:pt x="59" y="59"/>
                        <a:pt x="59" y="59"/>
                      </a:cubicBezTo>
                      <a:cubicBezTo>
                        <a:pt x="34" y="59"/>
                        <a:pt x="34" y="59"/>
                        <a:pt x="34" y="59"/>
                      </a:cubicBezTo>
                      <a:cubicBezTo>
                        <a:pt x="34" y="53"/>
                        <a:pt x="35" y="47"/>
                        <a:pt x="36" y="42"/>
                      </a:cubicBezTo>
                      <a:lnTo>
                        <a:pt x="59" y="42"/>
                      </a:lnTo>
                      <a:close/>
                      <a:moveTo>
                        <a:pt x="13" y="83"/>
                      </a:moveTo>
                      <a:cubicBezTo>
                        <a:pt x="11" y="78"/>
                        <a:pt x="9" y="73"/>
                        <a:pt x="9" y="67"/>
                      </a:cubicBezTo>
                      <a:cubicBezTo>
                        <a:pt x="25" y="67"/>
                        <a:pt x="25" y="67"/>
                        <a:pt x="25" y="67"/>
                      </a:cubicBezTo>
                      <a:cubicBezTo>
                        <a:pt x="26" y="73"/>
                        <a:pt x="26" y="78"/>
                        <a:pt x="27" y="83"/>
                      </a:cubicBezTo>
                      <a:lnTo>
                        <a:pt x="13" y="83"/>
                      </a:lnTo>
                      <a:close/>
                      <a:moveTo>
                        <a:pt x="34" y="67"/>
                      </a:moveTo>
                      <a:cubicBezTo>
                        <a:pt x="59" y="67"/>
                        <a:pt x="59" y="67"/>
                        <a:pt x="59" y="67"/>
                      </a:cubicBezTo>
                      <a:cubicBezTo>
                        <a:pt x="59" y="83"/>
                        <a:pt x="59" y="83"/>
                        <a:pt x="59" y="83"/>
                      </a:cubicBezTo>
                      <a:cubicBezTo>
                        <a:pt x="36" y="83"/>
                        <a:pt x="36" y="83"/>
                        <a:pt x="36" y="83"/>
                      </a:cubicBezTo>
                      <a:cubicBezTo>
                        <a:pt x="35" y="78"/>
                        <a:pt x="34" y="73"/>
                        <a:pt x="34" y="67"/>
                      </a:cubicBezTo>
                      <a:close/>
                      <a:moveTo>
                        <a:pt x="59" y="92"/>
                      </a:moveTo>
                      <a:cubicBezTo>
                        <a:pt x="59" y="116"/>
                        <a:pt x="59" y="116"/>
                        <a:pt x="59" y="116"/>
                      </a:cubicBezTo>
                      <a:cubicBezTo>
                        <a:pt x="57" y="116"/>
                        <a:pt x="55" y="115"/>
                        <a:pt x="53" y="113"/>
                      </a:cubicBezTo>
                      <a:cubicBezTo>
                        <a:pt x="50" y="111"/>
                        <a:pt x="46" y="107"/>
                        <a:pt x="43" y="102"/>
                      </a:cubicBezTo>
                      <a:cubicBezTo>
                        <a:pt x="41" y="99"/>
                        <a:pt x="40" y="96"/>
                        <a:pt x="38" y="92"/>
                      </a:cubicBezTo>
                      <a:cubicBezTo>
                        <a:pt x="59" y="92"/>
                        <a:pt x="59" y="92"/>
                        <a:pt x="59" y="92"/>
                      </a:cubicBezTo>
                      <a:close/>
                      <a:moveTo>
                        <a:pt x="82" y="102"/>
                      </a:moveTo>
                      <a:cubicBezTo>
                        <a:pt x="79" y="107"/>
                        <a:pt x="76" y="111"/>
                        <a:pt x="73" y="113"/>
                      </a:cubicBezTo>
                      <a:cubicBezTo>
                        <a:pt x="71" y="115"/>
                        <a:pt x="69" y="116"/>
                        <a:pt x="67" y="116"/>
                      </a:cubicBezTo>
                      <a:cubicBezTo>
                        <a:pt x="67" y="92"/>
                        <a:pt x="67" y="92"/>
                        <a:pt x="67" y="92"/>
                      </a:cubicBezTo>
                      <a:cubicBezTo>
                        <a:pt x="87" y="92"/>
                        <a:pt x="87" y="92"/>
                        <a:pt x="87" y="92"/>
                      </a:cubicBezTo>
                      <a:cubicBezTo>
                        <a:pt x="86" y="96"/>
                        <a:pt x="84" y="99"/>
                        <a:pt x="82" y="102"/>
                      </a:cubicBezTo>
                      <a:close/>
                      <a:moveTo>
                        <a:pt x="67" y="83"/>
                      </a:moveTo>
                      <a:cubicBezTo>
                        <a:pt x="67" y="67"/>
                        <a:pt x="67" y="67"/>
                        <a:pt x="67" y="67"/>
                      </a:cubicBezTo>
                      <a:cubicBezTo>
                        <a:pt x="92" y="67"/>
                        <a:pt x="92" y="67"/>
                        <a:pt x="92" y="67"/>
                      </a:cubicBezTo>
                      <a:cubicBezTo>
                        <a:pt x="92" y="73"/>
                        <a:pt x="91" y="78"/>
                        <a:pt x="90" y="83"/>
                      </a:cubicBezTo>
                      <a:lnTo>
                        <a:pt x="67" y="83"/>
                      </a:lnTo>
                      <a:close/>
                      <a:moveTo>
                        <a:pt x="100" y="59"/>
                      </a:moveTo>
                      <a:cubicBezTo>
                        <a:pt x="100" y="53"/>
                        <a:pt x="99" y="47"/>
                        <a:pt x="98" y="42"/>
                      </a:cubicBezTo>
                      <a:cubicBezTo>
                        <a:pt x="113" y="42"/>
                        <a:pt x="113" y="42"/>
                        <a:pt x="113" y="42"/>
                      </a:cubicBezTo>
                      <a:cubicBezTo>
                        <a:pt x="115" y="47"/>
                        <a:pt x="116" y="53"/>
                        <a:pt x="117" y="59"/>
                      </a:cubicBezTo>
                      <a:lnTo>
                        <a:pt x="100" y="59"/>
                      </a:lnTo>
                      <a:close/>
                      <a:moveTo>
                        <a:pt x="108" y="34"/>
                      </a:moveTo>
                      <a:cubicBezTo>
                        <a:pt x="96" y="34"/>
                        <a:pt x="96" y="34"/>
                        <a:pt x="96" y="34"/>
                      </a:cubicBezTo>
                      <a:cubicBezTo>
                        <a:pt x="93" y="26"/>
                        <a:pt x="90" y="19"/>
                        <a:pt x="86" y="14"/>
                      </a:cubicBezTo>
                      <a:cubicBezTo>
                        <a:pt x="92" y="17"/>
                        <a:pt x="97" y="20"/>
                        <a:pt x="101" y="24"/>
                      </a:cubicBezTo>
                      <a:cubicBezTo>
                        <a:pt x="104" y="27"/>
                        <a:pt x="106" y="30"/>
                        <a:pt x="108" y="34"/>
                      </a:cubicBezTo>
                      <a:close/>
                      <a:moveTo>
                        <a:pt x="25" y="24"/>
                      </a:moveTo>
                      <a:cubicBezTo>
                        <a:pt x="29" y="20"/>
                        <a:pt x="34" y="17"/>
                        <a:pt x="39" y="14"/>
                      </a:cubicBezTo>
                      <a:cubicBezTo>
                        <a:pt x="35" y="19"/>
                        <a:pt x="32" y="26"/>
                        <a:pt x="30" y="34"/>
                      </a:cubicBezTo>
                      <a:cubicBezTo>
                        <a:pt x="17" y="34"/>
                        <a:pt x="17" y="34"/>
                        <a:pt x="17" y="34"/>
                      </a:cubicBezTo>
                      <a:cubicBezTo>
                        <a:pt x="19" y="30"/>
                        <a:pt x="22" y="27"/>
                        <a:pt x="25" y="24"/>
                      </a:cubicBezTo>
                      <a:close/>
                      <a:moveTo>
                        <a:pt x="17" y="92"/>
                      </a:moveTo>
                      <a:cubicBezTo>
                        <a:pt x="30" y="92"/>
                        <a:pt x="30" y="92"/>
                        <a:pt x="30" y="92"/>
                      </a:cubicBezTo>
                      <a:cubicBezTo>
                        <a:pt x="32" y="99"/>
                        <a:pt x="35" y="106"/>
                        <a:pt x="39" y="111"/>
                      </a:cubicBezTo>
                      <a:cubicBezTo>
                        <a:pt x="34" y="109"/>
                        <a:pt x="29" y="105"/>
                        <a:pt x="25" y="101"/>
                      </a:cubicBezTo>
                      <a:cubicBezTo>
                        <a:pt x="22" y="98"/>
                        <a:pt x="19" y="95"/>
                        <a:pt x="17" y="92"/>
                      </a:cubicBezTo>
                      <a:close/>
                      <a:moveTo>
                        <a:pt x="101" y="101"/>
                      </a:moveTo>
                      <a:cubicBezTo>
                        <a:pt x="97" y="105"/>
                        <a:pt x="92" y="109"/>
                        <a:pt x="86" y="111"/>
                      </a:cubicBezTo>
                      <a:cubicBezTo>
                        <a:pt x="90" y="106"/>
                        <a:pt x="93" y="99"/>
                        <a:pt x="96" y="92"/>
                      </a:cubicBezTo>
                      <a:cubicBezTo>
                        <a:pt x="108" y="92"/>
                        <a:pt x="108" y="92"/>
                        <a:pt x="108" y="92"/>
                      </a:cubicBezTo>
                      <a:cubicBezTo>
                        <a:pt x="106" y="95"/>
                        <a:pt x="104" y="98"/>
                        <a:pt x="101" y="10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92500" lnSpcReduction="1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79" name="íṧ1íḑê">
                  <a:extLst>
                    <a:ext uri="{FF2B5EF4-FFF2-40B4-BE49-F238E27FC236}">
                      <a16:creationId xmlns:a16="http://schemas.microsoft.com/office/drawing/2014/main" xmlns="" id="{DF38C437-F995-4D65-B601-0F3A4AF8F210}"/>
                    </a:ext>
                  </a:extLst>
                </p:cNvPr>
                <p:cNvSpPr/>
                <p:nvPr/>
              </p:nvSpPr>
              <p:spPr bwMode="auto">
                <a:xfrm>
                  <a:off x="10577753" y="1690759"/>
                  <a:ext cx="189861" cy="187904"/>
                </a:xfrm>
                <a:custGeom>
                  <a:avLst/>
                  <a:gdLst>
                    <a:gd name="T0" fmla="*/ 49 w 59"/>
                    <a:gd name="T1" fmla="*/ 0 h 59"/>
                    <a:gd name="T2" fmla="*/ 9 w 59"/>
                    <a:gd name="T3" fmla="*/ 0 h 59"/>
                    <a:gd name="T4" fmla="*/ 0 w 59"/>
                    <a:gd name="T5" fmla="*/ 10 h 59"/>
                    <a:gd name="T6" fmla="*/ 0 w 59"/>
                    <a:gd name="T7" fmla="*/ 49 h 59"/>
                    <a:gd name="T8" fmla="*/ 9 w 59"/>
                    <a:gd name="T9" fmla="*/ 59 h 59"/>
                    <a:gd name="T10" fmla="*/ 49 w 59"/>
                    <a:gd name="T11" fmla="*/ 59 h 59"/>
                    <a:gd name="T12" fmla="*/ 59 w 59"/>
                    <a:gd name="T13" fmla="*/ 49 h 59"/>
                    <a:gd name="T14" fmla="*/ 59 w 59"/>
                    <a:gd name="T15" fmla="*/ 10 h 59"/>
                    <a:gd name="T16" fmla="*/ 49 w 59"/>
                    <a:gd name="T17" fmla="*/ 0 h 59"/>
                    <a:gd name="T18" fmla="*/ 40 w 59"/>
                    <a:gd name="T19" fmla="*/ 2 h 59"/>
                    <a:gd name="T20" fmla="*/ 40 w 59"/>
                    <a:gd name="T21" fmla="*/ 11 h 59"/>
                    <a:gd name="T22" fmla="*/ 31 w 59"/>
                    <a:gd name="T23" fmla="*/ 11 h 59"/>
                    <a:gd name="T24" fmla="*/ 31 w 59"/>
                    <a:gd name="T25" fmla="*/ 2 h 59"/>
                    <a:gd name="T26" fmla="*/ 40 w 59"/>
                    <a:gd name="T27" fmla="*/ 2 h 59"/>
                    <a:gd name="T28" fmla="*/ 27 w 59"/>
                    <a:gd name="T29" fmla="*/ 2 h 59"/>
                    <a:gd name="T30" fmla="*/ 27 w 59"/>
                    <a:gd name="T31" fmla="*/ 11 h 59"/>
                    <a:gd name="T32" fmla="*/ 18 w 59"/>
                    <a:gd name="T33" fmla="*/ 11 h 59"/>
                    <a:gd name="T34" fmla="*/ 18 w 59"/>
                    <a:gd name="T35" fmla="*/ 2 h 59"/>
                    <a:gd name="T36" fmla="*/ 27 w 59"/>
                    <a:gd name="T37" fmla="*/ 2 h 59"/>
                    <a:gd name="T38" fmla="*/ 1 w 59"/>
                    <a:gd name="T39" fmla="*/ 11 h 59"/>
                    <a:gd name="T40" fmla="*/ 1 w 59"/>
                    <a:gd name="T41" fmla="*/ 10 h 59"/>
                    <a:gd name="T42" fmla="*/ 9 w 59"/>
                    <a:gd name="T43" fmla="*/ 2 h 59"/>
                    <a:gd name="T44" fmla="*/ 14 w 59"/>
                    <a:gd name="T45" fmla="*/ 2 h 59"/>
                    <a:gd name="T46" fmla="*/ 14 w 59"/>
                    <a:gd name="T47" fmla="*/ 11 h 59"/>
                    <a:gd name="T48" fmla="*/ 1 w 59"/>
                    <a:gd name="T49" fmla="*/ 11 h 59"/>
                    <a:gd name="T50" fmla="*/ 44 w 59"/>
                    <a:gd name="T51" fmla="*/ 37 h 59"/>
                    <a:gd name="T52" fmla="*/ 33 w 59"/>
                    <a:gd name="T53" fmla="*/ 37 h 59"/>
                    <a:gd name="T54" fmla="*/ 33 w 59"/>
                    <a:gd name="T55" fmla="*/ 48 h 59"/>
                    <a:gd name="T56" fmla="*/ 25 w 59"/>
                    <a:gd name="T57" fmla="*/ 48 h 59"/>
                    <a:gd name="T58" fmla="*/ 25 w 59"/>
                    <a:gd name="T59" fmla="*/ 37 h 59"/>
                    <a:gd name="T60" fmla="*/ 14 w 59"/>
                    <a:gd name="T61" fmla="*/ 37 h 59"/>
                    <a:gd name="T62" fmla="*/ 14 w 59"/>
                    <a:gd name="T63" fmla="*/ 30 h 59"/>
                    <a:gd name="T64" fmla="*/ 25 w 59"/>
                    <a:gd name="T65" fmla="*/ 30 h 59"/>
                    <a:gd name="T66" fmla="*/ 25 w 59"/>
                    <a:gd name="T67" fmla="*/ 18 h 59"/>
                    <a:gd name="T68" fmla="*/ 33 w 59"/>
                    <a:gd name="T69" fmla="*/ 18 h 59"/>
                    <a:gd name="T70" fmla="*/ 33 w 59"/>
                    <a:gd name="T71" fmla="*/ 30 h 59"/>
                    <a:gd name="T72" fmla="*/ 44 w 59"/>
                    <a:gd name="T73" fmla="*/ 30 h 59"/>
                    <a:gd name="T74" fmla="*/ 44 w 59"/>
                    <a:gd name="T75" fmla="*/ 37 h 59"/>
                    <a:gd name="T76" fmla="*/ 57 w 59"/>
                    <a:gd name="T77" fmla="*/ 11 h 59"/>
                    <a:gd name="T78" fmla="*/ 44 w 59"/>
                    <a:gd name="T79" fmla="*/ 11 h 59"/>
                    <a:gd name="T80" fmla="*/ 44 w 59"/>
                    <a:gd name="T81" fmla="*/ 2 h 59"/>
                    <a:gd name="T82" fmla="*/ 49 w 59"/>
                    <a:gd name="T83" fmla="*/ 2 h 59"/>
                    <a:gd name="T84" fmla="*/ 57 w 59"/>
                    <a:gd name="T85" fmla="*/ 10 h 59"/>
                    <a:gd name="T86" fmla="*/ 57 w 59"/>
                    <a:gd name="T87" fmla="*/ 11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59" h="59">
                      <a:moveTo>
                        <a:pt x="49" y="0"/>
                      </a:move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4" y="0"/>
                        <a:pt x="0" y="4"/>
                        <a:pt x="0" y="10"/>
                      </a:cubicBezTo>
                      <a:cubicBezTo>
                        <a:pt x="0" y="49"/>
                        <a:pt x="0" y="49"/>
                        <a:pt x="0" y="49"/>
                      </a:cubicBezTo>
                      <a:cubicBezTo>
                        <a:pt x="0" y="55"/>
                        <a:pt x="4" y="59"/>
                        <a:pt x="9" y="59"/>
                      </a:cubicBezTo>
                      <a:cubicBezTo>
                        <a:pt x="49" y="59"/>
                        <a:pt x="49" y="59"/>
                        <a:pt x="49" y="59"/>
                      </a:cubicBezTo>
                      <a:cubicBezTo>
                        <a:pt x="54" y="59"/>
                        <a:pt x="59" y="55"/>
                        <a:pt x="59" y="49"/>
                      </a:cubicBezTo>
                      <a:cubicBezTo>
                        <a:pt x="59" y="10"/>
                        <a:pt x="59" y="10"/>
                        <a:pt x="59" y="10"/>
                      </a:cubicBezTo>
                      <a:cubicBezTo>
                        <a:pt x="59" y="4"/>
                        <a:pt x="54" y="0"/>
                        <a:pt x="49" y="0"/>
                      </a:cubicBezTo>
                      <a:close/>
                      <a:moveTo>
                        <a:pt x="40" y="2"/>
                      </a:moveTo>
                      <a:cubicBezTo>
                        <a:pt x="40" y="11"/>
                        <a:pt x="40" y="11"/>
                        <a:pt x="40" y="11"/>
                      </a:cubicBezTo>
                      <a:cubicBezTo>
                        <a:pt x="31" y="11"/>
                        <a:pt x="31" y="11"/>
                        <a:pt x="31" y="11"/>
                      </a:cubicBezTo>
                      <a:cubicBezTo>
                        <a:pt x="31" y="2"/>
                        <a:pt x="31" y="2"/>
                        <a:pt x="31" y="2"/>
                      </a:cubicBezTo>
                      <a:lnTo>
                        <a:pt x="40" y="2"/>
                      </a:lnTo>
                      <a:close/>
                      <a:moveTo>
                        <a:pt x="27" y="2"/>
                      </a:moveTo>
                      <a:cubicBezTo>
                        <a:pt x="27" y="11"/>
                        <a:pt x="27" y="11"/>
                        <a:pt x="27" y="11"/>
                      </a:cubicBezTo>
                      <a:cubicBezTo>
                        <a:pt x="18" y="11"/>
                        <a:pt x="18" y="11"/>
                        <a:pt x="18" y="11"/>
                      </a:cubicBezTo>
                      <a:cubicBezTo>
                        <a:pt x="18" y="2"/>
                        <a:pt x="18" y="2"/>
                        <a:pt x="18" y="2"/>
                      </a:cubicBezTo>
                      <a:lnTo>
                        <a:pt x="27" y="2"/>
                      </a:lnTo>
                      <a:close/>
                      <a:moveTo>
                        <a:pt x="1" y="11"/>
                      </a:moveTo>
                      <a:cubicBezTo>
                        <a:pt x="1" y="10"/>
                        <a:pt x="1" y="10"/>
                        <a:pt x="1" y="10"/>
                      </a:cubicBezTo>
                      <a:cubicBezTo>
                        <a:pt x="1" y="5"/>
                        <a:pt x="5" y="2"/>
                        <a:pt x="9" y="2"/>
                      </a:cubicBezTo>
                      <a:cubicBezTo>
                        <a:pt x="14" y="2"/>
                        <a:pt x="14" y="2"/>
                        <a:pt x="14" y="2"/>
                      </a:cubicBezTo>
                      <a:cubicBezTo>
                        <a:pt x="14" y="11"/>
                        <a:pt x="14" y="11"/>
                        <a:pt x="14" y="11"/>
                      </a:cubicBezTo>
                      <a:lnTo>
                        <a:pt x="1" y="11"/>
                      </a:lnTo>
                      <a:close/>
                      <a:moveTo>
                        <a:pt x="44" y="37"/>
                      </a:moveTo>
                      <a:cubicBezTo>
                        <a:pt x="33" y="37"/>
                        <a:pt x="33" y="37"/>
                        <a:pt x="33" y="37"/>
                      </a:cubicBezTo>
                      <a:cubicBezTo>
                        <a:pt x="33" y="48"/>
                        <a:pt x="33" y="48"/>
                        <a:pt x="33" y="48"/>
                      </a:cubicBezTo>
                      <a:cubicBezTo>
                        <a:pt x="25" y="48"/>
                        <a:pt x="25" y="48"/>
                        <a:pt x="25" y="48"/>
                      </a:cubicBezTo>
                      <a:cubicBezTo>
                        <a:pt x="25" y="37"/>
                        <a:pt x="25" y="37"/>
                        <a:pt x="25" y="37"/>
                      </a:cubicBezTo>
                      <a:cubicBezTo>
                        <a:pt x="14" y="37"/>
                        <a:pt x="14" y="37"/>
                        <a:pt x="14" y="37"/>
                      </a:cubicBezTo>
                      <a:cubicBezTo>
                        <a:pt x="14" y="30"/>
                        <a:pt x="14" y="30"/>
                        <a:pt x="14" y="30"/>
                      </a:cubicBezTo>
                      <a:cubicBezTo>
                        <a:pt x="25" y="30"/>
                        <a:pt x="25" y="30"/>
                        <a:pt x="25" y="30"/>
                      </a:cubicBezTo>
                      <a:cubicBezTo>
                        <a:pt x="25" y="18"/>
                        <a:pt x="25" y="18"/>
                        <a:pt x="25" y="18"/>
                      </a:cubicBezTo>
                      <a:cubicBezTo>
                        <a:pt x="33" y="18"/>
                        <a:pt x="33" y="18"/>
                        <a:pt x="33" y="18"/>
                      </a:cubicBezTo>
                      <a:cubicBezTo>
                        <a:pt x="33" y="30"/>
                        <a:pt x="33" y="30"/>
                        <a:pt x="33" y="30"/>
                      </a:cubicBezTo>
                      <a:cubicBezTo>
                        <a:pt x="44" y="30"/>
                        <a:pt x="44" y="30"/>
                        <a:pt x="44" y="30"/>
                      </a:cubicBezTo>
                      <a:lnTo>
                        <a:pt x="44" y="37"/>
                      </a:lnTo>
                      <a:close/>
                      <a:moveTo>
                        <a:pt x="57" y="11"/>
                      </a:moveTo>
                      <a:cubicBezTo>
                        <a:pt x="44" y="11"/>
                        <a:pt x="44" y="11"/>
                        <a:pt x="44" y="11"/>
                      </a:cubicBezTo>
                      <a:cubicBezTo>
                        <a:pt x="44" y="2"/>
                        <a:pt x="44" y="2"/>
                        <a:pt x="44" y="2"/>
                      </a:cubicBezTo>
                      <a:cubicBezTo>
                        <a:pt x="49" y="2"/>
                        <a:pt x="49" y="2"/>
                        <a:pt x="49" y="2"/>
                      </a:cubicBezTo>
                      <a:cubicBezTo>
                        <a:pt x="53" y="2"/>
                        <a:pt x="57" y="5"/>
                        <a:pt x="57" y="10"/>
                      </a:cubicBezTo>
                      <a:lnTo>
                        <a:pt x="57" y="1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80" name="isḻïḍè">
                  <a:extLst>
                    <a:ext uri="{FF2B5EF4-FFF2-40B4-BE49-F238E27FC236}">
                      <a16:creationId xmlns:a16="http://schemas.microsoft.com/office/drawing/2014/main" xmlns="" id="{100F211E-6B38-49B2-9703-E5A5E6CB0A90}"/>
                    </a:ext>
                  </a:extLst>
                </p:cNvPr>
                <p:cNvSpPr/>
                <p:nvPr/>
              </p:nvSpPr>
              <p:spPr bwMode="auto">
                <a:xfrm>
                  <a:off x="10793059" y="1731862"/>
                  <a:ext cx="176160" cy="137013"/>
                </a:xfrm>
                <a:custGeom>
                  <a:avLst/>
                  <a:gdLst>
                    <a:gd name="T0" fmla="*/ 34 w 90"/>
                    <a:gd name="T1" fmla="*/ 70 h 70"/>
                    <a:gd name="T2" fmla="*/ 0 w 90"/>
                    <a:gd name="T3" fmla="*/ 36 h 70"/>
                    <a:gd name="T4" fmla="*/ 18 w 90"/>
                    <a:gd name="T5" fmla="*/ 19 h 70"/>
                    <a:gd name="T6" fmla="*/ 34 w 90"/>
                    <a:gd name="T7" fmla="*/ 36 h 70"/>
                    <a:gd name="T8" fmla="*/ 72 w 90"/>
                    <a:gd name="T9" fmla="*/ 0 h 70"/>
                    <a:gd name="T10" fmla="*/ 90 w 90"/>
                    <a:gd name="T11" fmla="*/ 16 h 70"/>
                    <a:gd name="T12" fmla="*/ 34 w 90"/>
                    <a:gd name="T13" fmla="*/ 70 h 70"/>
                    <a:gd name="T14" fmla="*/ 9 w 90"/>
                    <a:gd name="T15" fmla="*/ 36 h 70"/>
                    <a:gd name="T16" fmla="*/ 34 w 90"/>
                    <a:gd name="T17" fmla="*/ 60 h 70"/>
                    <a:gd name="T18" fmla="*/ 80 w 90"/>
                    <a:gd name="T19" fmla="*/ 16 h 70"/>
                    <a:gd name="T20" fmla="*/ 72 w 90"/>
                    <a:gd name="T21" fmla="*/ 8 h 70"/>
                    <a:gd name="T22" fmla="*/ 34 w 90"/>
                    <a:gd name="T23" fmla="*/ 46 h 70"/>
                    <a:gd name="T24" fmla="*/ 18 w 90"/>
                    <a:gd name="T25" fmla="*/ 28 h 70"/>
                    <a:gd name="T26" fmla="*/ 9 w 90"/>
                    <a:gd name="T27" fmla="*/ 36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90" h="70">
                      <a:moveTo>
                        <a:pt x="34" y="70"/>
                      </a:moveTo>
                      <a:lnTo>
                        <a:pt x="0" y="36"/>
                      </a:lnTo>
                      <a:lnTo>
                        <a:pt x="18" y="19"/>
                      </a:lnTo>
                      <a:lnTo>
                        <a:pt x="34" y="36"/>
                      </a:lnTo>
                      <a:lnTo>
                        <a:pt x="72" y="0"/>
                      </a:lnTo>
                      <a:lnTo>
                        <a:pt x="90" y="16"/>
                      </a:lnTo>
                      <a:lnTo>
                        <a:pt x="34" y="70"/>
                      </a:lnTo>
                      <a:close/>
                      <a:moveTo>
                        <a:pt x="9" y="36"/>
                      </a:moveTo>
                      <a:lnTo>
                        <a:pt x="34" y="60"/>
                      </a:lnTo>
                      <a:lnTo>
                        <a:pt x="80" y="16"/>
                      </a:lnTo>
                      <a:lnTo>
                        <a:pt x="72" y="8"/>
                      </a:lnTo>
                      <a:lnTo>
                        <a:pt x="34" y="46"/>
                      </a:lnTo>
                      <a:lnTo>
                        <a:pt x="18" y="28"/>
                      </a:lnTo>
                      <a:lnTo>
                        <a:pt x="9" y="3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81" name="îşḷiḍê">
                  <a:extLst>
                    <a:ext uri="{FF2B5EF4-FFF2-40B4-BE49-F238E27FC236}">
                      <a16:creationId xmlns:a16="http://schemas.microsoft.com/office/drawing/2014/main" xmlns="" id="{ED67D6EF-CC1C-4FCD-9E11-7DA838583A5E}"/>
                    </a:ext>
                  </a:extLst>
                </p:cNvPr>
                <p:cNvSpPr/>
                <p:nvPr/>
              </p:nvSpPr>
              <p:spPr bwMode="auto">
                <a:xfrm>
                  <a:off x="10789144" y="4738319"/>
                  <a:ext cx="252496" cy="258367"/>
                </a:xfrm>
                <a:custGeom>
                  <a:avLst/>
                  <a:gdLst>
                    <a:gd name="T0" fmla="*/ 69 w 79"/>
                    <a:gd name="T1" fmla="*/ 22 h 81"/>
                    <a:gd name="T2" fmla="*/ 22 w 79"/>
                    <a:gd name="T3" fmla="*/ 14 h 81"/>
                    <a:gd name="T4" fmla="*/ 19 w 79"/>
                    <a:gd name="T5" fmla="*/ 3 h 81"/>
                    <a:gd name="T6" fmla="*/ 0 w 79"/>
                    <a:gd name="T7" fmla="*/ 5 h 81"/>
                    <a:gd name="T8" fmla="*/ 12 w 79"/>
                    <a:gd name="T9" fmla="*/ 12 h 81"/>
                    <a:gd name="T10" fmla="*/ 14 w 79"/>
                    <a:gd name="T11" fmla="*/ 54 h 81"/>
                    <a:gd name="T12" fmla="*/ 61 w 79"/>
                    <a:gd name="T13" fmla="*/ 59 h 81"/>
                    <a:gd name="T14" fmla="*/ 76 w 79"/>
                    <a:gd name="T15" fmla="*/ 20 h 81"/>
                    <a:gd name="T16" fmla="*/ 36 w 79"/>
                    <a:gd name="T17" fmla="*/ 32 h 81"/>
                    <a:gd name="T18" fmla="*/ 45 w 79"/>
                    <a:gd name="T19" fmla="*/ 39 h 81"/>
                    <a:gd name="T20" fmla="*/ 44 w 79"/>
                    <a:gd name="T21" fmla="*/ 44 h 81"/>
                    <a:gd name="T22" fmla="*/ 33 w 79"/>
                    <a:gd name="T23" fmla="*/ 47 h 81"/>
                    <a:gd name="T24" fmla="*/ 44 w 79"/>
                    <a:gd name="T25" fmla="*/ 44 h 81"/>
                    <a:gd name="T26" fmla="*/ 38 w 79"/>
                    <a:gd name="T27" fmla="*/ 23 h 81"/>
                    <a:gd name="T28" fmla="*/ 47 w 79"/>
                    <a:gd name="T29" fmla="*/ 29 h 81"/>
                    <a:gd name="T30" fmla="*/ 22 w 79"/>
                    <a:gd name="T31" fmla="*/ 19 h 81"/>
                    <a:gd name="T32" fmla="*/ 32 w 79"/>
                    <a:gd name="T33" fmla="*/ 27 h 81"/>
                    <a:gd name="T34" fmla="*/ 22 w 79"/>
                    <a:gd name="T35" fmla="*/ 19 h 81"/>
                    <a:gd name="T36" fmla="*/ 31 w 79"/>
                    <a:gd name="T37" fmla="*/ 32 h 81"/>
                    <a:gd name="T38" fmla="*/ 21 w 79"/>
                    <a:gd name="T39" fmla="*/ 35 h 81"/>
                    <a:gd name="T40" fmla="*/ 20 w 79"/>
                    <a:gd name="T41" fmla="*/ 40 h 81"/>
                    <a:gd name="T42" fmla="*/ 28 w 79"/>
                    <a:gd name="T43" fmla="*/ 46 h 81"/>
                    <a:gd name="T44" fmla="*/ 20 w 79"/>
                    <a:gd name="T45" fmla="*/ 40 h 81"/>
                    <a:gd name="T46" fmla="*/ 48 w 79"/>
                    <a:gd name="T47" fmla="*/ 50 h 81"/>
                    <a:gd name="T48" fmla="*/ 57 w 79"/>
                    <a:gd name="T49" fmla="*/ 47 h 81"/>
                    <a:gd name="T50" fmla="*/ 59 w 79"/>
                    <a:gd name="T51" fmla="*/ 42 h 81"/>
                    <a:gd name="T52" fmla="*/ 51 w 79"/>
                    <a:gd name="T53" fmla="*/ 35 h 81"/>
                    <a:gd name="T54" fmla="*/ 59 w 79"/>
                    <a:gd name="T55" fmla="*/ 42 h 81"/>
                    <a:gd name="T56" fmla="*/ 52 w 79"/>
                    <a:gd name="T57" fmla="*/ 30 h 81"/>
                    <a:gd name="T58" fmla="*/ 66 w 79"/>
                    <a:gd name="T59" fmla="*/ 28 h 81"/>
                    <a:gd name="T60" fmla="*/ 9 w 79"/>
                    <a:gd name="T61" fmla="*/ 66 h 81"/>
                    <a:gd name="T62" fmla="*/ 24 w 79"/>
                    <a:gd name="T63" fmla="*/ 69 h 81"/>
                    <a:gd name="T64" fmla="*/ 18 w 79"/>
                    <a:gd name="T65" fmla="*/ 60 h 81"/>
                    <a:gd name="T66" fmla="*/ 39 w 79"/>
                    <a:gd name="T67" fmla="*/ 72 h 81"/>
                    <a:gd name="T68" fmla="*/ 54 w 79"/>
                    <a:gd name="T69" fmla="*/ 75 h 81"/>
                    <a:gd name="T70" fmla="*/ 48 w 79"/>
                    <a:gd name="T71" fmla="*/ 66 h 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79" h="81">
                      <a:moveTo>
                        <a:pt x="76" y="20"/>
                      </a:moveTo>
                      <a:cubicBezTo>
                        <a:pt x="73" y="19"/>
                        <a:pt x="70" y="20"/>
                        <a:pt x="69" y="22"/>
                      </a:cubicBezTo>
                      <a:cubicBezTo>
                        <a:pt x="68" y="23"/>
                        <a:pt x="68" y="23"/>
                        <a:pt x="68" y="23"/>
                      </a:cubicBezTo>
                      <a:cubicBezTo>
                        <a:pt x="22" y="14"/>
                        <a:pt x="22" y="14"/>
                        <a:pt x="22" y="14"/>
                      </a:cubicBezTo>
                      <a:cubicBezTo>
                        <a:pt x="23" y="9"/>
                        <a:pt x="23" y="9"/>
                        <a:pt x="23" y="9"/>
                      </a:cubicBezTo>
                      <a:cubicBezTo>
                        <a:pt x="23" y="6"/>
                        <a:pt x="21" y="4"/>
                        <a:pt x="19" y="3"/>
                      </a:cubicBezTo>
                      <a:cubicBezTo>
                        <a:pt x="6" y="1"/>
                        <a:pt x="6" y="1"/>
                        <a:pt x="6" y="1"/>
                      </a:cubicBezTo>
                      <a:cubicBezTo>
                        <a:pt x="3" y="0"/>
                        <a:pt x="1" y="2"/>
                        <a:pt x="0" y="5"/>
                      </a:cubicBezTo>
                      <a:cubicBezTo>
                        <a:pt x="0" y="8"/>
                        <a:pt x="1" y="10"/>
                        <a:pt x="4" y="11"/>
                      </a:cubicBezTo>
                      <a:cubicBezTo>
                        <a:pt x="12" y="12"/>
                        <a:pt x="12" y="12"/>
                        <a:pt x="12" y="12"/>
                      </a:cubicBezTo>
                      <a:cubicBezTo>
                        <a:pt x="10" y="49"/>
                        <a:pt x="10" y="49"/>
                        <a:pt x="10" y="49"/>
                      </a:cubicBezTo>
                      <a:cubicBezTo>
                        <a:pt x="10" y="51"/>
                        <a:pt x="11" y="53"/>
                        <a:pt x="14" y="54"/>
                      </a:cubicBezTo>
                      <a:cubicBezTo>
                        <a:pt x="56" y="62"/>
                        <a:pt x="56" y="62"/>
                        <a:pt x="56" y="62"/>
                      </a:cubicBezTo>
                      <a:cubicBezTo>
                        <a:pt x="58" y="63"/>
                        <a:pt x="60" y="62"/>
                        <a:pt x="61" y="59"/>
                      </a:cubicBezTo>
                      <a:cubicBezTo>
                        <a:pt x="78" y="27"/>
                        <a:pt x="78" y="27"/>
                        <a:pt x="78" y="27"/>
                      </a:cubicBezTo>
                      <a:cubicBezTo>
                        <a:pt x="79" y="24"/>
                        <a:pt x="78" y="21"/>
                        <a:pt x="76" y="20"/>
                      </a:cubicBezTo>
                      <a:close/>
                      <a:moveTo>
                        <a:pt x="35" y="37"/>
                      </a:moveTo>
                      <a:cubicBezTo>
                        <a:pt x="36" y="32"/>
                        <a:pt x="36" y="32"/>
                        <a:pt x="36" y="32"/>
                      </a:cubicBezTo>
                      <a:cubicBezTo>
                        <a:pt x="46" y="34"/>
                        <a:pt x="46" y="34"/>
                        <a:pt x="46" y="34"/>
                      </a:cubicBezTo>
                      <a:cubicBezTo>
                        <a:pt x="45" y="39"/>
                        <a:pt x="45" y="39"/>
                        <a:pt x="45" y="39"/>
                      </a:cubicBezTo>
                      <a:lnTo>
                        <a:pt x="35" y="37"/>
                      </a:lnTo>
                      <a:close/>
                      <a:moveTo>
                        <a:pt x="44" y="44"/>
                      </a:moveTo>
                      <a:cubicBezTo>
                        <a:pt x="43" y="49"/>
                        <a:pt x="43" y="49"/>
                        <a:pt x="43" y="49"/>
                      </a:cubicBezTo>
                      <a:cubicBezTo>
                        <a:pt x="33" y="47"/>
                        <a:pt x="33" y="47"/>
                        <a:pt x="33" y="47"/>
                      </a:cubicBezTo>
                      <a:cubicBezTo>
                        <a:pt x="34" y="42"/>
                        <a:pt x="34" y="42"/>
                        <a:pt x="34" y="42"/>
                      </a:cubicBezTo>
                      <a:lnTo>
                        <a:pt x="44" y="44"/>
                      </a:lnTo>
                      <a:close/>
                      <a:moveTo>
                        <a:pt x="37" y="28"/>
                      </a:moveTo>
                      <a:cubicBezTo>
                        <a:pt x="38" y="23"/>
                        <a:pt x="38" y="23"/>
                        <a:pt x="38" y="23"/>
                      </a:cubicBezTo>
                      <a:cubicBezTo>
                        <a:pt x="48" y="25"/>
                        <a:pt x="48" y="25"/>
                        <a:pt x="48" y="25"/>
                      </a:cubicBezTo>
                      <a:cubicBezTo>
                        <a:pt x="47" y="29"/>
                        <a:pt x="47" y="29"/>
                        <a:pt x="47" y="29"/>
                      </a:cubicBezTo>
                      <a:lnTo>
                        <a:pt x="37" y="28"/>
                      </a:lnTo>
                      <a:close/>
                      <a:moveTo>
                        <a:pt x="22" y="19"/>
                      </a:moveTo>
                      <a:cubicBezTo>
                        <a:pt x="33" y="22"/>
                        <a:pt x="33" y="22"/>
                        <a:pt x="33" y="22"/>
                      </a:cubicBezTo>
                      <a:cubicBezTo>
                        <a:pt x="32" y="27"/>
                        <a:pt x="32" y="27"/>
                        <a:pt x="32" y="27"/>
                      </a:cubicBezTo>
                      <a:cubicBezTo>
                        <a:pt x="21" y="25"/>
                        <a:pt x="21" y="25"/>
                        <a:pt x="21" y="25"/>
                      </a:cubicBezTo>
                      <a:lnTo>
                        <a:pt x="22" y="19"/>
                      </a:lnTo>
                      <a:close/>
                      <a:moveTo>
                        <a:pt x="21" y="30"/>
                      </a:moveTo>
                      <a:cubicBezTo>
                        <a:pt x="31" y="32"/>
                        <a:pt x="31" y="32"/>
                        <a:pt x="31" y="32"/>
                      </a:cubicBezTo>
                      <a:cubicBezTo>
                        <a:pt x="30" y="36"/>
                        <a:pt x="30" y="36"/>
                        <a:pt x="30" y="36"/>
                      </a:cubicBezTo>
                      <a:cubicBezTo>
                        <a:pt x="21" y="35"/>
                        <a:pt x="21" y="35"/>
                        <a:pt x="21" y="35"/>
                      </a:cubicBezTo>
                      <a:lnTo>
                        <a:pt x="21" y="30"/>
                      </a:lnTo>
                      <a:close/>
                      <a:moveTo>
                        <a:pt x="20" y="40"/>
                      </a:moveTo>
                      <a:cubicBezTo>
                        <a:pt x="29" y="41"/>
                        <a:pt x="29" y="41"/>
                        <a:pt x="29" y="41"/>
                      </a:cubicBezTo>
                      <a:cubicBezTo>
                        <a:pt x="28" y="46"/>
                        <a:pt x="28" y="46"/>
                        <a:pt x="28" y="46"/>
                      </a:cubicBezTo>
                      <a:cubicBezTo>
                        <a:pt x="20" y="45"/>
                        <a:pt x="20" y="45"/>
                        <a:pt x="20" y="45"/>
                      </a:cubicBezTo>
                      <a:lnTo>
                        <a:pt x="20" y="40"/>
                      </a:lnTo>
                      <a:close/>
                      <a:moveTo>
                        <a:pt x="54" y="52"/>
                      </a:moveTo>
                      <a:cubicBezTo>
                        <a:pt x="48" y="50"/>
                        <a:pt x="48" y="50"/>
                        <a:pt x="48" y="50"/>
                      </a:cubicBezTo>
                      <a:cubicBezTo>
                        <a:pt x="49" y="45"/>
                        <a:pt x="49" y="45"/>
                        <a:pt x="49" y="45"/>
                      </a:cubicBezTo>
                      <a:cubicBezTo>
                        <a:pt x="57" y="47"/>
                        <a:pt x="57" y="47"/>
                        <a:pt x="57" y="47"/>
                      </a:cubicBezTo>
                      <a:lnTo>
                        <a:pt x="54" y="52"/>
                      </a:lnTo>
                      <a:close/>
                      <a:moveTo>
                        <a:pt x="59" y="42"/>
                      </a:moveTo>
                      <a:cubicBezTo>
                        <a:pt x="50" y="40"/>
                        <a:pt x="50" y="40"/>
                        <a:pt x="50" y="40"/>
                      </a:cubicBezTo>
                      <a:cubicBezTo>
                        <a:pt x="51" y="35"/>
                        <a:pt x="51" y="35"/>
                        <a:pt x="51" y="35"/>
                      </a:cubicBezTo>
                      <a:cubicBezTo>
                        <a:pt x="61" y="37"/>
                        <a:pt x="61" y="37"/>
                        <a:pt x="61" y="37"/>
                      </a:cubicBezTo>
                      <a:lnTo>
                        <a:pt x="59" y="42"/>
                      </a:lnTo>
                      <a:close/>
                      <a:moveTo>
                        <a:pt x="64" y="33"/>
                      </a:moveTo>
                      <a:cubicBezTo>
                        <a:pt x="52" y="30"/>
                        <a:pt x="52" y="30"/>
                        <a:pt x="52" y="30"/>
                      </a:cubicBezTo>
                      <a:cubicBezTo>
                        <a:pt x="53" y="25"/>
                        <a:pt x="53" y="25"/>
                        <a:pt x="53" y="25"/>
                      </a:cubicBezTo>
                      <a:cubicBezTo>
                        <a:pt x="66" y="28"/>
                        <a:pt x="66" y="28"/>
                        <a:pt x="66" y="28"/>
                      </a:cubicBezTo>
                      <a:lnTo>
                        <a:pt x="64" y="33"/>
                      </a:lnTo>
                      <a:close/>
                      <a:moveTo>
                        <a:pt x="9" y="66"/>
                      </a:moveTo>
                      <a:cubicBezTo>
                        <a:pt x="8" y="70"/>
                        <a:pt x="11" y="74"/>
                        <a:pt x="15" y="75"/>
                      </a:cubicBezTo>
                      <a:cubicBezTo>
                        <a:pt x="19" y="76"/>
                        <a:pt x="23" y="73"/>
                        <a:pt x="24" y="69"/>
                      </a:cubicBezTo>
                      <a:cubicBezTo>
                        <a:pt x="24" y="69"/>
                        <a:pt x="24" y="69"/>
                        <a:pt x="24" y="69"/>
                      </a:cubicBezTo>
                      <a:cubicBezTo>
                        <a:pt x="25" y="65"/>
                        <a:pt x="22" y="61"/>
                        <a:pt x="18" y="60"/>
                      </a:cubicBezTo>
                      <a:cubicBezTo>
                        <a:pt x="14" y="59"/>
                        <a:pt x="10" y="62"/>
                        <a:pt x="9" y="66"/>
                      </a:cubicBezTo>
                      <a:close/>
                      <a:moveTo>
                        <a:pt x="39" y="72"/>
                      </a:moveTo>
                      <a:cubicBezTo>
                        <a:pt x="38" y="76"/>
                        <a:pt x="41" y="80"/>
                        <a:pt x="45" y="81"/>
                      </a:cubicBezTo>
                      <a:cubicBezTo>
                        <a:pt x="49" y="81"/>
                        <a:pt x="53" y="79"/>
                        <a:pt x="54" y="75"/>
                      </a:cubicBezTo>
                      <a:cubicBezTo>
                        <a:pt x="54" y="75"/>
                        <a:pt x="54" y="75"/>
                        <a:pt x="54" y="75"/>
                      </a:cubicBezTo>
                      <a:cubicBezTo>
                        <a:pt x="54" y="70"/>
                        <a:pt x="52" y="66"/>
                        <a:pt x="48" y="66"/>
                      </a:cubicBezTo>
                      <a:cubicBezTo>
                        <a:pt x="43" y="65"/>
                        <a:pt x="39" y="68"/>
                        <a:pt x="39" y="7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5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82" name="ïSľíḍê">
                  <a:extLst>
                    <a:ext uri="{FF2B5EF4-FFF2-40B4-BE49-F238E27FC236}">
                      <a16:creationId xmlns:a16="http://schemas.microsoft.com/office/drawing/2014/main" xmlns="" id="{124A16C8-6124-48C9-9AD2-A5E69E4D9590}"/>
                    </a:ext>
                  </a:extLst>
                </p:cNvPr>
                <p:cNvSpPr/>
                <p:nvPr/>
              </p:nvSpPr>
              <p:spPr bwMode="auto">
                <a:xfrm>
                  <a:off x="10975090" y="4354682"/>
                  <a:ext cx="150715" cy="152672"/>
                </a:xfrm>
                <a:custGeom>
                  <a:avLst/>
                  <a:gdLst>
                    <a:gd name="T0" fmla="*/ 24 w 47"/>
                    <a:gd name="T1" fmla="*/ 0 h 48"/>
                    <a:gd name="T2" fmla="*/ 0 w 47"/>
                    <a:gd name="T3" fmla="*/ 24 h 48"/>
                    <a:gd name="T4" fmla="*/ 24 w 47"/>
                    <a:gd name="T5" fmla="*/ 48 h 48"/>
                    <a:gd name="T6" fmla="*/ 47 w 47"/>
                    <a:gd name="T7" fmla="*/ 24 h 48"/>
                    <a:gd name="T8" fmla="*/ 24 w 47"/>
                    <a:gd name="T9" fmla="*/ 0 h 48"/>
                    <a:gd name="T10" fmla="*/ 6 w 47"/>
                    <a:gd name="T11" fmla="*/ 24 h 48"/>
                    <a:gd name="T12" fmla="*/ 24 w 47"/>
                    <a:gd name="T13" fmla="*/ 6 h 48"/>
                    <a:gd name="T14" fmla="*/ 24 w 47"/>
                    <a:gd name="T15" fmla="*/ 42 h 48"/>
                    <a:gd name="T16" fmla="*/ 6 w 47"/>
                    <a:gd name="T17" fmla="*/ 24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7" h="48">
                      <a:moveTo>
                        <a:pt x="24" y="0"/>
                      </a:moveTo>
                      <a:cubicBezTo>
                        <a:pt x="11" y="0"/>
                        <a:pt x="0" y="11"/>
                        <a:pt x="0" y="24"/>
                      </a:cubicBezTo>
                      <a:cubicBezTo>
                        <a:pt x="0" y="37"/>
                        <a:pt x="11" y="48"/>
                        <a:pt x="24" y="48"/>
                      </a:cubicBezTo>
                      <a:cubicBezTo>
                        <a:pt x="37" y="48"/>
                        <a:pt x="47" y="37"/>
                        <a:pt x="47" y="24"/>
                      </a:cubicBezTo>
                      <a:cubicBezTo>
                        <a:pt x="47" y="11"/>
                        <a:pt x="37" y="0"/>
                        <a:pt x="24" y="0"/>
                      </a:cubicBezTo>
                      <a:close/>
                      <a:moveTo>
                        <a:pt x="6" y="24"/>
                      </a:moveTo>
                      <a:cubicBezTo>
                        <a:pt x="6" y="14"/>
                        <a:pt x="14" y="6"/>
                        <a:pt x="24" y="6"/>
                      </a:cubicBezTo>
                      <a:cubicBezTo>
                        <a:pt x="24" y="42"/>
                        <a:pt x="24" y="42"/>
                        <a:pt x="24" y="42"/>
                      </a:cubicBezTo>
                      <a:cubicBezTo>
                        <a:pt x="14" y="42"/>
                        <a:pt x="6" y="34"/>
                        <a:pt x="6" y="2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83" name="iṩḻïḋè">
                  <a:extLst>
                    <a:ext uri="{FF2B5EF4-FFF2-40B4-BE49-F238E27FC236}">
                      <a16:creationId xmlns:a16="http://schemas.microsoft.com/office/drawing/2014/main" xmlns="" id="{62A3028B-B8B8-4638-890B-F5EC0182A416}"/>
                    </a:ext>
                  </a:extLst>
                </p:cNvPr>
                <p:cNvSpPr/>
                <p:nvPr/>
              </p:nvSpPr>
              <p:spPr bwMode="auto">
                <a:xfrm>
                  <a:off x="10642344" y="3839905"/>
                  <a:ext cx="379722" cy="369934"/>
                </a:xfrm>
                <a:custGeom>
                  <a:avLst/>
                  <a:gdLst>
                    <a:gd name="T0" fmla="*/ 22 w 119"/>
                    <a:gd name="T1" fmla="*/ 19 h 116"/>
                    <a:gd name="T2" fmla="*/ 58 w 119"/>
                    <a:gd name="T3" fmla="*/ 33 h 116"/>
                    <a:gd name="T4" fmla="*/ 62 w 119"/>
                    <a:gd name="T5" fmla="*/ 12 h 116"/>
                    <a:gd name="T6" fmla="*/ 82 w 119"/>
                    <a:gd name="T7" fmla="*/ 3 h 116"/>
                    <a:gd name="T8" fmla="*/ 91 w 119"/>
                    <a:gd name="T9" fmla="*/ 23 h 116"/>
                    <a:gd name="T10" fmla="*/ 95 w 119"/>
                    <a:gd name="T11" fmla="*/ 49 h 116"/>
                    <a:gd name="T12" fmla="*/ 95 w 119"/>
                    <a:gd name="T13" fmla="*/ 50 h 116"/>
                    <a:gd name="T14" fmla="*/ 99 w 119"/>
                    <a:gd name="T15" fmla="*/ 41 h 116"/>
                    <a:gd name="T16" fmla="*/ 119 w 119"/>
                    <a:gd name="T17" fmla="*/ 49 h 116"/>
                    <a:gd name="T18" fmla="*/ 93 w 119"/>
                    <a:gd name="T19" fmla="*/ 116 h 116"/>
                    <a:gd name="T20" fmla="*/ 73 w 119"/>
                    <a:gd name="T21" fmla="*/ 109 h 116"/>
                    <a:gd name="T22" fmla="*/ 75 w 119"/>
                    <a:gd name="T23" fmla="*/ 103 h 116"/>
                    <a:gd name="T24" fmla="*/ 63 w 119"/>
                    <a:gd name="T25" fmla="*/ 103 h 116"/>
                    <a:gd name="T26" fmla="*/ 53 w 119"/>
                    <a:gd name="T27" fmla="*/ 106 h 116"/>
                    <a:gd name="T28" fmla="*/ 35 w 119"/>
                    <a:gd name="T29" fmla="*/ 102 h 116"/>
                    <a:gd name="T30" fmla="*/ 30 w 119"/>
                    <a:gd name="T31" fmla="*/ 100 h 116"/>
                    <a:gd name="T32" fmla="*/ 28 w 119"/>
                    <a:gd name="T33" fmla="*/ 99 h 116"/>
                    <a:gd name="T34" fmla="*/ 21 w 119"/>
                    <a:gd name="T35" fmla="*/ 83 h 116"/>
                    <a:gd name="T36" fmla="*/ 22 w 119"/>
                    <a:gd name="T37" fmla="*/ 80 h 116"/>
                    <a:gd name="T38" fmla="*/ 22 w 119"/>
                    <a:gd name="T39" fmla="*/ 70 h 116"/>
                    <a:gd name="T40" fmla="*/ 24 w 119"/>
                    <a:gd name="T41" fmla="*/ 67 h 116"/>
                    <a:gd name="T42" fmla="*/ 24 w 119"/>
                    <a:gd name="T43" fmla="*/ 57 h 116"/>
                    <a:gd name="T44" fmla="*/ 27 w 119"/>
                    <a:gd name="T45" fmla="*/ 52 h 116"/>
                    <a:gd name="T46" fmla="*/ 11 w 119"/>
                    <a:gd name="T47" fmla="*/ 46 h 116"/>
                    <a:gd name="T48" fmla="*/ 3 w 119"/>
                    <a:gd name="T49" fmla="*/ 28 h 116"/>
                    <a:gd name="T50" fmla="*/ 22 w 119"/>
                    <a:gd name="T51" fmla="*/ 19 h 116"/>
                    <a:gd name="T52" fmla="*/ 86 w 119"/>
                    <a:gd name="T53" fmla="*/ 106 h 116"/>
                    <a:gd name="T54" fmla="*/ 90 w 119"/>
                    <a:gd name="T55" fmla="*/ 104 h 116"/>
                    <a:gd name="T56" fmla="*/ 88 w 119"/>
                    <a:gd name="T57" fmla="*/ 99 h 116"/>
                    <a:gd name="T58" fmla="*/ 84 w 119"/>
                    <a:gd name="T59" fmla="*/ 101 h 116"/>
                    <a:gd name="T60" fmla="*/ 86 w 119"/>
                    <a:gd name="T61" fmla="*/ 106 h 116"/>
                    <a:gd name="T62" fmla="*/ 15 w 119"/>
                    <a:gd name="T63" fmla="*/ 40 h 116"/>
                    <a:gd name="T64" fmla="*/ 41 w 119"/>
                    <a:gd name="T65" fmla="*/ 50 h 116"/>
                    <a:gd name="T66" fmla="*/ 42 w 119"/>
                    <a:gd name="T67" fmla="*/ 50 h 116"/>
                    <a:gd name="T68" fmla="*/ 39 w 119"/>
                    <a:gd name="T69" fmla="*/ 57 h 116"/>
                    <a:gd name="T70" fmla="*/ 38 w 119"/>
                    <a:gd name="T71" fmla="*/ 57 h 116"/>
                    <a:gd name="T72" fmla="*/ 31 w 119"/>
                    <a:gd name="T73" fmla="*/ 60 h 116"/>
                    <a:gd name="T74" fmla="*/ 32 w 119"/>
                    <a:gd name="T75" fmla="*/ 66 h 116"/>
                    <a:gd name="T76" fmla="*/ 34 w 119"/>
                    <a:gd name="T77" fmla="*/ 68 h 116"/>
                    <a:gd name="T78" fmla="*/ 31 w 119"/>
                    <a:gd name="T79" fmla="*/ 70 h 116"/>
                    <a:gd name="T80" fmla="*/ 30 w 119"/>
                    <a:gd name="T81" fmla="*/ 73 h 116"/>
                    <a:gd name="T82" fmla="*/ 30 w 119"/>
                    <a:gd name="T83" fmla="*/ 78 h 116"/>
                    <a:gd name="T84" fmla="*/ 32 w 119"/>
                    <a:gd name="T85" fmla="*/ 81 h 116"/>
                    <a:gd name="T86" fmla="*/ 30 w 119"/>
                    <a:gd name="T87" fmla="*/ 83 h 116"/>
                    <a:gd name="T88" fmla="*/ 28 w 119"/>
                    <a:gd name="T89" fmla="*/ 85 h 116"/>
                    <a:gd name="T90" fmla="*/ 31 w 119"/>
                    <a:gd name="T91" fmla="*/ 93 h 116"/>
                    <a:gd name="T92" fmla="*/ 33 w 119"/>
                    <a:gd name="T93" fmla="*/ 93 h 116"/>
                    <a:gd name="T94" fmla="*/ 38 w 119"/>
                    <a:gd name="T95" fmla="*/ 95 h 116"/>
                    <a:gd name="T96" fmla="*/ 60 w 119"/>
                    <a:gd name="T97" fmla="*/ 96 h 116"/>
                    <a:gd name="T98" fmla="*/ 78 w 119"/>
                    <a:gd name="T99" fmla="*/ 95 h 116"/>
                    <a:gd name="T100" fmla="*/ 92 w 119"/>
                    <a:gd name="T101" fmla="*/ 59 h 116"/>
                    <a:gd name="T102" fmla="*/ 88 w 119"/>
                    <a:gd name="T103" fmla="*/ 55 h 116"/>
                    <a:gd name="T104" fmla="*/ 83 w 119"/>
                    <a:gd name="T105" fmla="*/ 20 h 116"/>
                    <a:gd name="T106" fmla="*/ 79 w 119"/>
                    <a:gd name="T107" fmla="*/ 12 h 116"/>
                    <a:gd name="T108" fmla="*/ 70 w 119"/>
                    <a:gd name="T109" fmla="*/ 15 h 116"/>
                    <a:gd name="T110" fmla="*/ 67 w 119"/>
                    <a:gd name="T111" fmla="*/ 37 h 116"/>
                    <a:gd name="T112" fmla="*/ 66 w 119"/>
                    <a:gd name="T113" fmla="*/ 44 h 116"/>
                    <a:gd name="T114" fmla="*/ 20 w 119"/>
                    <a:gd name="T115" fmla="*/ 26 h 116"/>
                    <a:gd name="T116" fmla="*/ 10 w 119"/>
                    <a:gd name="T117" fmla="*/ 31 h 116"/>
                    <a:gd name="T118" fmla="*/ 15 w 119"/>
                    <a:gd name="T119" fmla="*/ 40 h 1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</a:cxnLst>
                  <a:rect l="0" t="0" r="r" b="b"/>
                  <a:pathLst>
                    <a:path w="119" h="116">
                      <a:moveTo>
                        <a:pt x="22" y="19"/>
                      </a:moveTo>
                      <a:cubicBezTo>
                        <a:pt x="58" y="33"/>
                        <a:pt x="58" y="33"/>
                        <a:pt x="58" y="33"/>
                      </a:cubicBezTo>
                      <a:cubicBezTo>
                        <a:pt x="59" y="24"/>
                        <a:pt x="59" y="21"/>
                        <a:pt x="62" y="12"/>
                      </a:cubicBezTo>
                      <a:cubicBezTo>
                        <a:pt x="65" y="4"/>
                        <a:pt x="74" y="0"/>
                        <a:pt x="82" y="3"/>
                      </a:cubicBezTo>
                      <a:cubicBezTo>
                        <a:pt x="90" y="6"/>
                        <a:pt x="94" y="15"/>
                        <a:pt x="91" y="23"/>
                      </a:cubicBezTo>
                      <a:cubicBezTo>
                        <a:pt x="87" y="34"/>
                        <a:pt x="89" y="41"/>
                        <a:pt x="95" y="49"/>
                      </a:cubicBezTo>
                      <a:cubicBezTo>
                        <a:pt x="95" y="50"/>
                        <a:pt x="95" y="50"/>
                        <a:pt x="95" y="50"/>
                      </a:cubicBezTo>
                      <a:cubicBezTo>
                        <a:pt x="99" y="41"/>
                        <a:pt x="99" y="41"/>
                        <a:pt x="99" y="41"/>
                      </a:cubicBezTo>
                      <a:cubicBezTo>
                        <a:pt x="119" y="49"/>
                        <a:pt x="119" y="49"/>
                        <a:pt x="119" y="49"/>
                      </a:cubicBezTo>
                      <a:cubicBezTo>
                        <a:pt x="93" y="116"/>
                        <a:pt x="93" y="116"/>
                        <a:pt x="93" y="116"/>
                      </a:cubicBezTo>
                      <a:cubicBezTo>
                        <a:pt x="73" y="109"/>
                        <a:pt x="73" y="109"/>
                        <a:pt x="73" y="109"/>
                      </a:cubicBezTo>
                      <a:cubicBezTo>
                        <a:pt x="75" y="103"/>
                        <a:pt x="75" y="103"/>
                        <a:pt x="75" y="103"/>
                      </a:cubicBezTo>
                      <a:cubicBezTo>
                        <a:pt x="68" y="101"/>
                        <a:pt x="66" y="102"/>
                        <a:pt x="63" y="103"/>
                      </a:cubicBezTo>
                      <a:cubicBezTo>
                        <a:pt x="60" y="104"/>
                        <a:pt x="57" y="106"/>
                        <a:pt x="53" y="106"/>
                      </a:cubicBezTo>
                      <a:cubicBezTo>
                        <a:pt x="48" y="106"/>
                        <a:pt x="42" y="105"/>
                        <a:pt x="35" y="102"/>
                      </a:cubicBezTo>
                      <a:cubicBezTo>
                        <a:pt x="30" y="100"/>
                        <a:pt x="30" y="100"/>
                        <a:pt x="30" y="100"/>
                      </a:cubicBezTo>
                      <a:cubicBezTo>
                        <a:pt x="28" y="99"/>
                        <a:pt x="28" y="99"/>
                        <a:pt x="28" y="99"/>
                      </a:cubicBezTo>
                      <a:cubicBezTo>
                        <a:pt x="21" y="97"/>
                        <a:pt x="18" y="89"/>
                        <a:pt x="21" y="83"/>
                      </a:cubicBezTo>
                      <a:cubicBezTo>
                        <a:pt x="21" y="82"/>
                        <a:pt x="22" y="81"/>
                        <a:pt x="22" y="80"/>
                      </a:cubicBezTo>
                      <a:cubicBezTo>
                        <a:pt x="21" y="77"/>
                        <a:pt x="21" y="73"/>
                        <a:pt x="22" y="70"/>
                      </a:cubicBezTo>
                      <a:cubicBezTo>
                        <a:pt x="23" y="69"/>
                        <a:pt x="23" y="68"/>
                        <a:pt x="24" y="67"/>
                      </a:cubicBezTo>
                      <a:cubicBezTo>
                        <a:pt x="23" y="64"/>
                        <a:pt x="23" y="60"/>
                        <a:pt x="24" y="57"/>
                      </a:cubicBezTo>
                      <a:cubicBezTo>
                        <a:pt x="25" y="55"/>
                        <a:pt x="26" y="54"/>
                        <a:pt x="27" y="52"/>
                      </a:cubicBezTo>
                      <a:cubicBezTo>
                        <a:pt x="11" y="46"/>
                        <a:pt x="11" y="46"/>
                        <a:pt x="11" y="46"/>
                      </a:cubicBezTo>
                      <a:cubicBezTo>
                        <a:pt x="4" y="44"/>
                        <a:pt x="0" y="35"/>
                        <a:pt x="3" y="28"/>
                      </a:cubicBezTo>
                      <a:cubicBezTo>
                        <a:pt x="6" y="20"/>
                        <a:pt x="14" y="16"/>
                        <a:pt x="22" y="19"/>
                      </a:cubicBezTo>
                      <a:close/>
                      <a:moveTo>
                        <a:pt x="86" y="106"/>
                      </a:moveTo>
                      <a:cubicBezTo>
                        <a:pt x="88" y="106"/>
                        <a:pt x="90" y="106"/>
                        <a:pt x="90" y="104"/>
                      </a:cubicBezTo>
                      <a:cubicBezTo>
                        <a:pt x="91" y="102"/>
                        <a:pt x="90" y="100"/>
                        <a:pt x="88" y="99"/>
                      </a:cubicBezTo>
                      <a:cubicBezTo>
                        <a:pt x="86" y="98"/>
                        <a:pt x="84" y="99"/>
                        <a:pt x="84" y="101"/>
                      </a:cubicBezTo>
                      <a:cubicBezTo>
                        <a:pt x="83" y="103"/>
                        <a:pt x="84" y="105"/>
                        <a:pt x="86" y="106"/>
                      </a:cubicBezTo>
                      <a:close/>
                      <a:moveTo>
                        <a:pt x="15" y="40"/>
                      </a:moveTo>
                      <a:cubicBezTo>
                        <a:pt x="41" y="50"/>
                        <a:pt x="41" y="50"/>
                        <a:pt x="41" y="50"/>
                      </a:cubicBezTo>
                      <a:cubicBezTo>
                        <a:pt x="42" y="50"/>
                        <a:pt x="42" y="50"/>
                        <a:pt x="42" y="50"/>
                      </a:cubicBezTo>
                      <a:cubicBezTo>
                        <a:pt x="39" y="57"/>
                        <a:pt x="39" y="57"/>
                        <a:pt x="39" y="57"/>
                      </a:cubicBezTo>
                      <a:cubicBezTo>
                        <a:pt x="38" y="57"/>
                        <a:pt x="38" y="57"/>
                        <a:pt x="38" y="57"/>
                      </a:cubicBezTo>
                      <a:cubicBezTo>
                        <a:pt x="36" y="56"/>
                        <a:pt x="32" y="57"/>
                        <a:pt x="31" y="60"/>
                      </a:cubicBezTo>
                      <a:cubicBezTo>
                        <a:pt x="31" y="62"/>
                        <a:pt x="31" y="64"/>
                        <a:pt x="32" y="66"/>
                      </a:cubicBezTo>
                      <a:cubicBezTo>
                        <a:pt x="34" y="68"/>
                        <a:pt x="34" y="68"/>
                        <a:pt x="34" y="68"/>
                      </a:cubicBezTo>
                      <a:cubicBezTo>
                        <a:pt x="31" y="70"/>
                        <a:pt x="31" y="70"/>
                        <a:pt x="31" y="70"/>
                      </a:cubicBezTo>
                      <a:cubicBezTo>
                        <a:pt x="31" y="71"/>
                        <a:pt x="30" y="72"/>
                        <a:pt x="30" y="73"/>
                      </a:cubicBezTo>
                      <a:cubicBezTo>
                        <a:pt x="29" y="75"/>
                        <a:pt x="29" y="77"/>
                        <a:pt x="30" y="78"/>
                      </a:cubicBezTo>
                      <a:cubicBezTo>
                        <a:pt x="32" y="81"/>
                        <a:pt x="32" y="81"/>
                        <a:pt x="32" y="81"/>
                      </a:cubicBezTo>
                      <a:cubicBezTo>
                        <a:pt x="30" y="83"/>
                        <a:pt x="30" y="83"/>
                        <a:pt x="30" y="83"/>
                      </a:cubicBezTo>
                      <a:cubicBezTo>
                        <a:pt x="29" y="84"/>
                        <a:pt x="28" y="85"/>
                        <a:pt x="28" y="85"/>
                      </a:cubicBezTo>
                      <a:cubicBezTo>
                        <a:pt x="27" y="88"/>
                        <a:pt x="28" y="92"/>
                        <a:pt x="31" y="93"/>
                      </a:cubicBezTo>
                      <a:cubicBezTo>
                        <a:pt x="33" y="93"/>
                        <a:pt x="33" y="93"/>
                        <a:pt x="33" y="93"/>
                      </a:cubicBezTo>
                      <a:cubicBezTo>
                        <a:pt x="38" y="95"/>
                        <a:pt x="38" y="95"/>
                        <a:pt x="38" y="95"/>
                      </a:cubicBezTo>
                      <a:cubicBezTo>
                        <a:pt x="51" y="100"/>
                        <a:pt x="56" y="97"/>
                        <a:pt x="60" y="96"/>
                      </a:cubicBezTo>
                      <a:cubicBezTo>
                        <a:pt x="64" y="94"/>
                        <a:pt x="68" y="92"/>
                        <a:pt x="78" y="95"/>
                      </a:cubicBezTo>
                      <a:cubicBezTo>
                        <a:pt x="92" y="59"/>
                        <a:pt x="92" y="59"/>
                        <a:pt x="92" y="59"/>
                      </a:cubicBezTo>
                      <a:cubicBezTo>
                        <a:pt x="90" y="58"/>
                        <a:pt x="89" y="56"/>
                        <a:pt x="88" y="55"/>
                      </a:cubicBezTo>
                      <a:cubicBezTo>
                        <a:pt x="81" y="43"/>
                        <a:pt x="78" y="34"/>
                        <a:pt x="83" y="20"/>
                      </a:cubicBezTo>
                      <a:cubicBezTo>
                        <a:pt x="85" y="17"/>
                        <a:pt x="83" y="13"/>
                        <a:pt x="79" y="12"/>
                      </a:cubicBezTo>
                      <a:cubicBezTo>
                        <a:pt x="76" y="10"/>
                        <a:pt x="72" y="12"/>
                        <a:pt x="70" y="15"/>
                      </a:cubicBezTo>
                      <a:cubicBezTo>
                        <a:pt x="67" y="24"/>
                        <a:pt x="67" y="27"/>
                        <a:pt x="67" y="37"/>
                      </a:cubicBezTo>
                      <a:cubicBezTo>
                        <a:pt x="67" y="39"/>
                        <a:pt x="66" y="42"/>
                        <a:pt x="66" y="44"/>
                      </a:cubicBezTo>
                      <a:cubicBezTo>
                        <a:pt x="20" y="26"/>
                        <a:pt x="20" y="26"/>
                        <a:pt x="20" y="26"/>
                      </a:cubicBezTo>
                      <a:cubicBezTo>
                        <a:pt x="16" y="25"/>
                        <a:pt x="12" y="27"/>
                        <a:pt x="10" y="31"/>
                      </a:cubicBezTo>
                      <a:cubicBezTo>
                        <a:pt x="9" y="34"/>
                        <a:pt x="11" y="38"/>
                        <a:pt x="15" y="4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925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84" name="í$ḷïďê">
                  <a:extLst>
                    <a:ext uri="{FF2B5EF4-FFF2-40B4-BE49-F238E27FC236}">
                      <a16:creationId xmlns:a16="http://schemas.microsoft.com/office/drawing/2014/main" xmlns="" id="{617835E6-510A-46E6-B126-91B80CA378CA}"/>
                    </a:ext>
                  </a:extLst>
                </p:cNvPr>
                <p:cNvSpPr/>
                <p:nvPr/>
              </p:nvSpPr>
              <p:spPr bwMode="auto">
                <a:xfrm>
                  <a:off x="10495545" y="4229413"/>
                  <a:ext cx="459973" cy="403210"/>
                </a:xfrm>
                <a:custGeom>
                  <a:avLst/>
                  <a:gdLst>
                    <a:gd name="T0" fmla="*/ 144 w 144"/>
                    <a:gd name="T1" fmla="*/ 41 h 126"/>
                    <a:gd name="T2" fmla="*/ 102 w 144"/>
                    <a:gd name="T3" fmla="*/ 0 h 126"/>
                    <a:gd name="T4" fmla="*/ 72 w 144"/>
                    <a:gd name="T5" fmla="*/ 14 h 126"/>
                    <a:gd name="T6" fmla="*/ 41 w 144"/>
                    <a:gd name="T7" fmla="*/ 0 h 126"/>
                    <a:gd name="T8" fmla="*/ 0 w 144"/>
                    <a:gd name="T9" fmla="*/ 41 h 126"/>
                    <a:gd name="T10" fmla="*/ 13 w 144"/>
                    <a:gd name="T11" fmla="*/ 72 h 126"/>
                    <a:gd name="T12" fmla="*/ 13 w 144"/>
                    <a:gd name="T13" fmla="*/ 72 h 126"/>
                    <a:gd name="T14" fmla="*/ 58 w 144"/>
                    <a:gd name="T15" fmla="*/ 117 h 126"/>
                    <a:gd name="T16" fmla="*/ 72 w 144"/>
                    <a:gd name="T17" fmla="*/ 126 h 126"/>
                    <a:gd name="T18" fmla="*/ 85 w 144"/>
                    <a:gd name="T19" fmla="*/ 117 h 126"/>
                    <a:gd name="T20" fmla="*/ 130 w 144"/>
                    <a:gd name="T21" fmla="*/ 72 h 126"/>
                    <a:gd name="T22" fmla="*/ 130 w 144"/>
                    <a:gd name="T23" fmla="*/ 72 h 126"/>
                    <a:gd name="T24" fmla="*/ 144 w 144"/>
                    <a:gd name="T25" fmla="*/ 41 h 126"/>
                    <a:gd name="T26" fmla="*/ 118 w 144"/>
                    <a:gd name="T27" fmla="*/ 59 h 126"/>
                    <a:gd name="T28" fmla="*/ 73 w 144"/>
                    <a:gd name="T29" fmla="*/ 104 h 126"/>
                    <a:gd name="T30" fmla="*/ 72 w 144"/>
                    <a:gd name="T31" fmla="*/ 105 h 126"/>
                    <a:gd name="T32" fmla="*/ 71 w 144"/>
                    <a:gd name="T33" fmla="*/ 104 h 126"/>
                    <a:gd name="T34" fmla="*/ 25 w 144"/>
                    <a:gd name="T35" fmla="*/ 59 h 126"/>
                    <a:gd name="T36" fmla="*/ 18 w 144"/>
                    <a:gd name="T37" fmla="*/ 41 h 126"/>
                    <a:gd name="T38" fmla="*/ 41 w 144"/>
                    <a:gd name="T39" fmla="*/ 18 h 126"/>
                    <a:gd name="T40" fmla="*/ 58 w 144"/>
                    <a:gd name="T41" fmla="*/ 26 h 126"/>
                    <a:gd name="T42" fmla="*/ 72 w 144"/>
                    <a:gd name="T43" fmla="*/ 40 h 126"/>
                    <a:gd name="T44" fmla="*/ 85 w 144"/>
                    <a:gd name="T45" fmla="*/ 26 h 126"/>
                    <a:gd name="T46" fmla="*/ 102 w 144"/>
                    <a:gd name="T47" fmla="*/ 18 h 126"/>
                    <a:gd name="T48" fmla="*/ 126 w 144"/>
                    <a:gd name="T49" fmla="*/ 41 h 126"/>
                    <a:gd name="T50" fmla="*/ 118 w 144"/>
                    <a:gd name="T51" fmla="*/ 59 h 1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144" h="126">
                      <a:moveTo>
                        <a:pt x="144" y="41"/>
                      </a:moveTo>
                      <a:cubicBezTo>
                        <a:pt x="144" y="19"/>
                        <a:pt x="125" y="0"/>
                        <a:pt x="102" y="0"/>
                      </a:cubicBezTo>
                      <a:cubicBezTo>
                        <a:pt x="90" y="0"/>
                        <a:pt x="79" y="5"/>
                        <a:pt x="72" y="14"/>
                      </a:cubicBezTo>
                      <a:cubicBezTo>
                        <a:pt x="64" y="5"/>
                        <a:pt x="53" y="0"/>
                        <a:pt x="41" y="0"/>
                      </a:cubicBezTo>
                      <a:cubicBezTo>
                        <a:pt x="18" y="0"/>
                        <a:pt x="0" y="19"/>
                        <a:pt x="0" y="41"/>
                      </a:cubicBezTo>
                      <a:cubicBezTo>
                        <a:pt x="0" y="54"/>
                        <a:pt x="5" y="65"/>
                        <a:pt x="13" y="72"/>
                      </a:cubicBezTo>
                      <a:cubicBezTo>
                        <a:pt x="13" y="72"/>
                        <a:pt x="13" y="72"/>
                        <a:pt x="13" y="72"/>
                      </a:cubicBezTo>
                      <a:cubicBezTo>
                        <a:pt x="58" y="117"/>
                        <a:pt x="58" y="117"/>
                        <a:pt x="58" y="117"/>
                      </a:cubicBezTo>
                      <a:cubicBezTo>
                        <a:pt x="63" y="122"/>
                        <a:pt x="67" y="126"/>
                        <a:pt x="72" y="126"/>
                      </a:cubicBezTo>
                      <a:cubicBezTo>
                        <a:pt x="76" y="126"/>
                        <a:pt x="81" y="122"/>
                        <a:pt x="85" y="117"/>
                      </a:cubicBezTo>
                      <a:cubicBezTo>
                        <a:pt x="130" y="72"/>
                        <a:pt x="130" y="72"/>
                        <a:pt x="130" y="72"/>
                      </a:cubicBezTo>
                      <a:cubicBezTo>
                        <a:pt x="130" y="72"/>
                        <a:pt x="130" y="72"/>
                        <a:pt x="130" y="72"/>
                      </a:cubicBezTo>
                      <a:cubicBezTo>
                        <a:pt x="139" y="65"/>
                        <a:pt x="144" y="54"/>
                        <a:pt x="144" y="41"/>
                      </a:cubicBezTo>
                      <a:close/>
                      <a:moveTo>
                        <a:pt x="118" y="59"/>
                      </a:moveTo>
                      <a:cubicBezTo>
                        <a:pt x="73" y="104"/>
                        <a:pt x="73" y="104"/>
                        <a:pt x="73" y="104"/>
                      </a:cubicBezTo>
                      <a:cubicBezTo>
                        <a:pt x="72" y="105"/>
                        <a:pt x="72" y="105"/>
                        <a:pt x="72" y="105"/>
                      </a:cubicBezTo>
                      <a:cubicBezTo>
                        <a:pt x="72" y="105"/>
                        <a:pt x="71" y="105"/>
                        <a:pt x="71" y="104"/>
                      </a:cubicBezTo>
                      <a:cubicBezTo>
                        <a:pt x="25" y="59"/>
                        <a:pt x="25" y="59"/>
                        <a:pt x="25" y="59"/>
                      </a:cubicBezTo>
                      <a:cubicBezTo>
                        <a:pt x="20" y="54"/>
                        <a:pt x="18" y="48"/>
                        <a:pt x="18" y="41"/>
                      </a:cubicBezTo>
                      <a:cubicBezTo>
                        <a:pt x="18" y="29"/>
                        <a:pt x="28" y="18"/>
                        <a:pt x="41" y="18"/>
                      </a:cubicBezTo>
                      <a:cubicBezTo>
                        <a:pt x="48" y="18"/>
                        <a:pt x="54" y="21"/>
                        <a:pt x="58" y="26"/>
                      </a:cubicBezTo>
                      <a:cubicBezTo>
                        <a:pt x="72" y="40"/>
                        <a:pt x="72" y="40"/>
                        <a:pt x="72" y="40"/>
                      </a:cubicBezTo>
                      <a:cubicBezTo>
                        <a:pt x="85" y="26"/>
                        <a:pt x="85" y="26"/>
                        <a:pt x="85" y="26"/>
                      </a:cubicBezTo>
                      <a:cubicBezTo>
                        <a:pt x="90" y="21"/>
                        <a:pt x="96" y="18"/>
                        <a:pt x="102" y="18"/>
                      </a:cubicBezTo>
                      <a:cubicBezTo>
                        <a:pt x="115" y="18"/>
                        <a:pt x="126" y="29"/>
                        <a:pt x="126" y="41"/>
                      </a:cubicBezTo>
                      <a:cubicBezTo>
                        <a:pt x="126" y="48"/>
                        <a:pt x="123" y="54"/>
                        <a:pt x="118" y="5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92500" lnSpcReduction="1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85" name="í$ļïďé">
                  <a:extLst>
                    <a:ext uri="{FF2B5EF4-FFF2-40B4-BE49-F238E27FC236}">
                      <a16:creationId xmlns:a16="http://schemas.microsoft.com/office/drawing/2014/main" xmlns="" id="{EC53CBFB-613F-4799-81D3-3533D8AF9C4A}"/>
                    </a:ext>
                  </a:extLst>
                </p:cNvPr>
                <p:cNvSpPr/>
                <p:nvPr/>
              </p:nvSpPr>
              <p:spPr bwMode="auto">
                <a:xfrm>
                  <a:off x="10558179" y="4663940"/>
                  <a:ext cx="195733" cy="195733"/>
                </a:xfrm>
                <a:custGeom>
                  <a:avLst/>
                  <a:gdLst>
                    <a:gd name="T0" fmla="*/ 31 w 61"/>
                    <a:gd name="T1" fmla="*/ 0 h 61"/>
                    <a:gd name="T2" fmla="*/ 0 w 61"/>
                    <a:gd name="T3" fmla="*/ 30 h 61"/>
                    <a:gd name="T4" fmla="*/ 31 w 61"/>
                    <a:gd name="T5" fmla="*/ 61 h 61"/>
                    <a:gd name="T6" fmla="*/ 61 w 61"/>
                    <a:gd name="T7" fmla="*/ 30 h 61"/>
                    <a:gd name="T8" fmla="*/ 31 w 61"/>
                    <a:gd name="T9" fmla="*/ 0 h 61"/>
                    <a:gd name="T10" fmla="*/ 31 w 61"/>
                    <a:gd name="T11" fmla="*/ 55 h 61"/>
                    <a:gd name="T12" fmla="*/ 6 w 61"/>
                    <a:gd name="T13" fmla="*/ 30 h 61"/>
                    <a:gd name="T14" fmla="*/ 31 w 61"/>
                    <a:gd name="T15" fmla="*/ 6 h 61"/>
                    <a:gd name="T16" fmla="*/ 55 w 61"/>
                    <a:gd name="T17" fmla="*/ 30 h 61"/>
                    <a:gd name="T18" fmla="*/ 31 w 61"/>
                    <a:gd name="T19" fmla="*/ 55 h 61"/>
                    <a:gd name="T20" fmla="*/ 27 w 61"/>
                    <a:gd name="T21" fmla="*/ 15 h 61"/>
                    <a:gd name="T22" fmla="*/ 34 w 61"/>
                    <a:gd name="T23" fmla="*/ 15 h 61"/>
                    <a:gd name="T24" fmla="*/ 34 w 61"/>
                    <a:gd name="T25" fmla="*/ 23 h 61"/>
                    <a:gd name="T26" fmla="*/ 27 w 61"/>
                    <a:gd name="T27" fmla="*/ 23 h 61"/>
                    <a:gd name="T28" fmla="*/ 27 w 61"/>
                    <a:gd name="T29" fmla="*/ 15 h 61"/>
                    <a:gd name="T30" fmla="*/ 38 w 61"/>
                    <a:gd name="T31" fmla="*/ 46 h 61"/>
                    <a:gd name="T32" fmla="*/ 23 w 61"/>
                    <a:gd name="T33" fmla="*/ 46 h 61"/>
                    <a:gd name="T34" fmla="*/ 23 w 61"/>
                    <a:gd name="T35" fmla="*/ 42 h 61"/>
                    <a:gd name="T36" fmla="*/ 27 w 61"/>
                    <a:gd name="T37" fmla="*/ 42 h 61"/>
                    <a:gd name="T38" fmla="*/ 27 w 61"/>
                    <a:gd name="T39" fmla="*/ 30 h 61"/>
                    <a:gd name="T40" fmla="*/ 23 w 61"/>
                    <a:gd name="T41" fmla="*/ 30 h 61"/>
                    <a:gd name="T42" fmla="*/ 23 w 61"/>
                    <a:gd name="T43" fmla="*/ 27 h 61"/>
                    <a:gd name="T44" fmla="*/ 34 w 61"/>
                    <a:gd name="T45" fmla="*/ 27 h 61"/>
                    <a:gd name="T46" fmla="*/ 34 w 61"/>
                    <a:gd name="T47" fmla="*/ 42 h 61"/>
                    <a:gd name="T48" fmla="*/ 38 w 61"/>
                    <a:gd name="T49" fmla="*/ 42 h 61"/>
                    <a:gd name="T50" fmla="*/ 38 w 61"/>
                    <a:gd name="T51" fmla="*/ 46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61" h="61">
                      <a:moveTo>
                        <a:pt x="31" y="0"/>
                      </a:moveTo>
                      <a:cubicBezTo>
                        <a:pt x="14" y="0"/>
                        <a:pt x="0" y="14"/>
                        <a:pt x="0" y="30"/>
                      </a:cubicBezTo>
                      <a:cubicBezTo>
                        <a:pt x="0" y="47"/>
                        <a:pt x="14" y="61"/>
                        <a:pt x="31" y="61"/>
                      </a:cubicBezTo>
                      <a:cubicBezTo>
                        <a:pt x="47" y="61"/>
                        <a:pt x="61" y="47"/>
                        <a:pt x="61" y="30"/>
                      </a:cubicBezTo>
                      <a:cubicBezTo>
                        <a:pt x="61" y="14"/>
                        <a:pt x="47" y="0"/>
                        <a:pt x="31" y="0"/>
                      </a:cubicBezTo>
                      <a:close/>
                      <a:moveTo>
                        <a:pt x="31" y="55"/>
                      </a:moveTo>
                      <a:cubicBezTo>
                        <a:pt x="17" y="55"/>
                        <a:pt x="6" y="44"/>
                        <a:pt x="6" y="30"/>
                      </a:cubicBezTo>
                      <a:cubicBezTo>
                        <a:pt x="6" y="17"/>
                        <a:pt x="17" y="6"/>
                        <a:pt x="31" y="6"/>
                      </a:cubicBezTo>
                      <a:cubicBezTo>
                        <a:pt x="44" y="6"/>
                        <a:pt x="55" y="17"/>
                        <a:pt x="55" y="30"/>
                      </a:cubicBezTo>
                      <a:cubicBezTo>
                        <a:pt x="55" y="44"/>
                        <a:pt x="44" y="55"/>
                        <a:pt x="31" y="55"/>
                      </a:cubicBezTo>
                      <a:close/>
                      <a:moveTo>
                        <a:pt x="27" y="15"/>
                      </a:moveTo>
                      <a:cubicBezTo>
                        <a:pt x="34" y="15"/>
                        <a:pt x="34" y="15"/>
                        <a:pt x="34" y="15"/>
                      </a:cubicBezTo>
                      <a:cubicBezTo>
                        <a:pt x="34" y="23"/>
                        <a:pt x="34" y="23"/>
                        <a:pt x="34" y="23"/>
                      </a:cubicBezTo>
                      <a:cubicBezTo>
                        <a:pt x="27" y="23"/>
                        <a:pt x="27" y="23"/>
                        <a:pt x="27" y="23"/>
                      </a:cubicBezTo>
                      <a:lnTo>
                        <a:pt x="27" y="15"/>
                      </a:lnTo>
                      <a:close/>
                      <a:moveTo>
                        <a:pt x="38" y="46"/>
                      </a:moveTo>
                      <a:cubicBezTo>
                        <a:pt x="23" y="46"/>
                        <a:pt x="23" y="46"/>
                        <a:pt x="23" y="46"/>
                      </a:cubicBezTo>
                      <a:cubicBezTo>
                        <a:pt x="23" y="42"/>
                        <a:pt x="23" y="42"/>
                        <a:pt x="23" y="42"/>
                      </a:cubicBezTo>
                      <a:cubicBezTo>
                        <a:pt x="27" y="42"/>
                        <a:pt x="27" y="42"/>
                        <a:pt x="27" y="42"/>
                      </a:cubicBezTo>
                      <a:cubicBezTo>
                        <a:pt x="27" y="30"/>
                        <a:pt x="27" y="30"/>
                        <a:pt x="27" y="30"/>
                      </a:cubicBezTo>
                      <a:cubicBezTo>
                        <a:pt x="23" y="30"/>
                        <a:pt x="23" y="30"/>
                        <a:pt x="23" y="30"/>
                      </a:cubicBezTo>
                      <a:cubicBezTo>
                        <a:pt x="23" y="27"/>
                        <a:pt x="23" y="27"/>
                        <a:pt x="23" y="27"/>
                      </a:cubicBezTo>
                      <a:cubicBezTo>
                        <a:pt x="34" y="27"/>
                        <a:pt x="34" y="27"/>
                        <a:pt x="34" y="27"/>
                      </a:cubicBezTo>
                      <a:cubicBezTo>
                        <a:pt x="34" y="42"/>
                        <a:pt x="34" y="42"/>
                        <a:pt x="34" y="42"/>
                      </a:cubicBezTo>
                      <a:cubicBezTo>
                        <a:pt x="38" y="42"/>
                        <a:pt x="38" y="42"/>
                        <a:pt x="38" y="42"/>
                      </a:cubicBezTo>
                      <a:lnTo>
                        <a:pt x="38" y="4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86" name="î$ḻïḑe">
                  <a:extLst>
                    <a:ext uri="{FF2B5EF4-FFF2-40B4-BE49-F238E27FC236}">
                      <a16:creationId xmlns:a16="http://schemas.microsoft.com/office/drawing/2014/main" xmlns="" id="{39CD8B40-EC72-47F5-8A03-0E0168AC23BD}"/>
                    </a:ext>
                  </a:extLst>
                </p:cNvPr>
                <p:cNvSpPr/>
                <p:nvPr/>
              </p:nvSpPr>
              <p:spPr bwMode="auto">
                <a:xfrm>
                  <a:off x="10607112" y="4990815"/>
                  <a:ext cx="299472" cy="301429"/>
                </a:xfrm>
                <a:custGeom>
                  <a:avLst/>
                  <a:gdLst>
                    <a:gd name="T0" fmla="*/ 85 w 94"/>
                    <a:gd name="T1" fmla="*/ 20 h 94"/>
                    <a:gd name="T2" fmla="*/ 37 w 94"/>
                    <a:gd name="T3" fmla="*/ 2 h 94"/>
                    <a:gd name="T4" fmla="*/ 20 w 94"/>
                    <a:gd name="T5" fmla="*/ 10 h 94"/>
                    <a:gd name="T6" fmla="*/ 2 w 94"/>
                    <a:gd name="T7" fmla="*/ 57 h 94"/>
                    <a:gd name="T8" fmla="*/ 10 w 94"/>
                    <a:gd name="T9" fmla="*/ 74 h 94"/>
                    <a:gd name="T10" fmla="*/ 57 w 94"/>
                    <a:gd name="T11" fmla="*/ 92 h 94"/>
                    <a:gd name="T12" fmla="*/ 74 w 94"/>
                    <a:gd name="T13" fmla="*/ 84 h 94"/>
                    <a:gd name="T14" fmla="*/ 92 w 94"/>
                    <a:gd name="T15" fmla="*/ 37 h 94"/>
                    <a:gd name="T16" fmla="*/ 85 w 94"/>
                    <a:gd name="T17" fmla="*/ 20 h 94"/>
                    <a:gd name="T18" fmla="*/ 36 w 94"/>
                    <a:gd name="T19" fmla="*/ 38 h 94"/>
                    <a:gd name="T20" fmla="*/ 62 w 94"/>
                    <a:gd name="T21" fmla="*/ 47 h 94"/>
                    <a:gd name="T22" fmla="*/ 61 w 94"/>
                    <a:gd name="T23" fmla="*/ 52 h 94"/>
                    <a:gd name="T24" fmla="*/ 42 w 94"/>
                    <a:gd name="T25" fmla="*/ 61 h 94"/>
                    <a:gd name="T26" fmla="*/ 33 w 94"/>
                    <a:gd name="T27" fmla="*/ 42 h 94"/>
                    <a:gd name="T28" fmla="*/ 36 w 94"/>
                    <a:gd name="T29" fmla="*/ 38 h 94"/>
                    <a:gd name="T30" fmla="*/ 76 w 94"/>
                    <a:gd name="T31" fmla="*/ 53 h 94"/>
                    <a:gd name="T32" fmla="*/ 69 w 94"/>
                    <a:gd name="T33" fmla="*/ 71 h 94"/>
                    <a:gd name="T34" fmla="*/ 66 w 94"/>
                    <a:gd name="T35" fmla="*/ 80 h 94"/>
                    <a:gd name="T36" fmla="*/ 59 w 94"/>
                    <a:gd name="T37" fmla="*/ 82 h 94"/>
                    <a:gd name="T38" fmla="*/ 15 w 94"/>
                    <a:gd name="T39" fmla="*/ 65 h 94"/>
                    <a:gd name="T40" fmla="*/ 12 w 94"/>
                    <a:gd name="T41" fmla="*/ 59 h 94"/>
                    <a:gd name="T42" fmla="*/ 15 w 94"/>
                    <a:gd name="T43" fmla="*/ 50 h 94"/>
                    <a:gd name="T44" fmla="*/ 22 w 94"/>
                    <a:gd name="T45" fmla="*/ 32 h 94"/>
                    <a:gd name="T46" fmla="*/ 22 w 94"/>
                    <a:gd name="T47" fmla="*/ 32 h 94"/>
                    <a:gd name="T48" fmla="*/ 29 w 94"/>
                    <a:gd name="T49" fmla="*/ 35 h 94"/>
                    <a:gd name="T50" fmla="*/ 27 w 94"/>
                    <a:gd name="T51" fmla="*/ 39 h 94"/>
                    <a:gd name="T52" fmla="*/ 39 w 94"/>
                    <a:gd name="T53" fmla="*/ 67 h 94"/>
                    <a:gd name="T54" fmla="*/ 67 w 94"/>
                    <a:gd name="T55" fmla="*/ 55 h 94"/>
                    <a:gd name="T56" fmla="*/ 69 w 94"/>
                    <a:gd name="T57" fmla="*/ 50 h 94"/>
                    <a:gd name="T58" fmla="*/ 76 w 94"/>
                    <a:gd name="T59" fmla="*/ 53 h 94"/>
                    <a:gd name="T60" fmla="*/ 82 w 94"/>
                    <a:gd name="T61" fmla="*/ 37 h 94"/>
                    <a:gd name="T62" fmla="*/ 79 w 94"/>
                    <a:gd name="T63" fmla="*/ 38 h 94"/>
                    <a:gd name="T64" fmla="*/ 74 w 94"/>
                    <a:gd name="T65" fmla="*/ 37 h 94"/>
                    <a:gd name="T66" fmla="*/ 73 w 94"/>
                    <a:gd name="T67" fmla="*/ 34 h 94"/>
                    <a:gd name="T68" fmla="*/ 74 w 94"/>
                    <a:gd name="T69" fmla="*/ 29 h 94"/>
                    <a:gd name="T70" fmla="*/ 77 w 94"/>
                    <a:gd name="T71" fmla="*/ 28 h 94"/>
                    <a:gd name="T72" fmla="*/ 82 w 94"/>
                    <a:gd name="T73" fmla="*/ 29 h 94"/>
                    <a:gd name="T74" fmla="*/ 83 w 94"/>
                    <a:gd name="T75" fmla="*/ 33 h 94"/>
                    <a:gd name="T76" fmla="*/ 82 w 94"/>
                    <a:gd name="T77" fmla="*/ 37 h 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94" h="94">
                      <a:moveTo>
                        <a:pt x="85" y="20"/>
                      </a:moveTo>
                      <a:cubicBezTo>
                        <a:pt x="37" y="2"/>
                        <a:pt x="37" y="2"/>
                        <a:pt x="37" y="2"/>
                      </a:cubicBezTo>
                      <a:cubicBezTo>
                        <a:pt x="30" y="0"/>
                        <a:pt x="23" y="3"/>
                        <a:pt x="20" y="10"/>
                      </a:cubicBezTo>
                      <a:cubicBezTo>
                        <a:pt x="2" y="57"/>
                        <a:pt x="2" y="57"/>
                        <a:pt x="2" y="57"/>
                      </a:cubicBezTo>
                      <a:cubicBezTo>
                        <a:pt x="0" y="64"/>
                        <a:pt x="3" y="71"/>
                        <a:pt x="10" y="74"/>
                      </a:cubicBezTo>
                      <a:cubicBezTo>
                        <a:pt x="57" y="92"/>
                        <a:pt x="57" y="92"/>
                        <a:pt x="57" y="92"/>
                      </a:cubicBezTo>
                      <a:cubicBezTo>
                        <a:pt x="64" y="94"/>
                        <a:pt x="71" y="91"/>
                        <a:pt x="74" y="84"/>
                      </a:cubicBezTo>
                      <a:cubicBezTo>
                        <a:pt x="92" y="37"/>
                        <a:pt x="92" y="37"/>
                        <a:pt x="92" y="37"/>
                      </a:cubicBezTo>
                      <a:cubicBezTo>
                        <a:pt x="94" y="30"/>
                        <a:pt x="91" y="23"/>
                        <a:pt x="85" y="20"/>
                      </a:cubicBezTo>
                      <a:close/>
                      <a:moveTo>
                        <a:pt x="36" y="38"/>
                      </a:moveTo>
                      <a:cubicBezTo>
                        <a:pt x="62" y="47"/>
                        <a:pt x="62" y="47"/>
                        <a:pt x="62" y="47"/>
                      </a:cubicBezTo>
                      <a:cubicBezTo>
                        <a:pt x="62" y="49"/>
                        <a:pt x="61" y="51"/>
                        <a:pt x="61" y="52"/>
                      </a:cubicBezTo>
                      <a:cubicBezTo>
                        <a:pt x="58" y="60"/>
                        <a:pt x="49" y="64"/>
                        <a:pt x="42" y="61"/>
                      </a:cubicBezTo>
                      <a:cubicBezTo>
                        <a:pt x="34" y="58"/>
                        <a:pt x="31" y="49"/>
                        <a:pt x="33" y="42"/>
                      </a:cubicBezTo>
                      <a:cubicBezTo>
                        <a:pt x="34" y="40"/>
                        <a:pt x="35" y="39"/>
                        <a:pt x="36" y="38"/>
                      </a:cubicBezTo>
                      <a:close/>
                      <a:moveTo>
                        <a:pt x="76" y="53"/>
                      </a:moveTo>
                      <a:cubicBezTo>
                        <a:pt x="69" y="71"/>
                        <a:pt x="69" y="71"/>
                        <a:pt x="69" y="71"/>
                      </a:cubicBezTo>
                      <a:cubicBezTo>
                        <a:pt x="66" y="80"/>
                        <a:pt x="66" y="80"/>
                        <a:pt x="66" y="80"/>
                      </a:cubicBezTo>
                      <a:cubicBezTo>
                        <a:pt x="65" y="82"/>
                        <a:pt x="62" y="83"/>
                        <a:pt x="59" y="82"/>
                      </a:cubicBezTo>
                      <a:cubicBezTo>
                        <a:pt x="15" y="65"/>
                        <a:pt x="15" y="65"/>
                        <a:pt x="15" y="65"/>
                      </a:cubicBezTo>
                      <a:cubicBezTo>
                        <a:pt x="12" y="64"/>
                        <a:pt x="11" y="62"/>
                        <a:pt x="12" y="59"/>
                      </a:cubicBezTo>
                      <a:cubicBezTo>
                        <a:pt x="15" y="50"/>
                        <a:pt x="15" y="50"/>
                        <a:pt x="15" y="50"/>
                      </a:cubicBezTo>
                      <a:cubicBezTo>
                        <a:pt x="22" y="32"/>
                        <a:pt x="22" y="32"/>
                        <a:pt x="22" y="32"/>
                      </a:cubicBezTo>
                      <a:cubicBezTo>
                        <a:pt x="22" y="32"/>
                        <a:pt x="22" y="32"/>
                        <a:pt x="22" y="32"/>
                      </a:cubicBezTo>
                      <a:cubicBezTo>
                        <a:pt x="29" y="35"/>
                        <a:pt x="29" y="35"/>
                        <a:pt x="29" y="35"/>
                      </a:cubicBezTo>
                      <a:cubicBezTo>
                        <a:pt x="28" y="36"/>
                        <a:pt x="27" y="38"/>
                        <a:pt x="27" y="39"/>
                      </a:cubicBezTo>
                      <a:cubicBezTo>
                        <a:pt x="23" y="51"/>
                        <a:pt x="28" y="63"/>
                        <a:pt x="39" y="67"/>
                      </a:cubicBezTo>
                      <a:cubicBezTo>
                        <a:pt x="51" y="72"/>
                        <a:pt x="63" y="66"/>
                        <a:pt x="67" y="55"/>
                      </a:cubicBezTo>
                      <a:cubicBezTo>
                        <a:pt x="68" y="53"/>
                        <a:pt x="68" y="52"/>
                        <a:pt x="69" y="50"/>
                      </a:cubicBezTo>
                      <a:cubicBezTo>
                        <a:pt x="76" y="53"/>
                        <a:pt x="76" y="53"/>
                        <a:pt x="76" y="53"/>
                      </a:cubicBezTo>
                      <a:close/>
                      <a:moveTo>
                        <a:pt x="82" y="37"/>
                      </a:moveTo>
                      <a:cubicBezTo>
                        <a:pt x="81" y="38"/>
                        <a:pt x="80" y="39"/>
                        <a:pt x="79" y="38"/>
                      </a:cubicBezTo>
                      <a:cubicBezTo>
                        <a:pt x="74" y="37"/>
                        <a:pt x="74" y="37"/>
                        <a:pt x="74" y="37"/>
                      </a:cubicBezTo>
                      <a:cubicBezTo>
                        <a:pt x="73" y="36"/>
                        <a:pt x="72" y="35"/>
                        <a:pt x="73" y="34"/>
                      </a:cubicBezTo>
                      <a:cubicBezTo>
                        <a:pt x="74" y="29"/>
                        <a:pt x="74" y="29"/>
                        <a:pt x="74" y="29"/>
                      </a:cubicBezTo>
                      <a:cubicBezTo>
                        <a:pt x="75" y="28"/>
                        <a:pt x="76" y="27"/>
                        <a:pt x="77" y="28"/>
                      </a:cubicBezTo>
                      <a:cubicBezTo>
                        <a:pt x="82" y="29"/>
                        <a:pt x="82" y="29"/>
                        <a:pt x="82" y="29"/>
                      </a:cubicBezTo>
                      <a:cubicBezTo>
                        <a:pt x="83" y="30"/>
                        <a:pt x="84" y="31"/>
                        <a:pt x="83" y="33"/>
                      </a:cubicBezTo>
                      <a:lnTo>
                        <a:pt x="82" y="3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70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87" name="ïṡḷîḑé">
                  <a:extLst>
                    <a:ext uri="{FF2B5EF4-FFF2-40B4-BE49-F238E27FC236}">
                      <a16:creationId xmlns:a16="http://schemas.microsoft.com/office/drawing/2014/main" xmlns="" id="{B6F25486-3A35-4FC6-AFFD-FF3F5FFDF545}"/>
                    </a:ext>
                  </a:extLst>
                </p:cNvPr>
                <p:cNvSpPr/>
                <p:nvPr/>
              </p:nvSpPr>
              <p:spPr bwMode="auto">
                <a:xfrm>
                  <a:off x="10793059" y="3628514"/>
                  <a:ext cx="168330" cy="168330"/>
                </a:xfrm>
                <a:custGeom>
                  <a:avLst/>
                  <a:gdLst>
                    <a:gd name="T0" fmla="*/ 44 w 53"/>
                    <a:gd name="T1" fmla="*/ 0 h 53"/>
                    <a:gd name="T2" fmla="*/ 9 w 53"/>
                    <a:gd name="T3" fmla="*/ 0 h 53"/>
                    <a:gd name="T4" fmla="*/ 0 w 53"/>
                    <a:gd name="T5" fmla="*/ 9 h 53"/>
                    <a:gd name="T6" fmla="*/ 0 w 53"/>
                    <a:gd name="T7" fmla="*/ 44 h 53"/>
                    <a:gd name="T8" fmla="*/ 9 w 53"/>
                    <a:gd name="T9" fmla="*/ 53 h 53"/>
                    <a:gd name="T10" fmla="*/ 44 w 53"/>
                    <a:gd name="T11" fmla="*/ 53 h 53"/>
                    <a:gd name="T12" fmla="*/ 53 w 53"/>
                    <a:gd name="T13" fmla="*/ 44 h 53"/>
                    <a:gd name="T14" fmla="*/ 53 w 53"/>
                    <a:gd name="T15" fmla="*/ 9 h 53"/>
                    <a:gd name="T16" fmla="*/ 44 w 53"/>
                    <a:gd name="T17" fmla="*/ 0 h 53"/>
                    <a:gd name="T18" fmla="*/ 20 w 53"/>
                    <a:gd name="T19" fmla="*/ 43 h 53"/>
                    <a:gd name="T20" fmla="*/ 13 w 53"/>
                    <a:gd name="T21" fmla="*/ 43 h 53"/>
                    <a:gd name="T22" fmla="*/ 13 w 53"/>
                    <a:gd name="T23" fmla="*/ 20 h 53"/>
                    <a:gd name="T24" fmla="*/ 20 w 53"/>
                    <a:gd name="T25" fmla="*/ 20 h 53"/>
                    <a:gd name="T26" fmla="*/ 20 w 53"/>
                    <a:gd name="T27" fmla="*/ 43 h 53"/>
                    <a:gd name="T28" fmla="*/ 17 w 53"/>
                    <a:gd name="T29" fmla="*/ 16 h 53"/>
                    <a:gd name="T30" fmla="*/ 13 w 53"/>
                    <a:gd name="T31" fmla="*/ 13 h 53"/>
                    <a:gd name="T32" fmla="*/ 17 w 53"/>
                    <a:gd name="T33" fmla="*/ 10 h 53"/>
                    <a:gd name="T34" fmla="*/ 20 w 53"/>
                    <a:gd name="T35" fmla="*/ 13 h 53"/>
                    <a:gd name="T36" fmla="*/ 17 w 53"/>
                    <a:gd name="T37" fmla="*/ 16 h 53"/>
                    <a:gd name="T38" fmla="*/ 43 w 53"/>
                    <a:gd name="T39" fmla="*/ 43 h 53"/>
                    <a:gd name="T40" fmla="*/ 37 w 53"/>
                    <a:gd name="T41" fmla="*/ 43 h 53"/>
                    <a:gd name="T42" fmla="*/ 37 w 53"/>
                    <a:gd name="T43" fmla="*/ 30 h 53"/>
                    <a:gd name="T44" fmla="*/ 33 w 53"/>
                    <a:gd name="T45" fmla="*/ 26 h 53"/>
                    <a:gd name="T46" fmla="*/ 30 w 53"/>
                    <a:gd name="T47" fmla="*/ 30 h 53"/>
                    <a:gd name="T48" fmla="*/ 30 w 53"/>
                    <a:gd name="T49" fmla="*/ 43 h 53"/>
                    <a:gd name="T50" fmla="*/ 23 w 53"/>
                    <a:gd name="T51" fmla="*/ 43 h 53"/>
                    <a:gd name="T52" fmla="*/ 23 w 53"/>
                    <a:gd name="T53" fmla="*/ 20 h 53"/>
                    <a:gd name="T54" fmla="*/ 30 w 53"/>
                    <a:gd name="T55" fmla="*/ 20 h 53"/>
                    <a:gd name="T56" fmla="*/ 30 w 53"/>
                    <a:gd name="T57" fmla="*/ 24 h 53"/>
                    <a:gd name="T58" fmla="*/ 36 w 53"/>
                    <a:gd name="T59" fmla="*/ 20 h 53"/>
                    <a:gd name="T60" fmla="*/ 43 w 53"/>
                    <a:gd name="T61" fmla="*/ 28 h 53"/>
                    <a:gd name="T62" fmla="*/ 43 w 53"/>
                    <a:gd name="T63" fmla="*/ 43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53" h="53">
                      <a:moveTo>
                        <a:pt x="44" y="0"/>
                      </a:move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4" y="0"/>
                        <a:pt x="0" y="4"/>
                        <a:pt x="0" y="9"/>
                      </a:cubicBezTo>
                      <a:cubicBezTo>
                        <a:pt x="0" y="44"/>
                        <a:pt x="0" y="44"/>
                        <a:pt x="0" y="44"/>
                      </a:cubicBezTo>
                      <a:cubicBezTo>
                        <a:pt x="0" y="49"/>
                        <a:pt x="4" y="53"/>
                        <a:pt x="9" y="53"/>
                      </a:cubicBezTo>
                      <a:cubicBezTo>
                        <a:pt x="44" y="53"/>
                        <a:pt x="44" y="53"/>
                        <a:pt x="44" y="53"/>
                      </a:cubicBezTo>
                      <a:cubicBezTo>
                        <a:pt x="49" y="53"/>
                        <a:pt x="53" y="49"/>
                        <a:pt x="53" y="44"/>
                      </a:cubicBezTo>
                      <a:cubicBezTo>
                        <a:pt x="53" y="9"/>
                        <a:pt x="53" y="9"/>
                        <a:pt x="53" y="9"/>
                      </a:cubicBezTo>
                      <a:cubicBezTo>
                        <a:pt x="53" y="4"/>
                        <a:pt x="49" y="0"/>
                        <a:pt x="44" y="0"/>
                      </a:cubicBezTo>
                      <a:close/>
                      <a:moveTo>
                        <a:pt x="20" y="43"/>
                      </a:moveTo>
                      <a:cubicBezTo>
                        <a:pt x="13" y="43"/>
                        <a:pt x="13" y="43"/>
                        <a:pt x="13" y="43"/>
                      </a:cubicBezTo>
                      <a:cubicBezTo>
                        <a:pt x="13" y="20"/>
                        <a:pt x="13" y="20"/>
                        <a:pt x="13" y="20"/>
                      </a:cubicBezTo>
                      <a:cubicBezTo>
                        <a:pt x="20" y="20"/>
                        <a:pt x="20" y="20"/>
                        <a:pt x="20" y="20"/>
                      </a:cubicBezTo>
                      <a:lnTo>
                        <a:pt x="20" y="43"/>
                      </a:lnTo>
                      <a:close/>
                      <a:moveTo>
                        <a:pt x="17" y="16"/>
                      </a:moveTo>
                      <a:cubicBezTo>
                        <a:pt x="15" y="16"/>
                        <a:pt x="13" y="15"/>
                        <a:pt x="13" y="13"/>
                      </a:cubicBezTo>
                      <a:cubicBezTo>
                        <a:pt x="13" y="11"/>
                        <a:pt x="15" y="10"/>
                        <a:pt x="17" y="10"/>
                      </a:cubicBezTo>
                      <a:cubicBezTo>
                        <a:pt x="18" y="10"/>
                        <a:pt x="20" y="11"/>
                        <a:pt x="20" y="13"/>
                      </a:cubicBezTo>
                      <a:cubicBezTo>
                        <a:pt x="20" y="15"/>
                        <a:pt x="18" y="16"/>
                        <a:pt x="17" y="16"/>
                      </a:cubicBezTo>
                      <a:close/>
                      <a:moveTo>
                        <a:pt x="43" y="43"/>
                      </a:moveTo>
                      <a:cubicBezTo>
                        <a:pt x="37" y="43"/>
                        <a:pt x="37" y="43"/>
                        <a:pt x="37" y="43"/>
                      </a:cubicBezTo>
                      <a:cubicBezTo>
                        <a:pt x="37" y="30"/>
                        <a:pt x="37" y="30"/>
                        <a:pt x="37" y="30"/>
                      </a:cubicBezTo>
                      <a:cubicBezTo>
                        <a:pt x="37" y="28"/>
                        <a:pt x="35" y="26"/>
                        <a:pt x="33" y="26"/>
                      </a:cubicBezTo>
                      <a:cubicBezTo>
                        <a:pt x="31" y="26"/>
                        <a:pt x="30" y="28"/>
                        <a:pt x="30" y="30"/>
                      </a:cubicBezTo>
                      <a:cubicBezTo>
                        <a:pt x="30" y="43"/>
                        <a:pt x="30" y="43"/>
                        <a:pt x="30" y="43"/>
                      </a:cubicBezTo>
                      <a:cubicBezTo>
                        <a:pt x="23" y="43"/>
                        <a:pt x="23" y="43"/>
                        <a:pt x="23" y="43"/>
                      </a:cubicBezTo>
                      <a:cubicBezTo>
                        <a:pt x="23" y="20"/>
                        <a:pt x="23" y="20"/>
                        <a:pt x="23" y="20"/>
                      </a:cubicBezTo>
                      <a:cubicBezTo>
                        <a:pt x="30" y="20"/>
                        <a:pt x="30" y="20"/>
                        <a:pt x="30" y="20"/>
                      </a:cubicBezTo>
                      <a:cubicBezTo>
                        <a:pt x="30" y="24"/>
                        <a:pt x="30" y="24"/>
                        <a:pt x="30" y="24"/>
                      </a:cubicBezTo>
                      <a:cubicBezTo>
                        <a:pt x="31" y="22"/>
                        <a:pt x="33" y="20"/>
                        <a:pt x="36" y="20"/>
                      </a:cubicBezTo>
                      <a:cubicBezTo>
                        <a:pt x="40" y="20"/>
                        <a:pt x="43" y="23"/>
                        <a:pt x="43" y="28"/>
                      </a:cubicBezTo>
                      <a:lnTo>
                        <a:pt x="43" y="4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88" name="iSliḍe">
                  <a:extLst>
                    <a:ext uri="{FF2B5EF4-FFF2-40B4-BE49-F238E27FC236}">
                      <a16:creationId xmlns:a16="http://schemas.microsoft.com/office/drawing/2014/main" xmlns="" id="{266F55E9-475E-49BB-B61B-58E001E6DF7C}"/>
                    </a:ext>
                  </a:extLst>
                </p:cNvPr>
                <p:cNvSpPr/>
                <p:nvPr/>
              </p:nvSpPr>
              <p:spPr bwMode="auto">
                <a:xfrm>
                  <a:off x="10646259" y="3395591"/>
                  <a:ext cx="309258" cy="193775"/>
                </a:xfrm>
                <a:custGeom>
                  <a:avLst/>
                  <a:gdLst>
                    <a:gd name="T0" fmla="*/ 49 w 158"/>
                    <a:gd name="T1" fmla="*/ 70 h 99"/>
                    <a:gd name="T2" fmla="*/ 49 w 158"/>
                    <a:gd name="T3" fmla="*/ 39 h 99"/>
                    <a:gd name="T4" fmla="*/ 78 w 158"/>
                    <a:gd name="T5" fmla="*/ 39 h 99"/>
                    <a:gd name="T6" fmla="*/ 39 w 158"/>
                    <a:gd name="T7" fmla="*/ 0 h 99"/>
                    <a:gd name="T8" fmla="*/ 0 w 158"/>
                    <a:gd name="T9" fmla="*/ 39 h 99"/>
                    <a:gd name="T10" fmla="*/ 29 w 158"/>
                    <a:gd name="T11" fmla="*/ 39 h 99"/>
                    <a:gd name="T12" fmla="*/ 29 w 158"/>
                    <a:gd name="T13" fmla="*/ 89 h 99"/>
                    <a:gd name="T14" fmla="*/ 88 w 158"/>
                    <a:gd name="T15" fmla="*/ 89 h 99"/>
                    <a:gd name="T16" fmla="*/ 68 w 158"/>
                    <a:gd name="T17" fmla="*/ 70 h 99"/>
                    <a:gd name="T18" fmla="*/ 49 w 158"/>
                    <a:gd name="T19" fmla="*/ 70 h 99"/>
                    <a:gd name="T20" fmla="*/ 129 w 158"/>
                    <a:gd name="T21" fmla="*/ 58 h 99"/>
                    <a:gd name="T22" fmla="*/ 129 w 158"/>
                    <a:gd name="T23" fmla="*/ 9 h 99"/>
                    <a:gd name="T24" fmla="*/ 68 w 158"/>
                    <a:gd name="T25" fmla="*/ 9 h 99"/>
                    <a:gd name="T26" fmla="*/ 88 w 158"/>
                    <a:gd name="T27" fmla="*/ 29 h 99"/>
                    <a:gd name="T28" fmla="*/ 107 w 158"/>
                    <a:gd name="T29" fmla="*/ 29 h 99"/>
                    <a:gd name="T30" fmla="*/ 107 w 158"/>
                    <a:gd name="T31" fmla="*/ 58 h 99"/>
                    <a:gd name="T32" fmla="*/ 78 w 158"/>
                    <a:gd name="T33" fmla="*/ 58 h 99"/>
                    <a:gd name="T34" fmla="*/ 119 w 158"/>
                    <a:gd name="T35" fmla="*/ 99 h 99"/>
                    <a:gd name="T36" fmla="*/ 158 w 158"/>
                    <a:gd name="T37" fmla="*/ 58 h 99"/>
                    <a:gd name="T38" fmla="*/ 129 w 158"/>
                    <a:gd name="T39" fmla="*/ 58 h 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158" h="99">
                      <a:moveTo>
                        <a:pt x="49" y="70"/>
                      </a:moveTo>
                      <a:lnTo>
                        <a:pt x="49" y="39"/>
                      </a:lnTo>
                      <a:lnTo>
                        <a:pt x="78" y="39"/>
                      </a:lnTo>
                      <a:lnTo>
                        <a:pt x="39" y="0"/>
                      </a:lnTo>
                      <a:lnTo>
                        <a:pt x="0" y="39"/>
                      </a:lnTo>
                      <a:lnTo>
                        <a:pt x="29" y="39"/>
                      </a:lnTo>
                      <a:lnTo>
                        <a:pt x="29" y="89"/>
                      </a:lnTo>
                      <a:lnTo>
                        <a:pt x="88" y="89"/>
                      </a:lnTo>
                      <a:lnTo>
                        <a:pt x="68" y="70"/>
                      </a:lnTo>
                      <a:lnTo>
                        <a:pt x="49" y="70"/>
                      </a:lnTo>
                      <a:close/>
                      <a:moveTo>
                        <a:pt x="129" y="58"/>
                      </a:moveTo>
                      <a:lnTo>
                        <a:pt x="129" y="9"/>
                      </a:lnTo>
                      <a:lnTo>
                        <a:pt x="68" y="9"/>
                      </a:lnTo>
                      <a:lnTo>
                        <a:pt x="88" y="29"/>
                      </a:lnTo>
                      <a:lnTo>
                        <a:pt x="107" y="29"/>
                      </a:lnTo>
                      <a:lnTo>
                        <a:pt x="107" y="58"/>
                      </a:lnTo>
                      <a:lnTo>
                        <a:pt x="78" y="58"/>
                      </a:lnTo>
                      <a:lnTo>
                        <a:pt x="119" y="99"/>
                      </a:lnTo>
                      <a:lnTo>
                        <a:pt x="158" y="58"/>
                      </a:lnTo>
                      <a:lnTo>
                        <a:pt x="129" y="5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89" name="ïsḻîḑe">
                  <a:extLst>
                    <a:ext uri="{FF2B5EF4-FFF2-40B4-BE49-F238E27FC236}">
                      <a16:creationId xmlns:a16="http://schemas.microsoft.com/office/drawing/2014/main" xmlns="" id="{AF19B609-A0DD-4795-B652-63B26FFAFA6B}"/>
                    </a:ext>
                  </a:extLst>
                </p:cNvPr>
                <p:cNvSpPr/>
                <p:nvPr/>
              </p:nvSpPr>
              <p:spPr bwMode="auto">
                <a:xfrm>
                  <a:off x="10910498" y="2367994"/>
                  <a:ext cx="321002" cy="322959"/>
                </a:xfrm>
                <a:custGeom>
                  <a:avLst/>
                  <a:gdLst>
                    <a:gd name="T0" fmla="*/ 96 w 100"/>
                    <a:gd name="T1" fmla="*/ 85 h 101"/>
                    <a:gd name="T2" fmla="*/ 73 w 100"/>
                    <a:gd name="T3" fmla="*/ 65 h 101"/>
                    <a:gd name="T4" fmla="*/ 66 w 100"/>
                    <a:gd name="T5" fmla="*/ 62 h 101"/>
                    <a:gd name="T6" fmla="*/ 74 w 100"/>
                    <a:gd name="T7" fmla="*/ 37 h 101"/>
                    <a:gd name="T8" fmla="*/ 37 w 100"/>
                    <a:gd name="T9" fmla="*/ 0 h 101"/>
                    <a:gd name="T10" fmla="*/ 0 w 100"/>
                    <a:gd name="T11" fmla="*/ 37 h 101"/>
                    <a:gd name="T12" fmla="*/ 37 w 100"/>
                    <a:gd name="T13" fmla="*/ 75 h 101"/>
                    <a:gd name="T14" fmla="*/ 61 w 100"/>
                    <a:gd name="T15" fmla="*/ 66 h 101"/>
                    <a:gd name="T16" fmla="*/ 64 w 100"/>
                    <a:gd name="T17" fmla="*/ 73 h 101"/>
                    <a:gd name="T18" fmla="*/ 84 w 100"/>
                    <a:gd name="T19" fmla="*/ 96 h 101"/>
                    <a:gd name="T20" fmla="*/ 97 w 100"/>
                    <a:gd name="T21" fmla="*/ 97 h 101"/>
                    <a:gd name="T22" fmla="*/ 96 w 100"/>
                    <a:gd name="T23" fmla="*/ 85 h 101"/>
                    <a:gd name="T24" fmla="*/ 37 w 100"/>
                    <a:gd name="T25" fmla="*/ 62 h 101"/>
                    <a:gd name="T26" fmla="*/ 12 w 100"/>
                    <a:gd name="T27" fmla="*/ 37 h 101"/>
                    <a:gd name="T28" fmla="*/ 37 w 100"/>
                    <a:gd name="T29" fmla="*/ 12 h 101"/>
                    <a:gd name="T30" fmla="*/ 62 w 100"/>
                    <a:gd name="T31" fmla="*/ 37 h 101"/>
                    <a:gd name="T32" fmla="*/ 37 w 100"/>
                    <a:gd name="T33" fmla="*/ 62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100" h="101">
                      <a:moveTo>
                        <a:pt x="96" y="85"/>
                      </a:moveTo>
                      <a:cubicBezTo>
                        <a:pt x="73" y="65"/>
                        <a:pt x="73" y="65"/>
                        <a:pt x="73" y="65"/>
                      </a:cubicBezTo>
                      <a:cubicBezTo>
                        <a:pt x="70" y="62"/>
                        <a:pt x="68" y="61"/>
                        <a:pt x="66" y="62"/>
                      </a:cubicBezTo>
                      <a:cubicBezTo>
                        <a:pt x="71" y="55"/>
                        <a:pt x="74" y="47"/>
                        <a:pt x="74" y="37"/>
                      </a:cubicBezTo>
                      <a:cubicBezTo>
                        <a:pt x="74" y="17"/>
                        <a:pt x="58" y="0"/>
                        <a:pt x="37" y="0"/>
                      </a:cubicBezTo>
                      <a:cubicBezTo>
                        <a:pt x="17" y="0"/>
                        <a:pt x="0" y="17"/>
                        <a:pt x="0" y="37"/>
                      </a:cubicBezTo>
                      <a:cubicBezTo>
                        <a:pt x="0" y="58"/>
                        <a:pt x="17" y="75"/>
                        <a:pt x="37" y="75"/>
                      </a:cubicBezTo>
                      <a:cubicBezTo>
                        <a:pt x="46" y="75"/>
                        <a:pt x="55" y="71"/>
                        <a:pt x="61" y="66"/>
                      </a:cubicBezTo>
                      <a:cubicBezTo>
                        <a:pt x="61" y="68"/>
                        <a:pt x="62" y="70"/>
                        <a:pt x="64" y="73"/>
                      </a:cubicBezTo>
                      <a:cubicBezTo>
                        <a:pt x="84" y="96"/>
                        <a:pt x="84" y="96"/>
                        <a:pt x="84" y="96"/>
                      </a:cubicBezTo>
                      <a:cubicBezTo>
                        <a:pt x="88" y="100"/>
                        <a:pt x="94" y="101"/>
                        <a:pt x="97" y="97"/>
                      </a:cubicBezTo>
                      <a:cubicBezTo>
                        <a:pt x="100" y="94"/>
                        <a:pt x="100" y="88"/>
                        <a:pt x="96" y="85"/>
                      </a:cubicBezTo>
                      <a:close/>
                      <a:moveTo>
                        <a:pt x="37" y="62"/>
                      </a:moveTo>
                      <a:cubicBezTo>
                        <a:pt x="23" y="62"/>
                        <a:pt x="12" y="51"/>
                        <a:pt x="12" y="37"/>
                      </a:cubicBezTo>
                      <a:cubicBezTo>
                        <a:pt x="12" y="24"/>
                        <a:pt x="23" y="12"/>
                        <a:pt x="37" y="12"/>
                      </a:cubicBezTo>
                      <a:cubicBezTo>
                        <a:pt x="51" y="12"/>
                        <a:pt x="62" y="24"/>
                        <a:pt x="62" y="37"/>
                      </a:cubicBezTo>
                      <a:cubicBezTo>
                        <a:pt x="62" y="51"/>
                        <a:pt x="51" y="62"/>
                        <a:pt x="37" y="6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775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90" name="îŝ1iďe">
                  <a:extLst>
                    <a:ext uri="{FF2B5EF4-FFF2-40B4-BE49-F238E27FC236}">
                      <a16:creationId xmlns:a16="http://schemas.microsoft.com/office/drawing/2014/main" xmlns="" id="{5F5E1AEE-E9E7-4FA1-83FF-764186D6AD9D}"/>
                    </a:ext>
                  </a:extLst>
                </p:cNvPr>
                <p:cNvSpPr/>
                <p:nvPr/>
              </p:nvSpPr>
              <p:spPr bwMode="auto">
                <a:xfrm>
                  <a:off x="10581667" y="2328848"/>
                  <a:ext cx="395380" cy="383636"/>
                </a:xfrm>
                <a:custGeom>
                  <a:avLst/>
                  <a:gdLst>
                    <a:gd name="T0" fmla="*/ 78 w 124"/>
                    <a:gd name="T1" fmla="*/ 84 h 120"/>
                    <a:gd name="T2" fmla="*/ 75 w 124"/>
                    <a:gd name="T3" fmla="*/ 75 h 120"/>
                    <a:gd name="T4" fmla="*/ 86 w 124"/>
                    <a:gd name="T5" fmla="*/ 54 h 120"/>
                    <a:gd name="T6" fmla="*/ 89 w 124"/>
                    <a:gd name="T7" fmla="*/ 37 h 120"/>
                    <a:gd name="T8" fmla="*/ 62 w 124"/>
                    <a:gd name="T9" fmla="*/ 0 h 120"/>
                    <a:gd name="T10" fmla="*/ 36 w 124"/>
                    <a:gd name="T11" fmla="*/ 37 h 120"/>
                    <a:gd name="T12" fmla="*/ 39 w 124"/>
                    <a:gd name="T13" fmla="*/ 54 h 120"/>
                    <a:gd name="T14" fmla="*/ 50 w 124"/>
                    <a:gd name="T15" fmla="*/ 75 h 120"/>
                    <a:gd name="T16" fmla="*/ 47 w 124"/>
                    <a:gd name="T17" fmla="*/ 84 h 120"/>
                    <a:gd name="T18" fmla="*/ 0 w 124"/>
                    <a:gd name="T19" fmla="*/ 120 h 120"/>
                    <a:gd name="T20" fmla="*/ 62 w 124"/>
                    <a:gd name="T21" fmla="*/ 120 h 120"/>
                    <a:gd name="T22" fmla="*/ 124 w 124"/>
                    <a:gd name="T23" fmla="*/ 120 h 120"/>
                    <a:gd name="T24" fmla="*/ 78 w 124"/>
                    <a:gd name="T25" fmla="*/ 84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24" h="120">
                      <a:moveTo>
                        <a:pt x="78" y="84"/>
                      </a:moveTo>
                      <a:cubicBezTo>
                        <a:pt x="75" y="84"/>
                        <a:pt x="75" y="75"/>
                        <a:pt x="75" y="75"/>
                      </a:cubicBezTo>
                      <a:cubicBezTo>
                        <a:pt x="75" y="75"/>
                        <a:pt x="84" y="66"/>
                        <a:pt x="86" y="54"/>
                      </a:cubicBezTo>
                      <a:cubicBezTo>
                        <a:pt x="91" y="54"/>
                        <a:pt x="94" y="42"/>
                        <a:pt x="89" y="37"/>
                      </a:cubicBezTo>
                      <a:cubicBezTo>
                        <a:pt x="89" y="32"/>
                        <a:pt x="96" y="0"/>
                        <a:pt x="62" y="0"/>
                      </a:cubicBezTo>
                      <a:cubicBezTo>
                        <a:pt x="29" y="0"/>
                        <a:pt x="36" y="32"/>
                        <a:pt x="36" y="37"/>
                      </a:cubicBezTo>
                      <a:cubicBezTo>
                        <a:pt x="31" y="42"/>
                        <a:pt x="34" y="54"/>
                        <a:pt x="39" y="54"/>
                      </a:cubicBezTo>
                      <a:cubicBezTo>
                        <a:pt x="41" y="66"/>
                        <a:pt x="50" y="75"/>
                        <a:pt x="50" y="75"/>
                      </a:cubicBezTo>
                      <a:cubicBezTo>
                        <a:pt x="50" y="75"/>
                        <a:pt x="50" y="84"/>
                        <a:pt x="47" y="84"/>
                      </a:cubicBezTo>
                      <a:cubicBezTo>
                        <a:pt x="37" y="86"/>
                        <a:pt x="0" y="102"/>
                        <a:pt x="0" y="120"/>
                      </a:cubicBezTo>
                      <a:cubicBezTo>
                        <a:pt x="62" y="120"/>
                        <a:pt x="62" y="120"/>
                        <a:pt x="62" y="120"/>
                      </a:cubicBezTo>
                      <a:cubicBezTo>
                        <a:pt x="124" y="120"/>
                        <a:pt x="124" y="120"/>
                        <a:pt x="124" y="120"/>
                      </a:cubicBezTo>
                      <a:cubicBezTo>
                        <a:pt x="124" y="102"/>
                        <a:pt x="88" y="86"/>
                        <a:pt x="78" y="8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925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91" name="iS1îḑe">
                  <a:extLst>
                    <a:ext uri="{FF2B5EF4-FFF2-40B4-BE49-F238E27FC236}">
                      <a16:creationId xmlns:a16="http://schemas.microsoft.com/office/drawing/2014/main" xmlns="" id="{C5F5451B-147A-45C3-B459-156D438DA14D}"/>
                    </a:ext>
                  </a:extLst>
                </p:cNvPr>
                <p:cNvSpPr/>
                <p:nvPr/>
              </p:nvSpPr>
              <p:spPr bwMode="auto">
                <a:xfrm>
                  <a:off x="10658002" y="5303987"/>
                  <a:ext cx="131142" cy="207477"/>
                </a:xfrm>
                <a:custGeom>
                  <a:avLst/>
                  <a:gdLst>
                    <a:gd name="T0" fmla="*/ 21 w 41"/>
                    <a:gd name="T1" fmla="*/ 0 h 65"/>
                    <a:gd name="T2" fmla="*/ 0 w 41"/>
                    <a:gd name="T3" fmla="*/ 20 h 65"/>
                    <a:gd name="T4" fmla="*/ 21 w 41"/>
                    <a:gd name="T5" fmla="*/ 65 h 65"/>
                    <a:gd name="T6" fmla="*/ 41 w 41"/>
                    <a:gd name="T7" fmla="*/ 20 h 65"/>
                    <a:gd name="T8" fmla="*/ 21 w 41"/>
                    <a:gd name="T9" fmla="*/ 0 h 65"/>
                    <a:gd name="T10" fmla="*/ 21 w 41"/>
                    <a:gd name="T11" fmla="*/ 33 h 65"/>
                    <a:gd name="T12" fmla="*/ 8 w 41"/>
                    <a:gd name="T13" fmla="*/ 20 h 65"/>
                    <a:gd name="T14" fmla="*/ 21 w 41"/>
                    <a:gd name="T15" fmla="*/ 8 h 65"/>
                    <a:gd name="T16" fmla="*/ 33 w 41"/>
                    <a:gd name="T17" fmla="*/ 20 h 65"/>
                    <a:gd name="T18" fmla="*/ 21 w 41"/>
                    <a:gd name="T19" fmla="*/ 33 h 65"/>
                    <a:gd name="T20" fmla="*/ 13 w 41"/>
                    <a:gd name="T21" fmla="*/ 20 h 65"/>
                    <a:gd name="T22" fmla="*/ 21 w 41"/>
                    <a:gd name="T23" fmla="*/ 28 h 65"/>
                    <a:gd name="T24" fmla="*/ 29 w 41"/>
                    <a:gd name="T25" fmla="*/ 20 h 65"/>
                    <a:gd name="T26" fmla="*/ 21 w 41"/>
                    <a:gd name="T27" fmla="*/ 12 h 65"/>
                    <a:gd name="T28" fmla="*/ 13 w 41"/>
                    <a:gd name="T29" fmla="*/ 20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41" h="65">
                      <a:moveTo>
                        <a:pt x="21" y="0"/>
                      </a:moveTo>
                      <a:cubicBezTo>
                        <a:pt x="9" y="0"/>
                        <a:pt x="0" y="9"/>
                        <a:pt x="0" y="20"/>
                      </a:cubicBezTo>
                      <a:cubicBezTo>
                        <a:pt x="0" y="41"/>
                        <a:pt x="21" y="65"/>
                        <a:pt x="21" y="65"/>
                      </a:cubicBezTo>
                      <a:cubicBezTo>
                        <a:pt x="21" y="65"/>
                        <a:pt x="41" y="41"/>
                        <a:pt x="41" y="20"/>
                      </a:cubicBezTo>
                      <a:cubicBezTo>
                        <a:pt x="41" y="9"/>
                        <a:pt x="32" y="0"/>
                        <a:pt x="21" y="0"/>
                      </a:cubicBezTo>
                      <a:close/>
                      <a:moveTo>
                        <a:pt x="21" y="33"/>
                      </a:moveTo>
                      <a:cubicBezTo>
                        <a:pt x="14" y="33"/>
                        <a:pt x="8" y="27"/>
                        <a:pt x="8" y="20"/>
                      </a:cubicBezTo>
                      <a:cubicBezTo>
                        <a:pt x="8" y="13"/>
                        <a:pt x="14" y="8"/>
                        <a:pt x="21" y="8"/>
                      </a:cubicBezTo>
                      <a:cubicBezTo>
                        <a:pt x="28" y="8"/>
                        <a:pt x="33" y="13"/>
                        <a:pt x="33" y="20"/>
                      </a:cubicBezTo>
                      <a:cubicBezTo>
                        <a:pt x="33" y="27"/>
                        <a:pt x="28" y="33"/>
                        <a:pt x="21" y="33"/>
                      </a:cubicBezTo>
                      <a:close/>
                      <a:moveTo>
                        <a:pt x="13" y="20"/>
                      </a:moveTo>
                      <a:cubicBezTo>
                        <a:pt x="13" y="25"/>
                        <a:pt x="16" y="28"/>
                        <a:pt x="21" y="28"/>
                      </a:cubicBezTo>
                      <a:cubicBezTo>
                        <a:pt x="25" y="28"/>
                        <a:pt x="29" y="25"/>
                        <a:pt x="29" y="20"/>
                      </a:cubicBezTo>
                      <a:cubicBezTo>
                        <a:pt x="29" y="16"/>
                        <a:pt x="25" y="12"/>
                        <a:pt x="21" y="12"/>
                      </a:cubicBezTo>
                      <a:cubicBezTo>
                        <a:pt x="16" y="12"/>
                        <a:pt x="13" y="16"/>
                        <a:pt x="13" y="2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325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92" name="isḻîdê">
                  <a:extLst>
                    <a:ext uri="{FF2B5EF4-FFF2-40B4-BE49-F238E27FC236}">
                      <a16:creationId xmlns:a16="http://schemas.microsoft.com/office/drawing/2014/main" xmlns="" id="{A9B9DEA7-F431-42CD-835D-E073B11A36CF}"/>
                    </a:ext>
                  </a:extLst>
                </p:cNvPr>
                <p:cNvSpPr/>
                <p:nvPr/>
              </p:nvSpPr>
              <p:spPr bwMode="auto">
                <a:xfrm>
                  <a:off x="10515118" y="5527123"/>
                  <a:ext cx="203562" cy="275983"/>
                </a:xfrm>
                <a:custGeom>
                  <a:avLst/>
                  <a:gdLst>
                    <a:gd name="T0" fmla="*/ 58 w 64"/>
                    <a:gd name="T1" fmla="*/ 9 h 86"/>
                    <a:gd name="T2" fmla="*/ 24 w 64"/>
                    <a:gd name="T3" fmla="*/ 1 h 86"/>
                    <a:gd name="T4" fmla="*/ 16 w 64"/>
                    <a:gd name="T5" fmla="*/ 7 h 86"/>
                    <a:gd name="T6" fmla="*/ 1 w 64"/>
                    <a:gd name="T7" fmla="*/ 68 h 86"/>
                    <a:gd name="T8" fmla="*/ 6 w 64"/>
                    <a:gd name="T9" fmla="*/ 77 h 86"/>
                    <a:gd name="T10" fmla="*/ 39 w 64"/>
                    <a:gd name="T11" fmla="*/ 85 h 86"/>
                    <a:gd name="T12" fmla="*/ 48 w 64"/>
                    <a:gd name="T13" fmla="*/ 80 h 86"/>
                    <a:gd name="T14" fmla="*/ 63 w 64"/>
                    <a:gd name="T15" fmla="*/ 18 h 86"/>
                    <a:gd name="T16" fmla="*/ 58 w 64"/>
                    <a:gd name="T17" fmla="*/ 9 h 86"/>
                    <a:gd name="T18" fmla="*/ 31 w 64"/>
                    <a:gd name="T19" fmla="*/ 7 h 86"/>
                    <a:gd name="T20" fmla="*/ 50 w 64"/>
                    <a:gd name="T21" fmla="*/ 11 h 86"/>
                    <a:gd name="T22" fmla="*/ 49 w 64"/>
                    <a:gd name="T23" fmla="*/ 14 h 86"/>
                    <a:gd name="T24" fmla="*/ 30 w 64"/>
                    <a:gd name="T25" fmla="*/ 9 h 86"/>
                    <a:gd name="T26" fmla="*/ 31 w 64"/>
                    <a:gd name="T27" fmla="*/ 7 h 86"/>
                    <a:gd name="T28" fmla="*/ 24 w 64"/>
                    <a:gd name="T29" fmla="*/ 76 h 86"/>
                    <a:gd name="T30" fmla="*/ 20 w 64"/>
                    <a:gd name="T31" fmla="*/ 71 h 86"/>
                    <a:gd name="T32" fmla="*/ 26 w 64"/>
                    <a:gd name="T33" fmla="*/ 67 h 86"/>
                    <a:gd name="T34" fmla="*/ 30 w 64"/>
                    <a:gd name="T35" fmla="*/ 73 h 86"/>
                    <a:gd name="T36" fmla="*/ 24 w 64"/>
                    <a:gd name="T37" fmla="*/ 76 h 86"/>
                    <a:gd name="T38" fmla="*/ 46 w 64"/>
                    <a:gd name="T39" fmla="*/ 67 h 86"/>
                    <a:gd name="T40" fmla="*/ 8 w 64"/>
                    <a:gd name="T41" fmla="*/ 58 h 86"/>
                    <a:gd name="T42" fmla="*/ 20 w 64"/>
                    <a:gd name="T43" fmla="*/ 10 h 86"/>
                    <a:gd name="T44" fmla="*/ 58 w 64"/>
                    <a:gd name="T45" fmla="*/ 19 h 86"/>
                    <a:gd name="T46" fmla="*/ 46 w 64"/>
                    <a:gd name="T47" fmla="*/ 67 h 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64" h="86">
                      <a:moveTo>
                        <a:pt x="58" y="9"/>
                      </a:moveTo>
                      <a:cubicBezTo>
                        <a:pt x="24" y="1"/>
                        <a:pt x="24" y="1"/>
                        <a:pt x="24" y="1"/>
                      </a:cubicBezTo>
                      <a:cubicBezTo>
                        <a:pt x="21" y="0"/>
                        <a:pt x="17" y="3"/>
                        <a:pt x="16" y="7"/>
                      </a:cubicBezTo>
                      <a:cubicBezTo>
                        <a:pt x="1" y="68"/>
                        <a:pt x="1" y="68"/>
                        <a:pt x="1" y="68"/>
                      </a:cubicBezTo>
                      <a:cubicBezTo>
                        <a:pt x="0" y="72"/>
                        <a:pt x="2" y="76"/>
                        <a:pt x="6" y="77"/>
                      </a:cubicBezTo>
                      <a:cubicBezTo>
                        <a:pt x="39" y="85"/>
                        <a:pt x="39" y="85"/>
                        <a:pt x="39" y="85"/>
                      </a:cubicBezTo>
                      <a:cubicBezTo>
                        <a:pt x="43" y="86"/>
                        <a:pt x="47" y="84"/>
                        <a:pt x="48" y="80"/>
                      </a:cubicBezTo>
                      <a:cubicBezTo>
                        <a:pt x="63" y="18"/>
                        <a:pt x="63" y="18"/>
                        <a:pt x="63" y="18"/>
                      </a:cubicBezTo>
                      <a:cubicBezTo>
                        <a:pt x="64" y="14"/>
                        <a:pt x="61" y="10"/>
                        <a:pt x="58" y="9"/>
                      </a:cubicBezTo>
                      <a:close/>
                      <a:moveTo>
                        <a:pt x="31" y="7"/>
                      </a:moveTo>
                      <a:cubicBezTo>
                        <a:pt x="50" y="11"/>
                        <a:pt x="50" y="11"/>
                        <a:pt x="50" y="11"/>
                      </a:cubicBezTo>
                      <a:cubicBezTo>
                        <a:pt x="49" y="14"/>
                        <a:pt x="49" y="14"/>
                        <a:pt x="49" y="14"/>
                      </a:cubicBezTo>
                      <a:cubicBezTo>
                        <a:pt x="30" y="9"/>
                        <a:pt x="30" y="9"/>
                        <a:pt x="30" y="9"/>
                      </a:cubicBezTo>
                      <a:lnTo>
                        <a:pt x="31" y="7"/>
                      </a:lnTo>
                      <a:close/>
                      <a:moveTo>
                        <a:pt x="24" y="76"/>
                      </a:moveTo>
                      <a:cubicBezTo>
                        <a:pt x="21" y="76"/>
                        <a:pt x="19" y="73"/>
                        <a:pt x="20" y="71"/>
                      </a:cubicBezTo>
                      <a:cubicBezTo>
                        <a:pt x="21" y="68"/>
                        <a:pt x="23" y="66"/>
                        <a:pt x="26" y="67"/>
                      </a:cubicBezTo>
                      <a:cubicBezTo>
                        <a:pt x="29" y="68"/>
                        <a:pt x="30" y="70"/>
                        <a:pt x="30" y="73"/>
                      </a:cubicBezTo>
                      <a:cubicBezTo>
                        <a:pt x="29" y="75"/>
                        <a:pt x="26" y="77"/>
                        <a:pt x="24" y="76"/>
                      </a:cubicBezTo>
                      <a:close/>
                      <a:moveTo>
                        <a:pt x="46" y="67"/>
                      </a:moveTo>
                      <a:cubicBezTo>
                        <a:pt x="8" y="58"/>
                        <a:pt x="8" y="58"/>
                        <a:pt x="8" y="58"/>
                      </a:cubicBezTo>
                      <a:cubicBezTo>
                        <a:pt x="20" y="10"/>
                        <a:pt x="20" y="10"/>
                        <a:pt x="20" y="10"/>
                      </a:cubicBezTo>
                      <a:cubicBezTo>
                        <a:pt x="58" y="19"/>
                        <a:pt x="58" y="19"/>
                        <a:pt x="58" y="19"/>
                      </a:cubicBezTo>
                      <a:lnTo>
                        <a:pt x="46" y="6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625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93" name="îŝḷiďê">
                  <a:extLst>
                    <a:ext uri="{FF2B5EF4-FFF2-40B4-BE49-F238E27FC236}">
                      <a16:creationId xmlns:a16="http://schemas.microsoft.com/office/drawing/2014/main" xmlns="" id="{457F61FE-2C0B-4C6B-B89C-CD537E9BC847}"/>
                    </a:ext>
                  </a:extLst>
                </p:cNvPr>
                <p:cNvSpPr/>
                <p:nvPr/>
              </p:nvSpPr>
              <p:spPr bwMode="auto">
                <a:xfrm>
                  <a:off x="10470099" y="3638300"/>
                  <a:ext cx="274026" cy="207477"/>
                </a:xfrm>
                <a:custGeom>
                  <a:avLst/>
                  <a:gdLst>
                    <a:gd name="T0" fmla="*/ 75 w 86"/>
                    <a:gd name="T1" fmla="*/ 11 h 65"/>
                    <a:gd name="T2" fmla="*/ 75 w 86"/>
                    <a:gd name="T3" fmla="*/ 0 h 65"/>
                    <a:gd name="T4" fmla="*/ 0 w 86"/>
                    <a:gd name="T5" fmla="*/ 0 h 65"/>
                    <a:gd name="T6" fmla="*/ 0 w 86"/>
                    <a:gd name="T7" fmla="*/ 60 h 65"/>
                    <a:gd name="T8" fmla="*/ 5 w 86"/>
                    <a:gd name="T9" fmla="*/ 65 h 65"/>
                    <a:gd name="T10" fmla="*/ 78 w 86"/>
                    <a:gd name="T11" fmla="*/ 65 h 65"/>
                    <a:gd name="T12" fmla="*/ 86 w 86"/>
                    <a:gd name="T13" fmla="*/ 57 h 65"/>
                    <a:gd name="T14" fmla="*/ 86 w 86"/>
                    <a:gd name="T15" fmla="*/ 11 h 65"/>
                    <a:gd name="T16" fmla="*/ 75 w 86"/>
                    <a:gd name="T17" fmla="*/ 11 h 65"/>
                    <a:gd name="T18" fmla="*/ 70 w 86"/>
                    <a:gd name="T19" fmla="*/ 60 h 65"/>
                    <a:gd name="T20" fmla="*/ 5 w 86"/>
                    <a:gd name="T21" fmla="*/ 60 h 65"/>
                    <a:gd name="T22" fmla="*/ 5 w 86"/>
                    <a:gd name="T23" fmla="*/ 5 h 65"/>
                    <a:gd name="T24" fmla="*/ 70 w 86"/>
                    <a:gd name="T25" fmla="*/ 5 h 65"/>
                    <a:gd name="T26" fmla="*/ 70 w 86"/>
                    <a:gd name="T27" fmla="*/ 60 h 65"/>
                    <a:gd name="T28" fmla="*/ 10 w 86"/>
                    <a:gd name="T29" fmla="*/ 16 h 65"/>
                    <a:gd name="T30" fmla="*/ 64 w 86"/>
                    <a:gd name="T31" fmla="*/ 16 h 65"/>
                    <a:gd name="T32" fmla="*/ 64 w 86"/>
                    <a:gd name="T33" fmla="*/ 22 h 65"/>
                    <a:gd name="T34" fmla="*/ 10 w 86"/>
                    <a:gd name="T35" fmla="*/ 22 h 65"/>
                    <a:gd name="T36" fmla="*/ 10 w 86"/>
                    <a:gd name="T37" fmla="*/ 16 h 65"/>
                    <a:gd name="T38" fmla="*/ 43 w 86"/>
                    <a:gd name="T39" fmla="*/ 27 h 65"/>
                    <a:gd name="T40" fmla="*/ 64 w 86"/>
                    <a:gd name="T41" fmla="*/ 27 h 65"/>
                    <a:gd name="T42" fmla="*/ 64 w 86"/>
                    <a:gd name="T43" fmla="*/ 32 h 65"/>
                    <a:gd name="T44" fmla="*/ 43 w 86"/>
                    <a:gd name="T45" fmla="*/ 32 h 65"/>
                    <a:gd name="T46" fmla="*/ 43 w 86"/>
                    <a:gd name="T47" fmla="*/ 27 h 65"/>
                    <a:gd name="T48" fmla="*/ 43 w 86"/>
                    <a:gd name="T49" fmla="*/ 38 h 65"/>
                    <a:gd name="T50" fmla="*/ 64 w 86"/>
                    <a:gd name="T51" fmla="*/ 38 h 65"/>
                    <a:gd name="T52" fmla="*/ 64 w 86"/>
                    <a:gd name="T53" fmla="*/ 43 h 65"/>
                    <a:gd name="T54" fmla="*/ 43 w 86"/>
                    <a:gd name="T55" fmla="*/ 43 h 65"/>
                    <a:gd name="T56" fmla="*/ 43 w 86"/>
                    <a:gd name="T57" fmla="*/ 38 h 65"/>
                    <a:gd name="T58" fmla="*/ 43 w 86"/>
                    <a:gd name="T59" fmla="*/ 49 h 65"/>
                    <a:gd name="T60" fmla="*/ 59 w 86"/>
                    <a:gd name="T61" fmla="*/ 49 h 65"/>
                    <a:gd name="T62" fmla="*/ 59 w 86"/>
                    <a:gd name="T63" fmla="*/ 54 h 65"/>
                    <a:gd name="T64" fmla="*/ 43 w 86"/>
                    <a:gd name="T65" fmla="*/ 54 h 65"/>
                    <a:gd name="T66" fmla="*/ 43 w 86"/>
                    <a:gd name="T67" fmla="*/ 49 h 65"/>
                    <a:gd name="T68" fmla="*/ 10 w 86"/>
                    <a:gd name="T69" fmla="*/ 27 h 65"/>
                    <a:gd name="T70" fmla="*/ 37 w 86"/>
                    <a:gd name="T71" fmla="*/ 27 h 65"/>
                    <a:gd name="T72" fmla="*/ 37 w 86"/>
                    <a:gd name="T73" fmla="*/ 54 h 65"/>
                    <a:gd name="T74" fmla="*/ 10 w 86"/>
                    <a:gd name="T75" fmla="*/ 54 h 65"/>
                    <a:gd name="T76" fmla="*/ 10 w 86"/>
                    <a:gd name="T77" fmla="*/ 27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86" h="65">
                      <a:moveTo>
                        <a:pt x="75" y="11"/>
                      </a:moveTo>
                      <a:cubicBezTo>
                        <a:pt x="75" y="0"/>
                        <a:pt x="75" y="0"/>
                        <a:pt x="75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60"/>
                        <a:pt x="0" y="60"/>
                        <a:pt x="0" y="60"/>
                      </a:cubicBezTo>
                      <a:cubicBezTo>
                        <a:pt x="0" y="62"/>
                        <a:pt x="2" y="65"/>
                        <a:pt x="5" y="65"/>
                      </a:cubicBezTo>
                      <a:cubicBezTo>
                        <a:pt x="78" y="65"/>
                        <a:pt x="78" y="65"/>
                        <a:pt x="78" y="65"/>
                      </a:cubicBezTo>
                      <a:cubicBezTo>
                        <a:pt x="82" y="65"/>
                        <a:pt x="86" y="61"/>
                        <a:pt x="86" y="57"/>
                      </a:cubicBezTo>
                      <a:cubicBezTo>
                        <a:pt x="86" y="11"/>
                        <a:pt x="86" y="11"/>
                        <a:pt x="86" y="11"/>
                      </a:cubicBezTo>
                      <a:lnTo>
                        <a:pt x="75" y="11"/>
                      </a:lnTo>
                      <a:close/>
                      <a:moveTo>
                        <a:pt x="70" y="60"/>
                      </a:moveTo>
                      <a:cubicBezTo>
                        <a:pt x="5" y="60"/>
                        <a:pt x="5" y="60"/>
                        <a:pt x="5" y="60"/>
                      </a:cubicBezTo>
                      <a:cubicBezTo>
                        <a:pt x="5" y="5"/>
                        <a:pt x="5" y="5"/>
                        <a:pt x="5" y="5"/>
                      </a:cubicBezTo>
                      <a:cubicBezTo>
                        <a:pt x="70" y="5"/>
                        <a:pt x="70" y="5"/>
                        <a:pt x="70" y="5"/>
                      </a:cubicBezTo>
                      <a:lnTo>
                        <a:pt x="70" y="60"/>
                      </a:lnTo>
                      <a:close/>
                      <a:moveTo>
                        <a:pt x="10" y="16"/>
                      </a:moveTo>
                      <a:cubicBezTo>
                        <a:pt x="64" y="16"/>
                        <a:pt x="64" y="16"/>
                        <a:pt x="64" y="16"/>
                      </a:cubicBezTo>
                      <a:cubicBezTo>
                        <a:pt x="64" y="22"/>
                        <a:pt x="64" y="22"/>
                        <a:pt x="64" y="22"/>
                      </a:cubicBezTo>
                      <a:cubicBezTo>
                        <a:pt x="10" y="22"/>
                        <a:pt x="10" y="22"/>
                        <a:pt x="10" y="22"/>
                      </a:cubicBezTo>
                      <a:lnTo>
                        <a:pt x="10" y="16"/>
                      </a:lnTo>
                      <a:close/>
                      <a:moveTo>
                        <a:pt x="43" y="27"/>
                      </a:moveTo>
                      <a:cubicBezTo>
                        <a:pt x="64" y="27"/>
                        <a:pt x="64" y="27"/>
                        <a:pt x="64" y="27"/>
                      </a:cubicBezTo>
                      <a:cubicBezTo>
                        <a:pt x="64" y="32"/>
                        <a:pt x="64" y="32"/>
                        <a:pt x="64" y="32"/>
                      </a:cubicBezTo>
                      <a:cubicBezTo>
                        <a:pt x="43" y="32"/>
                        <a:pt x="43" y="32"/>
                        <a:pt x="43" y="32"/>
                      </a:cubicBezTo>
                      <a:lnTo>
                        <a:pt x="43" y="27"/>
                      </a:lnTo>
                      <a:close/>
                      <a:moveTo>
                        <a:pt x="43" y="38"/>
                      </a:moveTo>
                      <a:cubicBezTo>
                        <a:pt x="64" y="38"/>
                        <a:pt x="64" y="38"/>
                        <a:pt x="64" y="38"/>
                      </a:cubicBezTo>
                      <a:cubicBezTo>
                        <a:pt x="64" y="43"/>
                        <a:pt x="64" y="43"/>
                        <a:pt x="64" y="43"/>
                      </a:cubicBezTo>
                      <a:cubicBezTo>
                        <a:pt x="43" y="43"/>
                        <a:pt x="43" y="43"/>
                        <a:pt x="43" y="43"/>
                      </a:cubicBezTo>
                      <a:lnTo>
                        <a:pt x="43" y="38"/>
                      </a:lnTo>
                      <a:close/>
                      <a:moveTo>
                        <a:pt x="43" y="49"/>
                      </a:moveTo>
                      <a:cubicBezTo>
                        <a:pt x="59" y="49"/>
                        <a:pt x="59" y="49"/>
                        <a:pt x="59" y="49"/>
                      </a:cubicBezTo>
                      <a:cubicBezTo>
                        <a:pt x="59" y="54"/>
                        <a:pt x="59" y="54"/>
                        <a:pt x="59" y="54"/>
                      </a:cubicBezTo>
                      <a:cubicBezTo>
                        <a:pt x="43" y="54"/>
                        <a:pt x="43" y="54"/>
                        <a:pt x="43" y="54"/>
                      </a:cubicBezTo>
                      <a:lnTo>
                        <a:pt x="43" y="49"/>
                      </a:lnTo>
                      <a:close/>
                      <a:moveTo>
                        <a:pt x="10" y="27"/>
                      </a:moveTo>
                      <a:cubicBezTo>
                        <a:pt x="37" y="27"/>
                        <a:pt x="37" y="27"/>
                        <a:pt x="37" y="27"/>
                      </a:cubicBezTo>
                      <a:cubicBezTo>
                        <a:pt x="37" y="54"/>
                        <a:pt x="37" y="54"/>
                        <a:pt x="37" y="54"/>
                      </a:cubicBezTo>
                      <a:cubicBezTo>
                        <a:pt x="10" y="54"/>
                        <a:pt x="10" y="54"/>
                        <a:pt x="10" y="54"/>
                      </a:cubicBezTo>
                      <a:lnTo>
                        <a:pt x="10" y="2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325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94" name="í$ḷíďê">
                  <a:extLst>
                    <a:ext uri="{FF2B5EF4-FFF2-40B4-BE49-F238E27FC236}">
                      <a16:creationId xmlns:a16="http://schemas.microsoft.com/office/drawing/2014/main" xmlns="" id="{5032B716-48B6-4DE5-A931-A5D84A6B63C0}"/>
                    </a:ext>
                  </a:extLst>
                </p:cNvPr>
                <p:cNvSpPr/>
                <p:nvPr/>
              </p:nvSpPr>
              <p:spPr bwMode="auto">
                <a:xfrm>
                  <a:off x="10763698" y="2767289"/>
                  <a:ext cx="256411" cy="256409"/>
                </a:xfrm>
                <a:custGeom>
                  <a:avLst/>
                  <a:gdLst>
                    <a:gd name="T0" fmla="*/ 0 w 131"/>
                    <a:gd name="T1" fmla="*/ 131 h 131"/>
                    <a:gd name="T2" fmla="*/ 65 w 131"/>
                    <a:gd name="T3" fmla="*/ 131 h 131"/>
                    <a:gd name="T4" fmla="*/ 65 w 131"/>
                    <a:gd name="T5" fmla="*/ 0 h 131"/>
                    <a:gd name="T6" fmla="*/ 0 w 131"/>
                    <a:gd name="T7" fmla="*/ 0 h 131"/>
                    <a:gd name="T8" fmla="*/ 0 w 131"/>
                    <a:gd name="T9" fmla="*/ 131 h 131"/>
                    <a:gd name="T10" fmla="*/ 41 w 131"/>
                    <a:gd name="T11" fmla="*/ 17 h 131"/>
                    <a:gd name="T12" fmla="*/ 57 w 131"/>
                    <a:gd name="T13" fmla="*/ 17 h 131"/>
                    <a:gd name="T14" fmla="*/ 57 w 131"/>
                    <a:gd name="T15" fmla="*/ 33 h 131"/>
                    <a:gd name="T16" fmla="*/ 41 w 131"/>
                    <a:gd name="T17" fmla="*/ 33 h 131"/>
                    <a:gd name="T18" fmla="*/ 41 w 131"/>
                    <a:gd name="T19" fmla="*/ 17 h 131"/>
                    <a:gd name="T20" fmla="*/ 41 w 131"/>
                    <a:gd name="T21" fmla="*/ 49 h 131"/>
                    <a:gd name="T22" fmla="*/ 57 w 131"/>
                    <a:gd name="T23" fmla="*/ 49 h 131"/>
                    <a:gd name="T24" fmla="*/ 57 w 131"/>
                    <a:gd name="T25" fmla="*/ 66 h 131"/>
                    <a:gd name="T26" fmla="*/ 41 w 131"/>
                    <a:gd name="T27" fmla="*/ 66 h 131"/>
                    <a:gd name="T28" fmla="*/ 41 w 131"/>
                    <a:gd name="T29" fmla="*/ 49 h 131"/>
                    <a:gd name="T30" fmla="*/ 41 w 131"/>
                    <a:gd name="T31" fmla="*/ 82 h 131"/>
                    <a:gd name="T32" fmla="*/ 57 w 131"/>
                    <a:gd name="T33" fmla="*/ 82 h 131"/>
                    <a:gd name="T34" fmla="*/ 57 w 131"/>
                    <a:gd name="T35" fmla="*/ 98 h 131"/>
                    <a:gd name="T36" fmla="*/ 41 w 131"/>
                    <a:gd name="T37" fmla="*/ 98 h 131"/>
                    <a:gd name="T38" fmla="*/ 41 w 131"/>
                    <a:gd name="T39" fmla="*/ 82 h 131"/>
                    <a:gd name="T40" fmla="*/ 8 w 131"/>
                    <a:gd name="T41" fmla="*/ 17 h 131"/>
                    <a:gd name="T42" fmla="*/ 24 w 131"/>
                    <a:gd name="T43" fmla="*/ 17 h 131"/>
                    <a:gd name="T44" fmla="*/ 24 w 131"/>
                    <a:gd name="T45" fmla="*/ 33 h 131"/>
                    <a:gd name="T46" fmla="*/ 8 w 131"/>
                    <a:gd name="T47" fmla="*/ 33 h 131"/>
                    <a:gd name="T48" fmla="*/ 8 w 131"/>
                    <a:gd name="T49" fmla="*/ 17 h 131"/>
                    <a:gd name="T50" fmla="*/ 8 w 131"/>
                    <a:gd name="T51" fmla="*/ 49 h 131"/>
                    <a:gd name="T52" fmla="*/ 24 w 131"/>
                    <a:gd name="T53" fmla="*/ 49 h 131"/>
                    <a:gd name="T54" fmla="*/ 24 w 131"/>
                    <a:gd name="T55" fmla="*/ 66 h 131"/>
                    <a:gd name="T56" fmla="*/ 8 w 131"/>
                    <a:gd name="T57" fmla="*/ 66 h 131"/>
                    <a:gd name="T58" fmla="*/ 8 w 131"/>
                    <a:gd name="T59" fmla="*/ 49 h 131"/>
                    <a:gd name="T60" fmla="*/ 8 w 131"/>
                    <a:gd name="T61" fmla="*/ 82 h 131"/>
                    <a:gd name="T62" fmla="*/ 24 w 131"/>
                    <a:gd name="T63" fmla="*/ 82 h 131"/>
                    <a:gd name="T64" fmla="*/ 24 w 131"/>
                    <a:gd name="T65" fmla="*/ 98 h 131"/>
                    <a:gd name="T66" fmla="*/ 8 w 131"/>
                    <a:gd name="T67" fmla="*/ 98 h 131"/>
                    <a:gd name="T68" fmla="*/ 8 w 131"/>
                    <a:gd name="T69" fmla="*/ 82 h 131"/>
                    <a:gd name="T70" fmla="*/ 73 w 131"/>
                    <a:gd name="T71" fmla="*/ 41 h 131"/>
                    <a:gd name="T72" fmla="*/ 131 w 131"/>
                    <a:gd name="T73" fmla="*/ 41 h 131"/>
                    <a:gd name="T74" fmla="*/ 131 w 131"/>
                    <a:gd name="T75" fmla="*/ 49 h 131"/>
                    <a:gd name="T76" fmla="*/ 73 w 131"/>
                    <a:gd name="T77" fmla="*/ 49 h 131"/>
                    <a:gd name="T78" fmla="*/ 73 w 131"/>
                    <a:gd name="T79" fmla="*/ 41 h 131"/>
                    <a:gd name="T80" fmla="*/ 73 w 131"/>
                    <a:gd name="T81" fmla="*/ 131 h 131"/>
                    <a:gd name="T82" fmla="*/ 90 w 131"/>
                    <a:gd name="T83" fmla="*/ 131 h 131"/>
                    <a:gd name="T84" fmla="*/ 90 w 131"/>
                    <a:gd name="T85" fmla="*/ 98 h 131"/>
                    <a:gd name="T86" fmla="*/ 114 w 131"/>
                    <a:gd name="T87" fmla="*/ 98 h 131"/>
                    <a:gd name="T88" fmla="*/ 114 w 131"/>
                    <a:gd name="T89" fmla="*/ 131 h 131"/>
                    <a:gd name="T90" fmla="*/ 131 w 131"/>
                    <a:gd name="T91" fmla="*/ 131 h 131"/>
                    <a:gd name="T92" fmla="*/ 131 w 131"/>
                    <a:gd name="T93" fmla="*/ 57 h 131"/>
                    <a:gd name="T94" fmla="*/ 73 w 131"/>
                    <a:gd name="T95" fmla="*/ 57 h 131"/>
                    <a:gd name="T96" fmla="*/ 73 w 131"/>
                    <a:gd name="T97" fmla="*/ 131 h 1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131" h="131">
                      <a:moveTo>
                        <a:pt x="0" y="131"/>
                      </a:moveTo>
                      <a:lnTo>
                        <a:pt x="65" y="131"/>
                      </a:lnTo>
                      <a:lnTo>
                        <a:pt x="65" y="0"/>
                      </a:lnTo>
                      <a:lnTo>
                        <a:pt x="0" y="0"/>
                      </a:lnTo>
                      <a:lnTo>
                        <a:pt x="0" y="131"/>
                      </a:lnTo>
                      <a:close/>
                      <a:moveTo>
                        <a:pt x="41" y="17"/>
                      </a:moveTo>
                      <a:lnTo>
                        <a:pt x="57" y="17"/>
                      </a:lnTo>
                      <a:lnTo>
                        <a:pt x="57" y="33"/>
                      </a:lnTo>
                      <a:lnTo>
                        <a:pt x="41" y="33"/>
                      </a:lnTo>
                      <a:lnTo>
                        <a:pt x="41" y="17"/>
                      </a:lnTo>
                      <a:close/>
                      <a:moveTo>
                        <a:pt x="41" y="49"/>
                      </a:moveTo>
                      <a:lnTo>
                        <a:pt x="57" y="49"/>
                      </a:lnTo>
                      <a:lnTo>
                        <a:pt x="57" y="66"/>
                      </a:lnTo>
                      <a:lnTo>
                        <a:pt x="41" y="66"/>
                      </a:lnTo>
                      <a:lnTo>
                        <a:pt x="41" y="49"/>
                      </a:lnTo>
                      <a:close/>
                      <a:moveTo>
                        <a:pt x="41" y="82"/>
                      </a:moveTo>
                      <a:lnTo>
                        <a:pt x="57" y="82"/>
                      </a:lnTo>
                      <a:lnTo>
                        <a:pt x="57" y="98"/>
                      </a:lnTo>
                      <a:lnTo>
                        <a:pt x="41" y="98"/>
                      </a:lnTo>
                      <a:lnTo>
                        <a:pt x="41" y="82"/>
                      </a:lnTo>
                      <a:close/>
                      <a:moveTo>
                        <a:pt x="8" y="17"/>
                      </a:moveTo>
                      <a:lnTo>
                        <a:pt x="24" y="17"/>
                      </a:lnTo>
                      <a:lnTo>
                        <a:pt x="24" y="33"/>
                      </a:lnTo>
                      <a:lnTo>
                        <a:pt x="8" y="33"/>
                      </a:lnTo>
                      <a:lnTo>
                        <a:pt x="8" y="17"/>
                      </a:lnTo>
                      <a:close/>
                      <a:moveTo>
                        <a:pt x="8" y="49"/>
                      </a:moveTo>
                      <a:lnTo>
                        <a:pt x="24" y="49"/>
                      </a:lnTo>
                      <a:lnTo>
                        <a:pt x="24" y="66"/>
                      </a:lnTo>
                      <a:lnTo>
                        <a:pt x="8" y="66"/>
                      </a:lnTo>
                      <a:lnTo>
                        <a:pt x="8" y="49"/>
                      </a:lnTo>
                      <a:close/>
                      <a:moveTo>
                        <a:pt x="8" y="82"/>
                      </a:moveTo>
                      <a:lnTo>
                        <a:pt x="24" y="82"/>
                      </a:lnTo>
                      <a:lnTo>
                        <a:pt x="24" y="98"/>
                      </a:lnTo>
                      <a:lnTo>
                        <a:pt x="8" y="98"/>
                      </a:lnTo>
                      <a:lnTo>
                        <a:pt x="8" y="82"/>
                      </a:lnTo>
                      <a:close/>
                      <a:moveTo>
                        <a:pt x="73" y="41"/>
                      </a:moveTo>
                      <a:lnTo>
                        <a:pt x="131" y="41"/>
                      </a:lnTo>
                      <a:lnTo>
                        <a:pt x="131" y="49"/>
                      </a:lnTo>
                      <a:lnTo>
                        <a:pt x="73" y="49"/>
                      </a:lnTo>
                      <a:lnTo>
                        <a:pt x="73" y="41"/>
                      </a:lnTo>
                      <a:close/>
                      <a:moveTo>
                        <a:pt x="73" y="131"/>
                      </a:moveTo>
                      <a:lnTo>
                        <a:pt x="90" y="131"/>
                      </a:lnTo>
                      <a:lnTo>
                        <a:pt x="90" y="98"/>
                      </a:lnTo>
                      <a:lnTo>
                        <a:pt x="114" y="98"/>
                      </a:lnTo>
                      <a:lnTo>
                        <a:pt x="114" y="131"/>
                      </a:lnTo>
                      <a:lnTo>
                        <a:pt x="131" y="131"/>
                      </a:lnTo>
                      <a:lnTo>
                        <a:pt x="131" y="57"/>
                      </a:lnTo>
                      <a:lnTo>
                        <a:pt x="73" y="57"/>
                      </a:lnTo>
                      <a:lnTo>
                        <a:pt x="73" y="13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475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95" name="îsḷîḍê">
                  <a:extLst>
                    <a:ext uri="{FF2B5EF4-FFF2-40B4-BE49-F238E27FC236}">
                      <a16:creationId xmlns:a16="http://schemas.microsoft.com/office/drawing/2014/main" xmlns="" id="{A61343FD-C4D6-4185-940A-22B0E8ACE733}"/>
                    </a:ext>
                  </a:extLst>
                </p:cNvPr>
                <p:cNvSpPr/>
                <p:nvPr/>
              </p:nvSpPr>
              <p:spPr bwMode="auto">
                <a:xfrm>
                  <a:off x="10712808" y="3080462"/>
                  <a:ext cx="272069" cy="272068"/>
                </a:xfrm>
                <a:custGeom>
                  <a:avLst/>
                  <a:gdLst>
                    <a:gd name="T0" fmla="*/ 79 w 85"/>
                    <a:gd name="T1" fmla="*/ 24 h 85"/>
                    <a:gd name="T2" fmla="*/ 61 w 85"/>
                    <a:gd name="T3" fmla="*/ 6 h 85"/>
                    <a:gd name="T4" fmla="*/ 66 w 85"/>
                    <a:gd name="T5" fmla="*/ 0 h 85"/>
                    <a:gd name="T6" fmla="*/ 85 w 85"/>
                    <a:gd name="T7" fmla="*/ 19 h 85"/>
                    <a:gd name="T8" fmla="*/ 79 w 85"/>
                    <a:gd name="T9" fmla="*/ 24 h 85"/>
                    <a:gd name="T10" fmla="*/ 74 w 85"/>
                    <a:gd name="T11" fmla="*/ 30 h 85"/>
                    <a:gd name="T12" fmla="*/ 71 w 85"/>
                    <a:gd name="T13" fmla="*/ 59 h 85"/>
                    <a:gd name="T14" fmla="*/ 13 w 85"/>
                    <a:gd name="T15" fmla="*/ 85 h 85"/>
                    <a:gd name="T16" fmla="*/ 8 w 85"/>
                    <a:gd name="T17" fmla="*/ 81 h 85"/>
                    <a:gd name="T18" fmla="*/ 31 w 85"/>
                    <a:gd name="T19" fmla="*/ 58 h 85"/>
                    <a:gd name="T20" fmla="*/ 34 w 85"/>
                    <a:gd name="T21" fmla="*/ 59 h 85"/>
                    <a:gd name="T22" fmla="*/ 42 w 85"/>
                    <a:gd name="T23" fmla="*/ 51 h 85"/>
                    <a:gd name="T24" fmla="*/ 34 w 85"/>
                    <a:gd name="T25" fmla="*/ 43 h 85"/>
                    <a:gd name="T26" fmla="*/ 26 w 85"/>
                    <a:gd name="T27" fmla="*/ 51 h 85"/>
                    <a:gd name="T28" fmla="*/ 27 w 85"/>
                    <a:gd name="T29" fmla="*/ 54 h 85"/>
                    <a:gd name="T30" fmla="*/ 4 w 85"/>
                    <a:gd name="T31" fmla="*/ 76 h 85"/>
                    <a:gd name="T32" fmla="*/ 0 w 85"/>
                    <a:gd name="T33" fmla="*/ 72 h 85"/>
                    <a:gd name="T34" fmla="*/ 26 w 85"/>
                    <a:gd name="T35" fmla="*/ 14 h 85"/>
                    <a:gd name="T36" fmla="*/ 55 w 85"/>
                    <a:gd name="T37" fmla="*/ 11 h 85"/>
                    <a:gd name="T38" fmla="*/ 74 w 85"/>
                    <a:gd name="T39" fmla="*/ 30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85" h="85">
                      <a:moveTo>
                        <a:pt x="79" y="24"/>
                      </a:moveTo>
                      <a:cubicBezTo>
                        <a:pt x="61" y="6"/>
                        <a:pt x="61" y="6"/>
                        <a:pt x="61" y="6"/>
                      </a:cubicBezTo>
                      <a:cubicBezTo>
                        <a:pt x="66" y="0"/>
                        <a:pt x="66" y="0"/>
                        <a:pt x="66" y="0"/>
                      </a:cubicBezTo>
                      <a:cubicBezTo>
                        <a:pt x="85" y="19"/>
                        <a:pt x="85" y="19"/>
                        <a:pt x="85" y="19"/>
                      </a:cubicBezTo>
                      <a:lnTo>
                        <a:pt x="79" y="24"/>
                      </a:lnTo>
                      <a:close/>
                      <a:moveTo>
                        <a:pt x="74" y="30"/>
                      </a:moveTo>
                      <a:cubicBezTo>
                        <a:pt x="71" y="59"/>
                        <a:pt x="71" y="59"/>
                        <a:pt x="71" y="59"/>
                      </a:cubicBezTo>
                      <a:cubicBezTo>
                        <a:pt x="47" y="59"/>
                        <a:pt x="13" y="85"/>
                        <a:pt x="13" y="85"/>
                      </a:cubicBezTo>
                      <a:cubicBezTo>
                        <a:pt x="8" y="81"/>
                        <a:pt x="8" y="81"/>
                        <a:pt x="8" y="81"/>
                      </a:cubicBezTo>
                      <a:cubicBezTo>
                        <a:pt x="31" y="58"/>
                        <a:pt x="31" y="58"/>
                        <a:pt x="31" y="58"/>
                      </a:cubicBezTo>
                      <a:cubicBezTo>
                        <a:pt x="32" y="59"/>
                        <a:pt x="33" y="59"/>
                        <a:pt x="34" y="59"/>
                      </a:cubicBezTo>
                      <a:cubicBezTo>
                        <a:pt x="38" y="59"/>
                        <a:pt x="42" y="55"/>
                        <a:pt x="42" y="51"/>
                      </a:cubicBezTo>
                      <a:cubicBezTo>
                        <a:pt x="42" y="46"/>
                        <a:pt x="38" y="43"/>
                        <a:pt x="34" y="43"/>
                      </a:cubicBezTo>
                      <a:cubicBezTo>
                        <a:pt x="30" y="43"/>
                        <a:pt x="26" y="46"/>
                        <a:pt x="26" y="51"/>
                      </a:cubicBezTo>
                      <a:cubicBezTo>
                        <a:pt x="26" y="52"/>
                        <a:pt x="26" y="53"/>
                        <a:pt x="27" y="54"/>
                      </a:cubicBezTo>
                      <a:cubicBezTo>
                        <a:pt x="4" y="76"/>
                        <a:pt x="4" y="76"/>
                        <a:pt x="4" y="76"/>
                      </a:cubicBezTo>
                      <a:cubicBezTo>
                        <a:pt x="0" y="72"/>
                        <a:pt x="0" y="72"/>
                        <a:pt x="0" y="72"/>
                      </a:cubicBezTo>
                      <a:cubicBezTo>
                        <a:pt x="0" y="72"/>
                        <a:pt x="26" y="37"/>
                        <a:pt x="26" y="14"/>
                      </a:cubicBezTo>
                      <a:cubicBezTo>
                        <a:pt x="55" y="11"/>
                        <a:pt x="55" y="11"/>
                        <a:pt x="55" y="11"/>
                      </a:cubicBezTo>
                      <a:lnTo>
                        <a:pt x="74" y="3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625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96" name="išļîḍè">
                  <a:extLst>
                    <a:ext uri="{FF2B5EF4-FFF2-40B4-BE49-F238E27FC236}">
                      <a16:creationId xmlns:a16="http://schemas.microsoft.com/office/drawing/2014/main" xmlns="" id="{37254904-160F-44E9-A035-E4907D1DC231}"/>
                    </a:ext>
                  </a:extLst>
                </p:cNvPr>
                <p:cNvSpPr/>
                <p:nvPr/>
              </p:nvSpPr>
              <p:spPr bwMode="auto">
                <a:xfrm>
                  <a:off x="10466184" y="2757502"/>
                  <a:ext cx="246623" cy="246623"/>
                </a:xfrm>
                <a:custGeom>
                  <a:avLst/>
                  <a:gdLst>
                    <a:gd name="T0" fmla="*/ 53 w 77"/>
                    <a:gd name="T1" fmla="*/ 30 h 77"/>
                    <a:gd name="T2" fmla="*/ 26 w 77"/>
                    <a:gd name="T3" fmla="*/ 2 h 77"/>
                    <a:gd name="T4" fmla="*/ 39 w 77"/>
                    <a:gd name="T5" fmla="*/ 0 h 77"/>
                    <a:gd name="T6" fmla="*/ 53 w 77"/>
                    <a:gd name="T7" fmla="*/ 3 h 77"/>
                    <a:gd name="T8" fmla="*/ 53 w 77"/>
                    <a:gd name="T9" fmla="*/ 30 h 77"/>
                    <a:gd name="T10" fmla="*/ 58 w 77"/>
                    <a:gd name="T11" fmla="*/ 53 h 77"/>
                    <a:gd name="T12" fmla="*/ 58 w 77"/>
                    <a:gd name="T13" fmla="*/ 5 h 77"/>
                    <a:gd name="T14" fmla="*/ 77 w 77"/>
                    <a:gd name="T15" fmla="*/ 38 h 77"/>
                    <a:gd name="T16" fmla="*/ 74 w 77"/>
                    <a:gd name="T17" fmla="*/ 53 h 77"/>
                    <a:gd name="T18" fmla="*/ 58 w 77"/>
                    <a:gd name="T19" fmla="*/ 53 h 77"/>
                    <a:gd name="T20" fmla="*/ 24 w 77"/>
                    <a:gd name="T21" fmla="*/ 58 h 77"/>
                    <a:gd name="T22" fmla="*/ 72 w 77"/>
                    <a:gd name="T23" fmla="*/ 58 h 77"/>
                    <a:gd name="T24" fmla="*/ 39 w 77"/>
                    <a:gd name="T25" fmla="*/ 77 h 77"/>
                    <a:gd name="T26" fmla="*/ 24 w 77"/>
                    <a:gd name="T27" fmla="*/ 74 h 77"/>
                    <a:gd name="T28" fmla="*/ 24 w 77"/>
                    <a:gd name="T29" fmla="*/ 58 h 77"/>
                    <a:gd name="T30" fmla="*/ 32 w 77"/>
                    <a:gd name="T31" fmla="*/ 17 h 77"/>
                    <a:gd name="T32" fmla="*/ 1 w 77"/>
                    <a:gd name="T33" fmla="*/ 48 h 77"/>
                    <a:gd name="T34" fmla="*/ 0 w 77"/>
                    <a:gd name="T35" fmla="*/ 38 h 77"/>
                    <a:gd name="T36" fmla="*/ 20 w 77"/>
                    <a:gd name="T37" fmla="*/ 5 h 77"/>
                    <a:gd name="T38" fmla="*/ 32 w 77"/>
                    <a:gd name="T39" fmla="*/ 17 h 77"/>
                    <a:gd name="T40" fmla="*/ 20 w 77"/>
                    <a:gd name="T41" fmla="*/ 38 h 77"/>
                    <a:gd name="T42" fmla="*/ 20 w 77"/>
                    <a:gd name="T43" fmla="*/ 72 h 77"/>
                    <a:gd name="T44" fmla="*/ 4 w 77"/>
                    <a:gd name="T45" fmla="*/ 54 h 77"/>
                    <a:gd name="T46" fmla="*/ 20 w 77"/>
                    <a:gd name="T47" fmla="*/ 38 h 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77" h="77">
                      <a:moveTo>
                        <a:pt x="53" y="30"/>
                      </a:moveTo>
                      <a:cubicBezTo>
                        <a:pt x="26" y="2"/>
                        <a:pt x="26" y="2"/>
                        <a:pt x="26" y="2"/>
                      </a:cubicBezTo>
                      <a:cubicBezTo>
                        <a:pt x="30" y="1"/>
                        <a:pt x="34" y="0"/>
                        <a:pt x="39" y="0"/>
                      </a:cubicBezTo>
                      <a:cubicBezTo>
                        <a:pt x="44" y="0"/>
                        <a:pt x="49" y="1"/>
                        <a:pt x="53" y="3"/>
                      </a:cubicBezTo>
                      <a:lnTo>
                        <a:pt x="53" y="30"/>
                      </a:lnTo>
                      <a:close/>
                      <a:moveTo>
                        <a:pt x="58" y="53"/>
                      </a:moveTo>
                      <a:cubicBezTo>
                        <a:pt x="58" y="5"/>
                        <a:pt x="58" y="5"/>
                        <a:pt x="58" y="5"/>
                      </a:cubicBezTo>
                      <a:cubicBezTo>
                        <a:pt x="69" y="12"/>
                        <a:pt x="77" y="24"/>
                        <a:pt x="77" y="38"/>
                      </a:cubicBezTo>
                      <a:cubicBezTo>
                        <a:pt x="77" y="43"/>
                        <a:pt x="76" y="48"/>
                        <a:pt x="74" y="53"/>
                      </a:cubicBezTo>
                      <a:lnTo>
                        <a:pt x="58" y="53"/>
                      </a:lnTo>
                      <a:close/>
                      <a:moveTo>
                        <a:pt x="24" y="58"/>
                      </a:moveTo>
                      <a:cubicBezTo>
                        <a:pt x="72" y="58"/>
                        <a:pt x="72" y="58"/>
                        <a:pt x="72" y="58"/>
                      </a:cubicBezTo>
                      <a:cubicBezTo>
                        <a:pt x="65" y="69"/>
                        <a:pt x="53" y="77"/>
                        <a:pt x="39" y="77"/>
                      </a:cubicBezTo>
                      <a:cubicBezTo>
                        <a:pt x="34" y="77"/>
                        <a:pt x="29" y="76"/>
                        <a:pt x="24" y="74"/>
                      </a:cubicBezTo>
                      <a:lnTo>
                        <a:pt x="24" y="58"/>
                      </a:lnTo>
                      <a:close/>
                      <a:moveTo>
                        <a:pt x="32" y="17"/>
                      </a:moveTo>
                      <a:cubicBezTo>
                        <a:pt x="1" y="48"/>
                        <a:pt x="1" y="48"/>
                        <a:pt x="1" y="48"/>
                      </a:cubicBezTo>
                      <a:cubicBezTo>
                        <a:pt x="1" y="45"/>
                        <a:pt x="0" y="42"/>
                        <a:pt x="0" y="38"/>
                      </a:cubicBezTo>
                      <a:cubicBezTo>
                        <a:pt x="0" y="24"/>
                        <a:pt x="8" y="11"/>
                        <a:pt x="20" y="5"/>
                      </a:cubicBezTo>
                      <a:lnTo>
                        <a:pt x="32" y="17"/>
                      </a:lnTo>
                      <a:close/>
                      <a:moveTo>
                        <a:pt x="20" y="38"/>
                      </a:moveTo>
                      <a:cubicBezTo>
                        <a:pt x="20" y="72"/>
                        <a:pt x="20" y="72"/>
                        <a:pt x="20" y="72"/>
                      </a:cubicBezTo>
                      <a:cubicBezTo>
                        <a:pt x="12" y="68"/>
                        <a:pt x="7" y="61"/>
                        <a:pt x="4" y="54"/>
                      </a:cubicBezTo>
                      <a:lnTo>
                        <a:pt x="20" y="3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475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97" name="íṡľide">
                  <a:extLst>
                    <a:ext uri="{FF2B5EF4-FFF2-40B4-BE49-F238E27FC236}">
                      <a16:creationId xmlns:a16="http://schemas.microsoft.com/office/drawing/2014/main" xmlns="" id="{24F24853-AA40-46E8-B0F4-E26F41C3BD9E}"/>
                    </a:ext>
                  </a:extLst>
                </p:cNvPr>
                <p:cNvSpPr/>
                <p:nvPr/>
              </p:nvSpPr>
              <p:spPr bwMode="auto">
                <a:xfrm>
                  <a:off x="10462270" y="3049145"/>
                  <a:ext cx="230965" cy="185946"/>
                </a:xfrm>
                <a:custGeom>
                  <a:avLst/>
                  <a:gdLst>
                    <a:gd name="T0" fmla="*/ 0 w 72"/>
                    <a:gd name="T1" fmla="*/ 0 h 58"/>
                    <a:gd name="T2" fmla="*/ 0 w 72"/>
                    <a:gd name="T3" fmla="*/ 58 h 58"/>
                    <a:gd name="T4" fmla="*/ 72 w 72"/>
                    <a:gd name="T5" fmla="*/ 58 h 58"/>
                    <a:gd name="T6" fmla="*/ 72 w 72"/>
                    <a:gd name="T7" fmla="*/ 0 h 58"/>
                    <a:gd name="T8" fmla="*/ 0 w 72"/>
                    <a:gd name="T9" fmla="*/ 0 h 58"/>
                    <a:gd name="T10" fmla="*/ 67 w 72"/>
                    <a:gd name="T11" fmla="*/ 53 h 58"/>
                    <a:gd name="T12" fmla="*/ 4 w 72"/>
                    <a:gd name="T13" fmla="*/ 53 h 58"/>
                    <a:gd name="T14" fmla="*/ 4 w 72"/>
                    <a:gd name="T15" fmla="*/ 4 h 58"/>
                    <a:gd name="T16" fmla="*/ 67 w 72"/>
                    <a:gd name="T17" fmla="*/ 4 h 58"/>
                    <a:gd name="T18" fmla="*/ 67 w 72"/>
                    <a:gd name="T19" fmla="*/ 53 h 58"/>
                    <a:gd name="T20" fmla="*/ 49 w 72"/>
                    <a:gd name="T21" fmla="*/ 15 h 58"/>
                    <a:gd name="T22" fmla="*/ 56 w 72"/>
                    <a:gd name="T23" fmla="*/ 22 h 58"/>
                    <a:gd name="T24" fmla="*/ 63 w 72"/>
                    <a:gd name="T25" fmla="*/ 15 h 58"/>
                    <a:gd name="T26" fmla="*/ 56 w 72"/>
                    <a:gd name="T27" fmla="*/ 9 h 58"/>
                    <a:gd name="T28" fmla="*/ 49 w 72"/>
                    <a:gd name="T29" fmla="*/ 15 h 58"/>
                    <a:gd name="T30" fmla="*/ 63 w 72"/>
                    <a:gd name="T31" fmla="*/ 49 h 58"/>
                    <a:gd name="T32" fmla="*/ 9 w 72"/>
                    <a:gd name="T33" fmla="*/ 49 h 58"/>
                    <a:gd name="T34" fmla="*/ 22 w 72"/>
                    <a:gd name="T35" fmla="*/ 13 h 58"/>
                    <a:gd name="T36" fmla="*/ 40 w 72"/>
                    <a:gd name="T37" fmla="*/ 35 h 58"/>
                    <a:gd name="T38" fmla="*/ 49 w 72"/>
                    <a:gd name="T39" fmla="*/ 29 h 58"/>
                    <a:gd name="T40" fmla="*/ 63 w 72"/>
                    <a:gd name="T41" fmla="*/ 49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72" h="58">
                      <a:moveTo>
                        <a:pt x="0" y="0"/>
                      </a:moveTo>
                      <a:cubicBezTo>
                        <a:pt x="0" y="58"/>
                        <a:pt x="0" y="58"/>
                        <a:pt x="0" y="58"/>
                      </a:cubicBezTo>
                      <a:cubicBezTo>
                        <a:pt x="72" y="58"/>
                        <a:pt x="72" y="58"/>
                        <a:pt x="72" y="58"/>
                      </a:cubicBezTo>
                      <a:cubicBezTo>
                        <a:pt x="72" y="0"/>
                        <a:pt x="72" y="0"/>
                        <a:pt x="72" y="0"/>
                      </a:cubicBezTo>
                      <a:lnTo>
                        <a:pt x="0" y="0"/>
                      </a:lnTo>
                      <a:close/>
                      <a:moveTo>
                        <a:pt x="67" y="53"/>
                      </a:moveTo>
                      <a:cubicBezTo>
                        <a:pt x="4" y="53"/>
                        <a:pt x="4" y="53"/>
                        <a:pt x="4" y="53"/>
                      </a:cubicBezTo>
                      <a:cubicBezTo>
                        <a:pt x="4" y="4"/>
                        <a:pt x="4" y="4"/>
                        <a:pt x="4" y="4"/>
                      </a:cubicBezTo>
                      <a:cubicBezTo>
                        <a:pt x="67" y="4"/>
                        <a:pt x="67" y="4"/>
                        <a:pt x="67" y="4"/>
                      </a:cubicBezTo>
                      <a:lnTo>
                        <a:pt x="67" y="53"/>
                      </a:lnTo>
                      <a:close/>
                      <a:moveTo>
                        <a:pt x="49" y="15"/>
                      </a:moveTo>
                      <a:cubicBezTo>
                        <a:pt x="49" y="19"/>
                        <a:pt x="52" y="22"/>
                        <a:pt x="56" y="22"/>
                      </a:cubicBezTo>
                      <a:cubicBezTo>
                        <a:pt x="60" y="22"/>
                        <a:pt x="63" y="19"/>
                        <a:pt x="63" y="15"/>
                      </a:cubicBezTo>
                      <a:cubicBezTo>
                        <a:pt x="63" y="12"/>
                        <a:pt x="60" y="9"/>
                        <a:pt x="56" y="9"/>
                      </a:cubicBezTo>
                      <a:cubicBezTo>
                        <a:pt x="52" y="9"/>
                        <a:pt x="49" y="12"/>
                        <a:pt x="49" y="15"/>
                      </a:cubicBezTo>
                      <a:close/>
                      <a:moveTo>
                        <a:pt x="63" y="49"/>
                      </a:moveTo>
                      <a:cubicBezTo>
                        <a:pt x="9" y="49"/>
                        <a:pt x="9" y="49"/>
                        <a:pt x="9" y="49"/>
                      </a:cubicBezTo>
                      <a:cubicBezTo>
                        <a:pt x="22" y="13"/>
                        <a:pt x="22" y="13"/>
                        <a:pt x="22" y="13"/>
                      </a:cubicBezTo>
                      <a:cubicBezTo>
                        <a:pt x="40" y="35"/>
                        <a:pt x="40" y="35"/>
                        <a:pt x="40" y="35"/>
                      </a:cubicBezTo>
                      <a:cubicBezTo>
                        <a:pt x="49" y="29"/>
                        <a:pt x="49" y="29"/>
                        <a:pt x="49" y="29"/>
                      </a:cubicBezTo>
                      <a:lnTo>
                        <a:pt x="63" y="4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98" name="íś1iḓê">
                  <a:extLst>
                    <a:ext uri="{FF2B5EF4-FFF2-40B4-BE49-F238E27FC236}">
                      <a16:creationId xmlns:a16="http://schemas.microsoft.com/office/drawing/2014/main" xmlns="" id="{CE1D2FD9-46AF-4F49-851E-4D6ECCBC2923}"/>
                    </a:ext>
                  </a:extLst>
                </p:cNvPr>
                <p:cNvSpPr/>
                <p:nvPr/>
              </p:nvSpPr>
              <p:spPr bwMode="auto">
                <a:xfrm>
                  <a:off x="10370276" y="3305554"/>
                  <a:ext cx="242709" cy="281855"/>
                </a:xfrm>
                <a:custGeom>
                  <a:avLst/>
                  <a:gdLst>
                    <a:gd name="T0" fmla="*/ 54 w 76"/>
                    <a:gd name="T1" fmla="*/ 0 h 88"/>
                    <a:gd name="T2" fmla="*/ 14 w 76"/>
                    <a:gd name="T3" fmla="*/ 28 h 88"/>
                    <a:gd name="T4" fmla="*/ 16 w 76"/>
                    <a:gd name="T5" fmla="*/ 65 h 88"/>
                    <a:gd name="T6" fmla="*/ 49 w 76"/>
                    <a:gd name="T7" fmla="*/ 27 h 88"/>
                    <a:gd name="T8" fmla="*/ 32 w 76"/>
                    <a:gd name="T9" fmla="*/ 75 h 88"/>
                    <a:gd name="T10" fmla="*/ 70 w 76"/>
                    <a:gd name="T11" fmla="*/ 57 h 88"/>
                    <a:gd name="T12" fmla="*/ 54 w 76"/>
                    <a:gd name="T13" fmla="*/ 0 h 88"/>
                    <a:gd name="T14" fmla="*/ 4 w 76"/>
                    <a:gd name="T15" fmla="*/ 78 h 88"/>
                    <a:gd name="T16" fmla="*/ 10 w 76"/>
                    <a:gd name="T17" fmla="*/ 83 h 88"/>
                    <a:gd name="T18" fmla="*/ 47 w 76"/>
                    <a:gd name="T19" fmla="*/ 41 h 88"/>
                    <a:gd name="T20" fmla="*/ 4 w 76"/>
                    <a:gd name="T21" fmla="*/ 78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76" h="88">
                      <a:moveTo>
                        <a:pt x="54" y="0"/>
                      </a:moveTo>
                      <a:cubicBezTo>
                        <a:pt x="40" y="23"/>
                        <a:pt x="30" y="12"/>
                        <a:pt x="14" y="28"/>
                      </a:cubicBezTo>
                      <a:cubicBezTo>
                        <a:pt x="0" y="42"/>
                        <a:pt x="5" y="60"/>
                        <a:pt x="16" y="65"/>
                      </a:cubicBezTo>
                      <a:cubicBezTo>
                        <a:pt x="28" y="60"/>
                        <a:pt x="40" y="46"/>
                        <a:pt x="49" y="27"/>
                      </a:cubicBezTo>
                      <a:cubicBezTo>
                        <a:pt x="49" y="27"/>
                        <a:pt x="57" y="51"/>
                        <a:pt x="32" y="75"/>
                      </a:cubicBezTo>
                      <a:cubicBezTo>
                        <a:pt x="44" y="88"/>
                        <a:pt x="64" y="79"/>
                        <a:pt x="70" y="57"/>
                      </a:cubicBezTo>
                      <a:cubicBezTo>
                        <a:pt x="76" y="33"/>
                        <a:pt x="60" y="9"/>
                        <a:pt x="54" y="0"/>
                      </a:cubicBezTo>
                      <a:close/>
                      <a:moveTo>
                        <a:pt x="4" y="78"/>
                      </a:moveTo>
                      <a:cubicBezTo>
                        <a:pt x="4" y="79"/>
                        <a:pt x="4" y="83"/>
                        <a:pt x="10" y="83"/>
                      </a:cubicBezTo>
                      <a:cubicBezTo>
                        <a:pt x="14" y="83"/>
                        <a:pt x="36" y="71"/>
                        <a:pt x="47" y="41"/>
                      </a:cubicBezTo>
                      <a:cubicBezTo>
                        <a:pt x="30" y="71"/>
                        <a:pt x="6" y="78"/>
                        <a:pt x="4" y="7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625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99" name="îṩḷiḑé">
                  <a:extLst>
                    <a:ext uri="{FF2B5EF4-FFF2-40B4-BE49-F238E27FC236}">
                      <a16:creationId xmlns:a16="http://schemas.microsoft.com/office/drawing/2014/main" xmlns="" id="{B1015D29-F353-4DD9-87F0-6C13F4ABCB6E}"/>
                    </a:ext>
                  </a:extLst>
                </p:cNvPr>
                <p:cNvSpPr/>
                <p:nvPr/>
              </p:nvSpPr>
              <p:spPr bwMode="auto">
                <a:xfrm>
                  <a:off x="10303727" y="2346463"/>
                  <a:ext cx="328831" cy="244665"/>
                </a:xfrm>
                <a:custGeom>
                  <a:avLst/>
                  <a:gdLst>
                    <a:gd name="T0" fmla="*/ 99 w 103"/>
                    <a:gd name="T1" fmla="*/ 3 h 77"/>
                    <a:gd name="T2" fmla="*/ 52 w 103"/>
                    <a:gd name="T3" fmla="*/ 0 h 77"/>
                    <a:gd name="T4" fmla="*/ 4 w 103"/>
                    <a:gd name="T5" fmla="*/ 3 h 77"/>
                    <a:gd name="T6" fmla="*/ 0 w 103"/>
                    <a:gd name="T7" fmla="*/ 38 h 77"/>
                    <a:gd name="T8" fmla="*/ 4 w 103"/>
                    <a:gd name="T9" fmla="*/ 73 h 77"/>
                    <a:gd name="T10" fmla="*/ 52 w 103"/>
                    <a:gd name="T11" fmla="*/ 77 h 77"/>
                    <a:gd name="T12" fmla="*/ 99 w 103"/>
                    <a:gd name="T13" fmla="*/ 73 h 77"/>
                    <a:gd name="T14" fmla="*/ 103 w 103"/>
                    <a:gd name="T15" fmla="*/ 38 h 77"/>
                    <a:gd name="T16" fmla="*/ 99 w 103"/>
                    <a:gd name="T17" fmla="*/ 3 h 77"/>
                    <a:gd name="T18" fmla="*/ 39 w 103"/>
                    <a:gd name="T19" fmla="*/ 57 h 77"/>
                    <a:gd name="T20" fmla="*/ 39 w 103"/>
                    <a:gd name="T21" fmla="*/ 19 h 77"/>
                    <a:gd name="T22" fmla="*/ 71 w 103"/>
                    <a:gd name="T23" fmla="*/ 38 h 77"/>
                    <a:gd name="T24" fmla="*/ 39 w 103"/>
                    <a:gd name="T25" fmla="*/ 57 h 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03" h="77">
                      <a:moveTo>
                        <a:pt x="99" y="3"/>
                      </a:moveTo>
                      <a:cubicBezTo>
                        <a:pt x="84" y="1"/>
                        <a:pt x="68" y="0"/>
                        <a:pt x="52" y="0"/>
                      </a:cubicBezTo>
                      <a:cubicBezTo>
                        <a:pt x="35" y="0"/>
                        <a:pt x="19" y="1"/>
                        <a:pt x="4" y="3"/>
                      </a:cubicBezTo>
                      <a:cubicBezTo>
                        <a:pt x="2" y="14"/>
                        <a:pt x="0" y="26"/>
                        <a:pt x="0" y="38"/>
                      </a:cubicBezTo>
                      <a:cubicBezTo>
                        <a:pt x="0" y="51"/>
                        <a:pt x="2" y="63"/>
                        <a:pt x="4" y="73"/>
                      </a:cubicBezTo>
                      <a:cubicBezTo>
                        <a:pt x="19" y="75"/>
                        <a:pt x="35" y="77"/>
                        <a:pt x="52" y="77"/>
                      </a:cubicBezTo>
                      <a:cubicBezTo>
                        <a:pt x="68" y="77"/>
                        <a:pt x="84" y="75"/>
                        <a:pt x="99" y="73"/>
                      </a:cubicBezTo>
                      <a:cubicBezTo>
                        <a:pt x="101" y="63"/>
                        <a:pt x="103" y="51"/>
                        <a:pt x="103" y="38"/>
                      </a:cubicBezTo>
                      <a:cubicBezTo>
                        <a:pt x="103" y="26"/>
                        <a:pt x="101" y="14"/>
                        <a:pt x="99" y="3"/>
                      </a:cubicBezTo>
                      <a:close/>
                      <a:moveTo>
                        <a:pt x="39" y="57"/>
                      </a:moveTo>
                      <a:cubicBezTo>
                        <a:pt x="39" y="19"/>
                        <a:pt x="39" y="19"/>
                        <a:pt x="39" y="19"/>
                      </a:cubicBezTo>
                      <a:cubicBezTo>
                        <a:pt x="71" y="38"/>
                        <a:pt x="71" y="38"/>
                        <a:pt x="71" y="38"/>
                      </a:cubicBezTo>
                      <a:lnTo>
                        <a:pt x="39" y="5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475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00" name="íš1ídé">
                  <a:extLst>
                    <a:ext uri="{FF2B5EF4-FFF2-40B4-BE49-F238E27FC236}">
                      <a16:creationId xmlns:a16="http://schemas.microsoft.com/office/drawing/2014/main" xmlns="" id="{7869F03C-8AC7-448F-AF07-85C9DC2C2B07}"/>
                    </a:ext>
                  </a:extLst>
                </p:cNvPr>
                <p:cNvSpPr/>
                <p:nvPr/>
              </p:nvSpPr>
              <p:spPr bwMode="auto">
                <a:xfrm>
                  <a:off x="10278281" y="3927985"/>
                  <a:ext cx="367978" cy="367978"/>
                </a:xfrm>
                <a:custGeom>
                  <a:avLst/>
                  <a:gdLst>
                    <a:gd name="T0" fmla="*/ 115 w 115"/>
                    <a:gd name="T1" fmla="*/ 32 h 115"/>
                    <a:gd name="T2" fmla="*/ 104 w 115"/>
                    <a:gd name="T3" fmla="*/ 22 h 115"/>
                    <a:gd name="T4" fmla="*/ 84 w 115"/>
                    <a:gd name="T5" fmla="*/ 42 h 115"/>
                    <a:gd name="T6" fmla="*/ 73 w 115"/>
                    <a:gd name="T7" fmla="*/ 30 h 115"/>
                    <a:gd name="T8" fmla="*/ 93 w 115"/>
                    <a:gd name="T9" fmla="*/ 10 h 115"/>
                    <a:gd name="T10" fmla="*/ 83 w 115"/>
                    <a:gd name="T11" fmla="*/ 0 h 115"/>
                    <a:gd name="T12" fmla="*/ 63 w 115"/>
                    <a:gd name="T13" fmla="*/ 20 h 115"/>
                    <a:gd name="T14" fmla="*/ 50 w 115"/>
                    <a:gd name="T15" fmla="*/ 7 h 115"/>
                    <a:gd name="T16" fmla="*/ 40 w 115"/>
                    <a:gd name="T17" fmla="*/ 17 h 115"/>
                    <a:gd name="T18" fmla="*/ 98 w 115"/>
                    <a:gd name="T19" fmla="*/ 74 h 115"/>
                    <a:gd name="T20" fmla="*/ 107 w 115"/>
                    <a:gd name="T21" fmla="*/ 65 h 115"/>
                    <a:gd name="T22" fmla="*/ 95 w 115"/>
                    <a:gd name="T23" fmla="*/ 52 h 115"/>
                    <a:gd name="T24" fmla="*/ 115 w 115"/>
                    <a:gd name="T25" fmla="*/ 32 h 115"/>
                    <a:gd name="T26" fmla="*/ 31 w 115"/>
                    <a:gd name="T27" fmla="*/ 84 h 115"/>
                    <a:gd name="T28" fmla="*/ 89 w 115"/>
                    <a:gd name="T29" fmla="*/ 76 h 115"/>
                    <a:gd name="T30" fmla="*/ 39 w 115"/>
                    <a:gd name="T31" fmla="*/ 26 h 115"/>
                    <a:gd name="T32" fmla="*/ 31 w 115"/>
                    <a:gd name="T33" fmla="*/ 84 h 115"/>
                    <a:gd name="T34" fmla="*/ 21 w 115"/>
                    <a:gd name="T35" fmla="*/ 79 h 115"/>
                    <a:gd name="T36" fmla="*/ 36 w 115"/>
                    <a:gd name="T37" fmla="*/ 93 h 115"/>
                    <a:gd name="T38" fmla="*/ 14 w 115"/>
                    <a:gd name="T39" fmla="*/ 115 h 115"/>
                    <a:gd name="T40" fmla="*/ 0 w 115"/>
                    <a:gd name="T41" fmla="*/ 100 h 115"/>
                    <a:gd name="T42" fmla="*/ 21 w 115"/>
                    <a:gd name="T43" fmla="*/ 79 h 1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115" h="115">
                      <a:moveTo>
                        <a:pt x="115" y="32"/>
                      </a:moveTo>
                      <a:cubicBezTo>
                        <a:pt x="104" y="22"/>
                        <a:pt x="104" y="22"/>
                        <a:pt x="104" y="22"/>
                      </a:cubicBezTo>
                      <a:cubicBezTo>
                        <a:pt x="84" y="42"/>
                        <a:pt x="84" y="42"/>
                        <a:pt x="84" y="42"/>
                      </a:cubicBezTo>
                      <a:cubicBezTo>
                        <a:pt x="73" y="30"/>
                        <a:pt x="73" y="30"/>
                        <a:pt x="73" y="30"/>
                      </a:cubicBezTo>
                      <a:cubicBezTo>
                        <a:pt x="93" y="10"/>
                        <a:pt x="93" y="10"/>
                        <a:pt x="93" y="10"/>
                      </a:cubicBezTo>
                      <a:cubicBezTo>
                        <a:pt x="83" y="0"/>
                        <a:pt x="83" y="0"/>
                        <a:pt x="83" y="0"/>
                      </a:cubicBezTo>
                      <a:cubicBezTo>
                        <a:pt x="63" y="20"/>
                        <a:pt x="63" y="20"/>
                        <a:pt x="63" y="20"/>
                      </a:cubicBezTo>
                      <a:cubicBezTo>
                        <a:pt x="50" y="7"/>
                        <a:pt x="50" y="7"/>
                        <a:pt x="50" y="7"/>
                      </a:cubicBezTo>
                      <a:cubicBezTo>
                        <a:pt x="40" y="17"/>
                        <a:pt x="40" y="17"/>
                        <a:pt x="40" y="17"/>
                      </a:cubicBezTo>
                      <a:cubicBezTo>
                        <a:pt x="98" y="74"/>
                        <a:pt x="98" y="74"/>
                        <a:pt x="98" y="74"/>
                      </a:cubicBezTo>
                      <a:cubicBezTo>
                        <a:pt x="107" y="65"/>
                        <a:pt x="107" y="65"/>
                        <a:pt x="107" y="65"/>
                      </a:cubicBezTo>
                      <a:cubicBezTo>
                        <a:pt x="95" y="52"/>
                        <a:pt x="95" y="52"/>
                        <a:pt x="95" y="52"/>
                      </a:cubicBezTo>
                      <a:lnTo>
                        <a:pt x="115" y="32"/>
                      </a:lnTo>
                      <a:close/>
                      <a:moveTo>
                        <a:pt x="31" y="84"/>
                      </a:moveTo>
                      <a:cubicBezTo>
                        <a:pt x="49" y="103"/>
                        <a:pt x="74" y="88"/>
                        <a:pt x="89" y="76"/>
                      </a:cubicBezTo>
                      <a:cubicBezTo>
                        <a:pt x="39" y="26"/>
                        <a:pt x="39" y="26"/>
                        <a:pt x="39" y="26"/>
                      </a:cubicBezTo>
                      <a:cubicBezTo>
                        <a:pt x="27" y="41"/>
                        <a:pt x="12" y="66"/>
                        <a:pt x="31" y="84"/>
                      </a:cubicBezTo>
                      <a:close/>
                      <a:moveTo>
                        <a:pt x="21" y="79"/>
                      </a:move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14" y="115"/>
                        <a:pt x="14" y="115"/>
                        <a:pt x="14" y="115"/>
                      </a:cubicBezTo>
                      <a:cubicBezTo>
                        <a:pt x="0" y="100"/>
                        <a:pt x="0" y="100"/>
                        <a:pt x="0" y="100"/>
                      </a:cubicBezTo>
                      <a:lnTo>
                        <a:pt x="21" y="7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925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01" name="îṡḷiḍe">
                  <a:extLst>
                    <a:ext uri="{FF2B5EF4-FFF2-40B4-BE49-F238E27FC236}">
                      <a16:creationId xmlns:a16="http://schemas.microsoft.com/office/drawing/2014/main" xmlns="" id="{F48BBC53-CE5D-4C5F-81CC-7BD1EFA8ABC8}"/>
                    </a:ext>
                  </a:extLst>
                </p:cNvPr>
                <p:cNvSpPr/>
                <p:nvPr/>
              </p:nvSpPr>
              <p:spPr bwMode="auto">
                <a:xfrm>
                  <a:off x="10217604" y="4376214"/>
                  <a:ext cx="270111" cy="313173"/>
                </a:xfrm>
                <a:custGeom>
                  <a:avLst/>
                  <a:gdLst>
                    <a:gd name="T0" fmla="*/ 55 w 85"/>
                    <a:gd name="T1" fmla="*/ 14 h 98"/>
                    <a:gd name="T2" fmla="*/ 55 w 85"/>
                    <a:gd name="T3" fmla="*/ 27 h 98"/>
                    <a:gd name="T4" fmla="*/ 64 w 85"/>
                    <a:gd name="T5" fmla="*/ 33 h 98"/>
                    <a:gd name="T6" fmla="*/ 73 w 85"/>
                    <a:gd name="T7" fmla="*/ 55 h 98"/>
                    <a:gd name="T8" fmla="*/ 64 w 85"/>
                    <a:gd name="T9" fmla="*/ 77 h 98"/>
                    <a:gd name="T10" fmla="*/ 43 w 85"/>
                    <a:gd name="T11" fmla="*/ 86 h 98"/>
                    <a:gd name="T12" fmla="*/ 21 w 85"/>
                    <a:gd name="T13" fmla="*/ 77 h 98"/>
                    <a:gd name="T14" fmla="*/ 12 w 85"/>
                    <a:gd name="T15" fmla="*/ 55 h 98"/>
                    <a:gd name="T16" fmla="*/ 21 w 85"/>
                    <a:gd name="T17" fmla="*/ 33 h 98"/>
                    <a:gd name="T18" fmla="*/ 30 w 85"/>
                    <a:gd name="T19" fmla="*/ 27 h 98"/>
                    <a:gd name="T20" fmla="*/ 30 w 85"/>
                    <a:gd name="T21" fmla="*/ 14 h 98"/>
                    <a:gd name="T22" fmla="*/ 0 w 85"/>
                    <a:gd name="T23" fmla="*/ 55 h 98"/>
                    <a:gd name="T24" fmla="*/ 43 w 85"/>
                    <a:gd name="T25" fmla="*/ 98 h 98"/>
                    <a:gd name="T26" fmla="*/ 85 w 85"/>
                    <a:gd name="T27" fmla="*/ 55 h 98"/>
                    <a:gd name="T28" fmla="*/ 55 w 85"/>
                    <a:gd name="T29" fmla="*/ 14 h 98"/>
                    <a:gd name="T30" fmla="*/ 37 w 85"/>
                    <a:gd name="T31" fmla="*/ 0 h 98"/>
                    <a:gd name="T32" fmla="*/ 49 w 85"/>
                    <a:gd name="T33" fmla="*/ 0 h 98"/>
                    <a:gd name="T34" fmla="*/ 49 w 85"/>
                    <a:gd name="T35" fmla="*/ 49 h 98"/>
                    <a:gd name="T36" fmla="*/ 37 w 85"/>
                    <a:gd name="T37" fmla="*/ 49 h 98"/>
                    <a:gd name="T38" fmla="*/ 37 w 85"/>
                    <a:gd name="T39" fmla="*/ 0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85" h="98">
                      <a:moveTo>
                        <a:pt x="55" y="14"/>
                      </a:moveTo>
                      <a:cubicBezTo>
                        <a:pt x="55" y="27"/>
                        <a:pt x="55" y="27"/>
                        <a:pt x="55" y="27"/>
                      </a:cubicBezTo>
                      <a:cubicBezTo>
                        <a:pt x="58" y="29"/>
                        <a:pt x="62" y="31"/>
                        <a:pt x="64" y="33"/>
                      </a:cubicBezTo>
                      <a:cubicBezTo>
                        <a:pt x="70" y="39"/>
                        <a:pt x="73" y="47"/>
                        <a:pt x="73" y="55"/>
                      </a:cubicBezTo>
                      <a:cubicBezTo>
                        <a:pt x="73" y="63"/>
                        <a:pt x="70" y="71"/>
                        <a:pt x="64" y="77"/>
                      </a:cubicBezTo>
                      <a:cubicBezTo>
                        <a:pt x="58" y="82"/>
                        <a:pt x="51" y="86"/>
                        <a:pt x="43" y="86"/>
                      </a:cubicBezTo>
                      <a:cubicBezTo>
                        <a:pt x="34" y="86"/>
                        <a:pt x="27" y="82"/>
                        <a:pt x="21" y="77"/>
                      </a:cubicBezTo>
                      <a:cubicBezTo>
                        <a:pt x="15" y="71"/>
                        <a:pt x="12" y="63"/>
                        <a:pt x="12" y="55"/>
                      </a:cubicBezTo>
                      <a:cubicBezTo>
                        <a:pt x="12" y="47"/>
                        <a:pt x="15" y="39"/>
                        <a:pt x="21" y="33"/>
                      </a:cubicBezTo>
                      <a:cubicBezTo>
                        <a:pt x="24" y="31"/>
                        <a:pt x="27" y="29"/>
                        <a:pt x="30" y="27"/>
                      </a:cubicBezTo>
                      <a:cubicBezTo>
                        <a:pt x="30" y="14"/>
                        <a:pt x="30" y="14"/>
                        <a:pt x="30" y="14"/>
                      </a:cubicBezTo>
                      <a:cubicBezTo>
                        <a:pt x="13" y="19"/>
                        <a:pt x="0" y="36"/>
                        <a:pt x="0" y="55"/>
                      </a:cubicBezTo>
                      <a:cubicBezTo>
                        <a:pt x="0" y="79"/>
                        <a:pt x="19" y="98"/>
                        <a:pt x="43" y="98"/>
                      </a:cubicBezTo>
                      <a:cubicBezTo>
                        <a:pt x="66" y="98"/>
                        <a:pt x="85" y="79"/>
                        <a:pt x="85" y="55"/>
                      </a:cubicBezTo>
                      <a:cubicBezTo>
                        <a:pt x="85" y="36"/>
                        <a:pt x="73" y="19"/>
                        <a:pt x="55" y="14"/>
                      </a:cubicBezTo>
                      <a:close/>
                      <a:moveTo>
                        <a:pt x="37" y="0"/>
                      </a:moveTo>
                      <a:cubicBezTo>
                        <a:pt x="49" y="0"/>
                        <a:pt x="49" y="0"/>
                        <a:pt x="49" y="0"/>
                      </a:cubicBezTo>
                      <a:cubicBezTo>
                        <a:pt x="49" y="49"/>
                        <a:pt x="49" y="49"/>
                        <a:pt x="49" y="49"/>
                      </a:cubicBezTo>
                      <a:cubicBezTo>
                        <a:pt x="37" y="49"/>
                        <a:pt x="37" y="49"/>
                        <a:pt x="37" y="49"/>
                      </a:cubicBezTo>
                      <a:lnTo>
                        <a:pt x="37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70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02" name="i$liḓé">
                  <a:extLst>
                    <a:ext uri="{FF2B5EF4-FFF2-40B4-BE49-F238E27FC236}">
                      <a16:creationId xmlns:a16="http://schemas.microsoft.com/office/drawing/2014/main" xmlns="" id="{EF34AF33-3D63-4EF9-BF72-44B638078A25}"/>
                    </a:ext>
                  </a:extLst>
                </p:cNvPr>
                <p:cNvSpPr/>
                <p:nvPr/>
              </p:nvSpPr>
              <p:spPr bwMode="auto">
                <a:xfrm>
                  <a:off x="10248921" y="3640258"/>
                  <a:ext cx="146800" cy="256409"/>
                </a:xfrm>
                <a:custGeom>
                  <a:avLst/>
                  <a:gdLst>
                    <a:gd name="T0" fmla="*/ 0 w 75"/>
                    <a:gd name="T1" fmla="*/ 131 h 131"/>
                    <a:gd name="T2" fmla="*/ 0 w 75"/>
                    <a:gd name="T3" fmla="*/ 0 h 131"/>
                    <a:gd name="T4" fmla="*/ 21 w 75"/>
                    <a:gd name="T5" fmla="*/ 0 h 131"/>
                    <a:gd name="T6" fmla="*/ 21 w 75"/>
                    <a:gd name="T7" fmla="*/ 59 h 131"/>
                    <a:gd name="T8" fmla="*/ 75 w 75"/>
                    <a:gd name="T9" fmla="*/ 5 h 131"/>
                    <a:gd name="T10" fmla="*/ 75 w 75"/>
                    <a:gd name="T11" fmla="*/ 125 h 131"/>
                    <a:gd name="T12" fmla="*/ 21 w 75"/>
                    <a:gd name="T13" fmla="*/ 71 h 131"/>
                    <a:gd name="T14" fmla="*/ 21 w 75"/>
                    <a:gd name="T15" fmla="*/ 131 h 131"/>
                    <a:gd name="T16" fmla="*/ 0 w 75"/>
                    <a:gd name="T17" fmla="*/ 131 h 1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5" h="131">
                      <a:moveTo>
                        <a:pt x="0" y="131"/>
                      </a:moveTo>
                      <a:lnTo>
                        <a:pt x="0" y="0"/>
                      </a:lnTo>
                      <a:lnTo>
                        <a:pt x="21" y="0"/>
                      </a:lnTo>
                      <a:lnTo>
                        <a:pt x="21" y="59"/>
                      </a:lnTo>
                      <a:lnTo>
                        <a:pt x="75" y="5"/>
                      </a:lnTo>
                      <a:lnTo>
                        <a:pt x="75" y="125"/>
                      </a:lnTo>
                      <a:lnTo>
                        <a:pt x="21" y="71"/>
                      </a:lnTo>
                      <a:lnTo>
                        <a:pt x="21" y="131"/>
                      </a:lnTo>
                      <a:lnTo>
                        <a:pt x="0" y="13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475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03" name="îṡlîdé">
                  <a:extLst>
                    <a:ext uri="{FF2B5EF4-FFF2-40B4-BE49-F238E27FC236}">
                      <a16:creationId xmlns:a16="http://schemas.microsoft.com/office/drawing/2014/main" xmlns="" id="{DD379A12-D627-4BD1-A4F7-10A30ACBA181}"/>
                    </a:ext>
                  </a:extLst>
                </p:cNvPr>
                <p:cNvSpPr/>
                <p:nvPr/>
              </p:nvSpPr>
              <p:spPr bwMode="auto">
                <a:xfrm>
                  <a:off x="10156926" y="2651806"/>
                  <a:ext cx="279899" cy="250538"/>
                </a:xfrm>
                <a:custGeom>
                  <a:avLst/>
                  <a:gdLst>
                    <a:gd name="T0" fmla="*/ 22 w 88"/>
                    <a:gd name="T1" fmla="*/ 0 h 78"/>
                    <a:gd name="T2" fmla="*/ 66 w 88"/>
                    <a:gd name="T3" fmla="*/ 0 h 78"/>
                    <a:gd name="T4" fmla="*/ 66 w 88"/>
                    <a:gd name="T5" fmla="*/ 11 h 78"/>
                    <a:gd name="T6" fmla="*/ 22 w 88"/>
                    <a:gd name="T7" fmla="*/ 11 h 78"/>
                    <a:gd name="T8" fmla="*/ 22 w 88"/>
                    <a:gd name="T9" fmla="*/ 0 h 78"/>
                    <a:gd name="T10" fmla="*/ 83 w 88"/>
                    <a:gd name="T11" fmla="*/ 17 h 78"/>
                    <a:gd name="T12" fmla="*/ 5 w 88"/>
                    <a:gd name="T13" fmla="*/ 17 h 78"/>
                    <a:gd name="T14" fmla="*/ 0 w 88"/>
                    <a:gd name="T15" fmla="*/ 22 h 78"/>
                    <a:gd name="T16" fmla="*/ 0 w 88"/>
                    <a:gd name="T17" fmla="*/ 50 h 78"/>
                    <a:gd name="T18" fmla="*/ 5 w 88"/>
                    <a:gd name="T19" fmla="*/ 56 h 78"/>
                    <a:gd name="T20" fmla="*/ 22 w 88"/>
                    <a:gd name="T21" fmla="*/ 56 h 78"/>
                    <a:gd name="T22" fmla="*/ 22 w 88"/>
                    <a:gd name="T23" fmla="*/ 78 h 78"/>
                    <a:gd name="T24" fmla="*/ 66 w 88"/>
                    <a:gd name="T25" fmla="*/ 78 h 78"/>
                    <a:gd name="T26" fmla="*/ 66 w 88"/>
                    <a:gd name="T27" fmla="*/ 56 h 78"/>
                    <a:gd name="T28" fmla="*/ 83 w 88"/>
                    <a:gd name="T29" fmla="*/ 56 h 78"/>
                    <a:gd name="T30" fmla="*/ 88 w 88"/>
                    <a:gd name="T31" fmla="*/ 50 h 78"/>
                    <a:gd name="T32" fmla="*/ 88 w 88"/>
                    <a:gd name="T33" fmla="*/ 22 h 78"/>
                    <a:gd name="T34" fmla="*/ 83 w 88"/>
                    <a:gd name="T35" fmla="*/ 17 h 78"/>
                    <a:gd name="T36" fmla="*/ 60 w 88"/>
                    <a:gd name="T37" fmla="*/ 72 h 78"/>
                    <a:gd name="T38" fmla="*/ 27 w 88"/>
                    <a:gd name="T39" fmla="*/ 72 h 78"/>
                    <a:gd name="T40" fmla="*/ 27 w 88"/>
                    <a:gd name="T41" fmla="*/ 45 h 78"/>
                    <a:gd name="T42" fmla="*/ 60 w 88"/>
                    <a:gd name="T43" fmla="*/ 45 h 78"/>
                    <a:gd name="T44" fmla="*/ 60 w 88"/>
                    <a:gd name="T45" fmla="*/ 72 h 78"/>
                    <a:gd name="T46" fmla="*/ 84 w 88"/>
                    <a:gd name="T47" fmla="*/ 25 h 78"/>
                    <a:gd name="T48" fmla="*/ 80 w 88"/>
                    <a:gd name="T49" fmla="*/ 29 h 78"/>
                    <a:gd name="T50" fmla="*/ 76 w 88"/>
                    <a:gd name="T51" fmla="*/ 25 h 78"/>
                    <a:gd name="T52" fmla="*/ 80 w 88"/>
                    <a:gd name="T53" fmla="*/ 21 h 78"/>
                    <a:gd name="T54" fmla="*/ 84 w 88"/>
                    <a:gd name="T55" fmla="*/ 25 h 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88" h="78">
                      <a:moveTo>
                        <a:pt x="22" y="0"/>
                      </a:moveTo>
                      <a:cubicBezTo>
                        <a:pt x="66" y="0"/>
                        <a:pt x="66" y="0"/>
                        <a:pt x="66" y="0"/>
                      </a:cubicBezTo>
                      <a:cubicBezTo>
                        <a:pt x="66" y="11"/>
                        <a:pt x="66" y="11"/>
                        <a:pt x="66" y="11"/>
                      </a:cubicBezTo>
                      <a:cubicBezTo>
                        <a:pt x="22" y="11"/>
                        <a:pt x="22" y="11"/>
                        <a:pt x="22" y="11"/>
                      </a:cubicBezTo>
                      <a:lnTo>
                        <a:pt x="22" y="0"/>
                      </a:lnTo>
                      <a:close/>
                      <a:moveTo>
                        <a:pt x="83" y="17"/>
                      </a:moveTo>
                      <a:cubicBezTo>
                        <a:pt x="5" y="17"/>
                        <a:pt x="5" y="17"/>
                        <a:pt x="5" y="17"/>
                      </a:cubicBezTo>
                      <a:cubicBezTo>
                        <a:pt x="2" y="17"/>
                        <a:pt x="0" y="19"/>
                        <a:pt x="0" y="22"/>
                      </a:cubicBezTo>
                      <a:cubicBezTo>
                        <a:pt x="0" y="50"/>
                        <a:pt x="0" y="50"/>
                        <a:pt x="0" y="50"/>
                      </a:cubicBezTo>
                      <a:cubicBezTo>
                        <a:pt x="0" y="53"/>
                        <a:pt x="2" y="56"/>
                        <a:pt x="5" y="56"/>
                      </a:cubicBezTo>
                      <a:cubicBezTo>
                        <a:pt x="22" y="56"/>
                        <a:pt x="22" y="56"/>
                        <a:pt x="22" y="56"/>
                      </a:cubicBezTo>
                      <a:cubicBezTo>
                        <a:pt x="22" y="78"/>
                        <a:pt x="22" y="78"/>
                        <a:pt x="22" y="78"/>
                      </a:cubicBezTo>
                      <a:cubicBezTo>
                        <a:pt x="66" y="78"/>
                        <a:pt x="66" y="78"/>
                        <a:pt x="66" y="78"/>
                      </a:cubicBezTo>
                      <a:cubicBezTo>
                        <a:pt x="66" y="56"/>
                        <a:pt x="66" y="56"/>
                        <a:pt x="66" y="56"/>
                      </a:cubicBezTo>
                      <a:cubicBezTo>
                        <a:pt x="83" y="56"/>
                        <a:pt x="83" y="56"/>
                        <a:pt x="83" y="56"/>
                      </a:cubicBezTo>
                      <a:cubicBezTo>
                        <a:pt x="86" y="56"/>
                        <a:pt x="88" y="53"/>
                        <a:pt x="88" y="50"/>
                      </a:cubicBezTo>
                      <a:cubicBezTo>
                        <a:pt x="88" y="22"/>
                        <a:pt x="88" y="22"/>
                        <a:pt x="88" y="22"/>
                      </a:cubicBezTo>
                      <a:cubicBezTo>
                        <a:pt x="88" y="19"/>
                        <a:pt x="86" y="17"/>
                        <a:pt x="83" y="17"/>
                      </a:cubicBezTo>
                      <a:close/>
                      <a:moveTo>
                        <a:pt x="60" y="72"/>
                      </a:moveTo>
                      <a:cubicBezTo>
                        <a:pt x="27" y="72"/>
                        <a:pt x="27" y="72"/>
                        <a:pt x="27" y="72"/>
                      </a:cubicBezTo>
                      <a:cubicBezTo>
                        <a:pt x="27" y="45"/>
                        <a:pt x="27" y="45"/>
                        <a:pt x="27" y="45"/>
                      </a:cubicBezTo>
                      <a:cubicBezTo>
                        <a:pt x="60" y="45"/>
                        <a:pt x="60" y="45"/>
                        <a:pt x="60" y="45"/>
                      </a:cubicBezTo>
                      <a:lnTo>
                        <a:pt x="60" y="72"/>
                      </a:lnTo>
                      <a:close/>
                      <a:moveTo>
                        <a:pt x="84" y="25"/>
                      </a:moveTo>
                      <a:cubicBezTo>
                        <a:pt x="84" y="27"/>
                        <a:pt x="82" y="29"/>
                        <a:pt x="80" y="29"/>
                      </a:cubicBezTo>
                      <a:cubicBezTo>
                        <a:pt x="78" y="29"/>
                        <a:pt x="76" y="27"/>
                        <a:pt x="76" y="25"/>
                      </a:cubicBezTo>
                      <a:cubicBezTo>
                        <a:pt x="76" y="23"/>
                        <a:pt x="78" y="21"/>
                        <a:pt x="80" y="21"/>
                      </a:cubicBezTo>
                      <a:cubicBezTo>
                        <a:pt x="82" y="21"/>
                        <a:pt x="84" y="23"/>
                        <a:pt x="84" y="2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475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04" name="îṩlïḋê">
                  <a:extLst>
                    <a:ext uri="{FF2B5EF4-FFF2-40B4-BE49-F238E27FC236}">
                      <a16:creationId xmlns:a16="http://schemas.microsoft.com/office/drawing/2014/main" xmlns="" id="{B6FF5E28-F428-4B29-8F0B-19BBD9AE6895}"/>
                    </a:ext>
                  </a:extLst>
                </p:cNvPr>
                <p:cNvSpPr/>
                <p:nvPr/>
              </p:nvSpPr>
              <p:spPr bwMode="auto">
                <a:xfrm>
                  <a:off x="10164756" y="2953235"/>
                  <a:ext cx="244667" cy="258367"/>
                </a:xfrm>
                <a:custGeom>
                  <a:avLst/>
                  <a:gdLst>
                    <a:gd name="T0" fmla="*/ 69 w 76"/>
                    <a:gd name="T1" fmla="*/ 0 h 81"/>
                    <a:gd name="T2" fmla="*/ 8 w 76"/>
                    <a:gd name="T3" fmla="*/ 0 h 81"/>
                    <a:gd name="T4" fmla="*/ 0 w 76"/>
                    <a:gd name="T5" fmla="*/ 7 h 81"/>
                    <a:gd name="T6" fmla="*/ 0 w 76"/>
                    <a:gd name="T7" fmla="*/ 73 h 81"/>
                    <a:gd name="T8" fmla="*/ 8 w 76"/>
                    <a:gd name="T9" fmla="*/ 81 h 81"/>
                    <a:gd name="T10" fmla="*/ 69 w 76"/>
                    <a:gd name="T11" fmla="*/ 81 h 81"/>
                    <a:gd name="T12" fmla="*/ 76 w 76"/>
                    <a:gd name="T13" fmla="*/ 73 h 81"/>
                    <a:gd name="T14" fmla="*/ 76 w 76"/>
                    <a:gd name="T15" fmla="*/ 7 h 81"/>
                    <a:gd name="T16" fmla="*/ 69 w 76"/>
                    <a:gd name="T17" fmla="*/ 0 h 81"/>
                    <a:gd name="T18" fmla="*/ 66 w 76"/>
                    <a:gd name="T19" fmla="*/ 71 h 81"/>
                    <a:gd name="T20" fmla="*/ 11 w 76"/>
                    <a:gd name="T21" fmla="*/ 71 h 81"/>
                    <a:gd name="T22" fmla="*/ 11 w 76"/>
                    <a:gd name="T23" fmla="*/ 10 h 81"/>
                    <a:gd name="T24" fmla="*/ 66 w 76"/>
                    <a:gd name="T25" fmla="*/ 10 h 81"/>
                    <a:gd name="T26" fmla="*/ 66 w 76"/>
                    <a:gd name="T27" fmla="*/ 71 h 81"/>
                    <a:gd name="T28" fmla="*/ 21 w 76"/>
                    <a:gd name="T29" fmla="*/ 45 h 81"/>
                    <a:gd name="T30" fmla="*/ 56 w 76"/>
                    <a:gd name="T31" fmla="*/ 45 h 81"/>
                    <a:gd name="T32" fmla="*/ 56 w 76"/>
                    <a:gd name="T33" fmla="*/ 50 h 81"/>
                    <a:gd name="T34" fmla="*/ 21 w 76"/>
                    <a:gd name="T35" fmla="*/ 50 h 81"/>
                    <a:gd name="T36" fmla="*/ 21 w 76"/>
                    <a:gd name="T37" fmla="*/ 45 h 81"/>
                    <a:gd name="T38" fmla="*/ 21 w 76"/>
                    <a:gd name="T39" fmla="*/ 55 h 81"/>
                    <a:gd name="T40" fmla="*/ 56 w 76"/>
                    <a:gd name="T41" fmla="*/ 55 h 81"/>
                    <a:gd name="T42" fmla="*/ 56 w 76"/>
                    <a:gd name="T43" fmla="*/ 60 h 81"/>
                    <a:gd name="T44" fmla="*/ 21 w 76"/>
                    <a:gd name="T45" fmla="*/ 60 h 81"/>
                    <a:gd name="T46" fmla="*/ 21 w 76"/>
                    <a:gd name="T47" fmla="*/ 55 h 81"/>
                    <a:gd name="T48" fmla="*/ 26 w 76"/>
                    <a:gd name="T49" fmla="*/ 23 h 81"/>
                    <a:gd name="T50" fmla="*/ 33 w 76"/>
                    <a:gd name="T51" fmla="*/ 30 h 81"/>
                    <a:gd name="T52" fmla="*/ 41 w 76"/>
                    <a:gd name="T53" fmla="*/ 23 h 81"/>
                    <a:gd name="T54" fmla="*/ 33 w 76"/>
                    <a:gd name="T55" fmla="*/ 15 h 81"/>
                    <a:gd name="T56" fmla="*/ 26 w 76"/>
                    <a:gd name="T57" fmla="*/ 23 h 81"/>
                    <a:gd name="T58" fmla="*/ 38 w 76"/>
                    <a:gd name="T59" fmla="*/ 30 h 81"/>
                    <a:gd name="T60" fmla="*/ 28 w 76"/>
                    <a:gd name="T61" fmla="*/ 30 h 81"/>
                    <a:gd name="T62" fmla="*/ 21 w 76"/>
                    <a:gd name="T63" fmla="*/ 35 h 81"/>
                    <a:gd name="T64" fmla="*/ 21 w 76"/>
                    <a:gd name="T65" fmla="*/ 40 h 81"/>
                    <a:gd name="T66" fmla="*/ 46 w 76"/>
                    <a:gd name="T67" fmla="*/ 40 h 81"/>
                    <a:gd name="T68" fmla="*/ 46 w 76"/>
                    <a:gd name="T69" fmla="*/ 35 h 81"/>
                    <a:gd name="T70" fmla="*/ 38 w 76"/>
                    <a:gd name="T71" fmla="*/ 30 h 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76" h="81">
                      <a:moveTo>
                        <a:pt x="69" y="0"/>
                      </a:moveTo>
                      <a:cubicBezTo>
                        <a:pt x="8" y="0"/>
                        <a:pt x="8" y="0"/>
                        <a:pt x="8" y="0"/>
                      </a:cubicBezTo>
                      <a:cubicBezTo>
                        <a:pt x="4" y="0"/>
                        <a:pt x="0" y="3"/>
                        <a:pt x="0" y="7"/>
                      </a:cubicBezTo>
                      <a:cubicBezTo>
                        <a:pt x="0" y="73"/>
                        <a:pt x="0" y="73"/>
                        <a:pt x="0" y="73"/>
                      </a:cubicBezTo>
                      <a:cubicBezTo>
                        <a:pt x="0" y="77"/>
                        <a:pt x="4" y="81"/>
                        <a:pt x="8" y="81"/>
                      </a:cubicBezTo>
                      <a:cubicBezTo>
                        <a:pt x="69" y="81"/>
                        <a:pt x="69" y="81"/>
                        <a:pt x="69" y="81"/>
                      </a:cubicBezTo>
                      <a:cubicBezTo>
                        <a:pt x="73" y="81"/>
                        <a:pt x="76" y="77"/>
                        <a:pt x="76" y="73"/>
                      </a:cubicBezTo>
                      <a:cubicBezTo>
                        <a:pt x="76" y="7"/>
                        <a:pt x="76" y="7"/>
                        <a:pt x="76" y="7"/>
                      </a:cubicBezTo>
                      <a:cubicBezTo>
                        <a:pt x="76" y="3"/>
                        <a:pt x="73" y="0"/>
                        <a:pt x="69" y="0"/>
                      </a:cubicBezTo>
                      <a:close/>
                      <a:moveTo>
                        <a:pt x="66" y="71"/>
                      </a:moveTo>
                      <a:cubicBezTo>
                        <a:pt x="11" y="71"/>
                        <a:pt x="11" y="71"/>
                        <a:pt x="11" y="71"/>
                      </a:cubicBezTo>
                      <a:cubicBezTo>
                        <a:pt x="11" y="10"/>
                        <a:pt x="11" y="10"/>
                        <a:pt x="11" y="10"/>
                      </a:cubicBezTo>
                      <a:cubicBezTo>
                        <a:pt x="66" y="10"/>
                        <a:pt x="66" y="10"/>
                        <a:pt x="66" y="10"/>
                      </a:cubicBezTo>
                      <a:lnTo>
                        <a:pt x="66" y="71"/>
                      </a:lnTo>
                      <a:close/>
                      <a:moveTo>
                        <a:pt x="21" y="45"/>
                      </a:moveTo>
                      <a:cubicBezTo>
                        <a:pt x="56" y="45"/>
                        <a:pt x="56" y="45"/>
                        <a:pt x="56" y="45"/>
                      </a:cubicBezTo>
                      <a:cubicBezTo>
                        <a:pt x="56" y="50"/>
                        <a:pt x="56" y="50"/>
                        <a:pt x="56" y="50"/>
                      </a:cubicBezTo>
                      <a:cubicBezTo>
                        <a:pt x="21" y="50"/>
                        <a:pt x="21" y="50"/>
                        <a:pt x="21" y="50"/>
                      </a:cubicBezTo>
                      <a:lnTo>
                        <a:pt x="21" y="45"/>
                      </a:lnTo>
                      <a:close/>
                      <a:moveTo>
                        <a:pt x="21" y="55"/>
                      </a:moveTo>
                      <a:cubicBezTo>
                        <a:pt x="56" y="55"/>
                        <a:pt x="56" y="55"/>
                        <a:pt x="56" y="55"/>
                      </a:cubicBezTo>
                      <a:cubicBezTo>
                        <a:pt x="56" y="60"/>
                        <a:pt x="56" y="60"/>
                        <a:pt x="56" y="60"/>
                      </a:cubicBezTo>
                      <a:cubicBezTo>
                        <a:pt x="21" y="60"/>
                        <a:pt x="21" y="60"/>
                        <a:pt x="21" y="60"/>
                      </a:cubicBezTo>
                      <a:lnTo>
                        <a:pt x="21" y="55"/>
                      </a:lnTo>
                      <a:close/>
                      <a:moveTo>
                        <a:pt x="26" y="23"/>
                      </a:moveTo>
                      <a:cubicBezTo>
                        <a:pt x="26" y="27"/>
                        <a:pt x="29" y="30"/>
                        <a:pt x="33" y="30"/>
                      </a:cubicBezTo>
                      <a:cubicBezTo>
                        <a:pt x="37" y="30"/>
                        <a:pt x="41" y="27"/>
                        <a:pt x="41" y="23"/>
                      </a:cubicBezTo>
                      <a:cubicBezTo>
                        <a:pt x="41" y="18"/>
                        <a:pt x="37" y="15"/>
                        <a:pt x="33" y="15"/>
                      </a:cubicBezTo>
                      <a:cubicBezTo>
                        <a:pt x="29" y="15"/>
                        <a:pt x="26" y="18"/>
                        <a:pt x="26" y="23"/>
                      </a:cubicBezTo>
                      <a:close/>
                      <a:moveTo>
                        <a:pt x="38" y="30"/>
                      </a:moveTo>
                      <a:cubicBezTo>
                        <a:pt x="28" y="30"/>
                        <a:pt x="28" y="30"/>
                        <a:pt x="28" y="30"/>
                      </a:cubicBezTo>
                      <a:cubicBezTo>
                        <a:pt x="24" y="30"/>
                        <a:pt x="21" y="32"/>
                        <a:pt x="21" y="35"/>
                      </a:cubicBezTo>
                      <a:cubicBezTo>
                        <a:pt x="21" y="40"/>
                        <a:pt x="21" y="40"/>
                        <a:pt x="21" y="40"/>
                      </a:cubicBezTo>
                      <a:cubicBezTo>
                        <a:pt x="46" y="40"/>
                        <a:pt x="46" y="40"/>
                        <a:pt x="46" y="40"/>
                      </a:cubicBezTo>
                      <a:cubicBezTo>
                        <a:pt x="46" y="35"/>
                        <a:pt x="46" y="35"/>
                        <a:pt x="46" y="35"/>
                      </a:cubicBezTo>
                      <a:cubicBezTo>
                        <a:pt x="46" y="32"/>
                        <a:pt x="42" y="30"/>
                        <a:pt x="38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5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05" name="islïḋé">
                  <a:extLst>
                    <a:ext uri="{FF2B5EF4-FFF2-40B4-BE49-F238E27FC236}">
                      <a16:creationId xmlns:a16="http://schemas.microsoft.com/office/drawing/2014/main" xmlns="" id="{2C3748A7-A650-4492-AB57-D1AEC44A3798}"/>
                    </a:ext>
                  </a:extLst>
                </p:cNvPr>
                <p:cNvSpPr/>
                <p:nvPr/>
              </p:nvSpPr>
              <p:spPr bwMode="auto">
                <a:xfrm>
                  <a:off x="10383977" y="2054822"/>
                  <a:ext cx="248581" cy="248580"/>
                </a:xfrm>
                <a:custGeom>
                  <a:avLst/>
                  <a:gdLst>
                    <a:gd name="T0" fmla="*/ 67 w 127"/>
                    <a:gd name="T1" fmla="*/ 0 h 127"/>
                    <a:gd name="T2" fmla="*/ 55 w 127"/>
                    <a:gd name="T3" fmla="*/ 11 h 127"/>
                    <a:gd name="T4" fmla="*/ 67 w 127"/>
                    <a:gd name="T5" fmla="*/ 24 h 127"/>
                    <a:gd name="T6" fmla="*/ 39 w 127"/>
                    <a:gd name="T7" fmla="*/ 55 h 127"/>
                    <a:gd name="T8" fmla="*/ 11 w 127"/>
                    <a:gd name="T9" fmla="*/ 55 h 127"/>
                    <a:gd name="T10" fmla="*/ 34 w 127"/>
                    <a:gd name="T11" fmla="*/ 77 h 127"/>
                    <a:gd name="T12" fmla="*/ 0 w 127"/>
                    <a:gd name="T13" fmla="*/ 122 h 127"/>
                    <a:gd name="T14" fmla="*/ 0 w 127"/>
                    <a:gd name="T15" fmla="*/ 127 h 127"/>
                    <a:gd name="T16" fmla="*/ 4 w 127"/>
                    <a:gd name="T17" fmla="*/ 127 h 127"/>
                    <a:gd name="T18" fmla="*/ 49 w 127"/>
                    <a:gd name="T19" fmla="*/ 93 h 127"/>
                    <a:gd name="T20" fmla="*/ 71 w 127"/>
                    <a:gd name="T21" fmla="*/ 114 h 127"/>
                    <a:gd name="T22" fmla="*/ 71 w 127"/>
                    <a:gd name="T23" fmla="*/ 86 h 127"/>
                    <a:gd name="T24" fmla="*/ 102 w 127"/>
                    <a:gd name="T25" fmla="*/ 59 h 127"/>
                    <a:gd name="T26" fmla="*/ 114 w 127"/>
                    <a:gd name="T27" fmla="*/ 72 h 127"/>
                    <a:gd name="T28" fmla="*/ 127 w 127"/>
                    <a:gd name="T29" fmla="*/ 59 h 127"/>
                    <a:gd name="T30" fmla="*/ 67 w 127"/>
                    <a:gd name="T31" fmla="*/ 0 h 127"/>
                    <a:gd name="T32" fmla="*/ 55 w 127"/>
                    <a:gd name="T33" fmla="*/ 67 h 127"/>
                    <a:gd name="T34" fmla="*/ 47 w 127"/>
                    <a:gd name="T35" fmla="*/ 59 h 127"/>
                    <a:gd name="T36" fmla="*/ 75 w 127"/>
                    <a:gd name="T37" fmla="*/ 31 h 127"/>
                    <a:gd name="T38" fmla="*/ 83 w 127"/>
                    <a:gd name="T39" fmla="*/ 39 h 127"/>
                    <a:gd name="T40" fmla="*/ 55 w 127"/>
                    <a:gd name="T41" fmla="*/ 67 h 1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27" h="127">
                      <a:moveTo>
                        <a:pt x="67" y="0"/>
                      </a:moveTo>
                      <a:lnTo>
                        <a:pt x="55" y="11"/>
                      </a:lnTo>
                      <a:lnTo>
                        <a:pt x="67" y="24"/>
                      </a:lnTo>
                      <a:lnTo>
                        <a:pt x="39" y="55"/>
                      </a:lnTo>
                      <a:lnTo>
                        <a:pt x="11" y="55"/>
                      </a:lnTo>
                      <a:lnTo>
                        <a:pt x="34" y="77"/>
                      </a:lnTo>
                      <a:lnTo>
                        <a:pt x="0" y="122"/>
                      </a:lnTo>
                      <a:lnTo>
                        <a:pt x="0" y="127"/>
                      </a:lnTo>
                      <a:lnTo>
                        <a:pt x="4" y="127"/>
                      </a:lnTo>
                      <a:lnTo>
                        <a:pt x="49" y="93"/>
                      </a:lnTo>
                      <a:lnTo>
                        <a:pt x="71" y="114"/>
                      </a:lnTo>
                      <a:lnTo>
                        <a:pt x="71" y="86"/>
                      </a:lnTo>
                      <a:lnTo>
                        <a:pt x="102" y="59"/>
                      </a:lnTo>
                      <a:lnTo>
                        <a:pt x="114" y="72"/>
                      </a:lnTo>
                      <a:lnTo>
                        <a:pt x="127" y="59"/>
                      </a:lnTo>
                      <a:lnTo>
                        <a:pt x="67" y="0"/>
                      </a:lnTo>
                      <a:close/>
                      <a:moveTo>
                        <a:pt x="55" y="67"/>
                      </a:moveTo>
                      <a:lnTo>
                        <a:pt x="47" y="59"/>
                      </a:lnTo>
                      <a:lnTo>
                        <a:pt x="75" y="31"/>
                      </a:lnTo>
                      <a:lnTo>
                        <a:pt x="83" y="39"/>
                      </a:lnTo>
                      <a:lnTo>
                        <a:pt x="55" y="6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475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06" name="íslïḑé">
                  <a:extLst>
                    <a:ext uri="{FF2B5EF4-FFF2-40B4-BE49-F238E27FC236}">
                      <a16:creationId xmlns:a16="http://schemas.microsoft.com/office/drawing/2014/main" xmlns="" id="{BD8029E9-F497-494B-A9D3-5A7FD0701A2E}"/>
                    </a:ext>
                  </a:extLst>
                </p:cNvPr>
                <p:cNvSpPr/>
                <p:nvPr/>
              </p:nvSpPr>
              <p:spPr bwMode="auto">
                <a:xfrm>
                  <a:off x="10274366" y="1367799"/>
                  <a:ext cx="246623" cy="166372"/>
                </a:xfrm>
                <a:custGeom>
                  <a:avLst/>
                  <a:gdLst>
                    <a:gd name="T0" fmla="*/ 17 w 77"/>
                    <a:gd name="T1" fmla="*/ 19 h 52"/>
                    <a:gd name="T2" fmla="*/ 34 w 77"/>
                    <a:gd name="T3" fmla="*/ 36 h 52"/>
                    <a:gd name="T4" fmla="*/ 17 w 77"/>
                    <a:gd name="T5" fmla="*/ 52 h 52"/>
                    <a:gd name="T6" fmla="*/ 0 w 77"/>
                    <a:gd name="T7" fmla="*/ 36 h 52"/>
                    <a:gd name="T8" fmla="*/ 0 w 77"/>
                    <a:gd name="T9" fmla="*/ 33 h 52"/>
                    <a:gd name="T10" fmla="*/ 34 w 77"/>
                    <a:gd name="T11" fmla="*/ 0 h 52"/>
                    <a:gd name="T12" fmla="*/ 34 w 77"/>
                    <a:gd name="T13" fmla="*/ 9 h 52"/>
                    <a:gd name="T14" fmla="*/ 17 w 77"/>
                    <a:gd name="T15" fmla="*/ 16 h 52"/>
                    <a:gd name="T16" fmla="*/ 14 w 77"/>
                    <a:gd name="T17" fmla="*/ 19 h 52"/>
                    <a:gd name="T18" fmla="*/ 17 w 77"/>
                    <a:gd name="T19" fmla="*/ 19 h 52"/>
                    <a:gd name="T20" fmla="*/ 60 w 77"/>
                    <a:gd name="T21" fmla="*/ 19 h 52"/>
                    <a:gd name="T22" fmla="*/ 77 w 77"/>
                    <a:gd name="T23" fmla="*/ 36 h 52"/>
                    <a:gd name="T24" fmla="*/ 60 w 77"/>
                    <a:gd name="T25" fmla="*/ 52 h 52"/>
                    <a:gd name="T26" fmla="*/ 43 w 77"/>
                    <a:gd name="T27" fmla="*/ 36 h 52"/>
                    <a:gd name="T28" fmla="*/ 43 w 77"/>
                    <a:gd name="T29" fmla="*/ 33 h 52"/>
                    <a:gd name="T30" fmla="*/ 77 w 77"/>
                    <a:gd name="T31" fmla="*/ 0 h 52"/>
                    <a:gd name="T32" fmla="*/ 77 w 77"/>
                    <a:gd name="T33" fmla="*/ 9 h 52"/>
                    <a:gd name="T34" fmla="*/ 60 w 77"/>
                    <a:gd name="T35" fmla="*/ 16 h 52"/>
                    <a:gd name="T36" fmla="*/ 58 w 77"/>
                    <a:gd name="T37" fmla="*/ 19 h 52"/>
                    <a:gd name="T38" fmla="*/ 60 w 77"/>
                    <a:gd name="T39" fmla="*/ 19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77" h="52">
                      <a:moveTo>
                        <a:pt x="17" y="19"/>
                      </a:moveTo>
                      <a:cubicBezTo>
                        <a:pt x="26" y="19"/>
                        <a:pt x="34" y="26"/>
                        <a:pt x="34" y="36"/>
                      </a:cubicBezTo>
                      <a:cubicBezTo>
                        <a:pt x="34" y="45"/>
                        <a:pt x="26" y="52"/>
                        <a:pt x="17" y="52"/>
                      </a:cubicBezTo>
                      <a:cubicBezTo>
                        <a:pt x="8" y="52"/>
                        <a:pt x="0" y="45"/>
                        <a:pt x="0" y="36"/>
                      </a:cubicBezTo>
                      <a:cubicBezTo>
                        <a:pt x="0" y="33"/>
                        <a:pt x="0" y="33"/>
                        <a:pt x="0" y="33"/>
                      </a:cubicBezTo>
                      <a:cubicBezTo>
                        <a:pt x="0" y="15"/>
                        <a:pt x="15" y="0"/>
                        <a:pt x="34" y="0"/>
                      </a:cubicBezTo>
                      <a:cubicBezTo>
                        <a:pt x="34" y="9"/>
                        <a:pt x="34" y="9"/>
                        <a:pt x="34" y="9"/>
                      </a:cubicBezTo>
                      <a:cubicBezTo>
                        <a:pt x="27" y="9"/>
                        <a:pt x="21" y="12"/>
                        <a:pt x="17" y="16"/>
                      </a:cubicBezTo>
                      <a:cubicBezTo>
                        <a:pt x="16" y="17"/>
                        <a:pt x="15" y="18"/>
                        <a:pt x="14" y="19"/>
                      </a:cubicBezTo>
                      <a:cubicBezTo>
                        <a:pt x="15" y="19"/>
                        <a:pt x="16" y="19"/>
                        <a:pt x="17" y="19"/>
                      </a:cubicBezTo>
                      <a:close/>
                      <a:moveTo>
                        <a:pt x="60" y="19"/>
                      </a:moveTo>
                      <a:cubicBezTo>
                        <a:pt x="70" y="19"/>
                        <a:pt x="77" y="26"/>
                        <a:pt x="77" y="36"/>
                      </a:cubicBezTo>
                      <a:cubicBezTo>
                        <a:pt x="77" y="45"/>
                        <a:pt x="70" y="52"/>
                        <a:pt x="60" y="52"/>
                      </a:cubicBezTo>
                      <a:cubicBezTo>
                        <a:pt x="51" y="52"/>
                        <a:pt x="43" y="45"/>
                        <a:pt x="43" y="36"/>
                      </a:cubicBezTo>
                      <a:cubicBezTo>
                        <a:pt x="43" y="33"/>
                        <a:pt x="43" y="33"/>
                        <a:pt x="43" y="33"/>
                      </a:cubicBezTo>
                      <a:cubicBezTo>
                        <a:pt x="43" y="15"/>
                        <a:pt x="58" y="0"/>
                        <a:pt x="77" y="0"/>
                      </a:cubicBezTo>
                      <a:cubicBezTo>
                        <a:pt x="77" y="9"/>
                        <a:pt x="77" y="9"/>
                        <a:pt x="77" y="9"/>
                      </a:cubicBezTo>
                      <a:cubicBezTo>
                        <a:pt x="71" y="9"/>
                        <a:pt x="65" y="12"/>
                        <a:pt x="60" y="16"/>
                      </a:cubicBezTo>
                      <a:cubicBezTo>
                        <a:pt x="59" y="17"/>
                        <a:pt x="58" y="18"/>
                        <a:pt x="58" y="19"/>
                      </a:cubicBezTo>
                      <a:cubicBezTo>
                        <a:pt x="58" y="19"/>
                        <a:pt x="59" y="19"/>
                        <a:pt x="60" y="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07" name="í$ḷïďé">
                  <a:extLst>
                    <a:ext uri="{FF2B5EF4-FFF2-40B4-BE49-F238E27FC236}">
                      <a16:creationId xmlns:a16="http://schemas.microsoft.com/office/drawing/2014/main" xmlns="" id="{8945D2F5-D4DA-41DC-87AD-28FC073A78C5}"/>
                    </a:ext>
                  </a:extLst>
                </p:cNvPr>
                <p:cNvSpPr/>
                <p:nvPr/>
              </p:nvSpPr>
              <p:spPr bwMode="auto">
                <a:xfrm>
                  <a:off x="10213690" y="1782753"/>
                  <a:ext cx="383636" cy="364063"/>
                </a:xfrm>
                <a:custGeom>
                  <a:avLst/>
                  <a:gdLst>
                    <a:gd name="T0" fmla="*/ 78 w 120"/>
                    <a:gd name="T1" fmla="*/ 29 h 114"/>
                    <a:gd name="T2" fmla="*/ 83 w 120"/>
                    <a:gd name="T3" fmla="*/ 0 h 114"/>
                    <a:gd name="T4" fmla="*/ 120 w 120"/>
                    <a:gd name="T5" fmla="*/ 52 h 114"/>
                    <a:gd name="T6" fmla="*/ 68 w 120"/>
                    <a:gd name="T7" fmla="*/ 90 h 114"/>
                    <a:gd name="T8" fmla="*/ 73 w 120"/>
                    <a:gd name="T9" fmla="*/ 60 h 114"/>
                    <a:gd name="T10" fmla="*/ 27 w 120"/>
                    <a:gd name="T11" fmla="*/ 114 h 114"/>
                    <a:gd name="T12" fmla="*/ 78 w 120"/>
                    <a:gd name="T13" fmla="*/ 29 h 1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20" h="114">
                      <a:moveTo>
                        <a:pt x="78" y="29"/>
                      </a:moveTo>
                      <a:cubicBezTo>
                        <a:pt x="83" y="0"/>
                        <a:pt x="83" y="0"/>
                        <a:pt x="83" y="0"/>
                      </a:cubicBezTo>
                      <a:cubicBezTo>
                        <a:pt x="120" y="52"/>
                        <a:pt x="120" y="52"/>
                        <a:pt x="120" y="52"/>
                      </a:cubicBezTo>
                      <a:cubicBezTo>
                        <a:pt x="68" y="90"/>
                        <a:pt x="68" y="90"/>
                        <a:pt x="68" y="90"/>
                      </a:cubicBezTo>
                      <a:cubicBezTo>
                        <a:pt x="73" y="60"/>
                        <a:pt x="73" y="60"/>
                        <a:pt x="73" y="60"/>
                      </a:cubicBezTo>
                      <a:cubicBezTo>
                        <a:pt x="21" y="51"/>
                        <a:pt x="18" y="88"/>
                        <a:pt x="27" y="114"/>
                      </a:cubicBezTo>
                      <a:cubicBezTo>
                        <a:pt x="0" y="73"/>
                        <a:pt x="16" y="18"/>
                        <a:pt x="78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925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08" name="îśḷiḑe">
                  <a:extLst>
                    <a:ext uri="{FF2B5EF4-FFF2-40B4-BE49-F238E27FC236}">
                      <a16:creationId xmlns:a16="http://schemas.microsoft.com/office/drawing/2014/main" xmlns="" id="{CCCFEB44-7EEC-441D-A8B9-09D0E772BC9E}"/>
                    </a:ext>
                  </a:extLst>
                </p:cNvPr>
                <p:cNvSpPr/>
                <p:nvPr/>
              </p:nvSpPr>
              <p:spPr bwMode="auto">
                <a:xfrm>
                  <a:off x="10295897" y="1555702"/>
                  <a:ext cx="240752" cy="252495"/>
                </a:xfrm>
                <a:custGeom>
                  <a:avLst/>
                  <a:gdLst>
                    <a:gd name="T0" fmla="*/ 59 w 123"/>
                    <a:gd name="T1" fmla="*/ 129 h 129"/>
                    <a:gd name="T2" fmla="*/ 59 w 123"/>
                    <a:gd name="T3" fmla="*/ 72 h 129"/>
                    <a:gd name="T4" fmla="*/ 0 w 123"/>
                    <a:gd name="T5" fmla="*/ 129 h 129"/>
                    <a:gd name="T6" fmla="*/ 0 w 123"/>
                    <a:gd name="T7" fmla="*/ 0 h 129"/>
                    <a:gd name="T8" fmla="*/ 59 w 123"/>
                    <a:gd name="T9" fmla="*/ 59 h 129"/>
                    <a:gd name="T10" fmla="*/ 59 w 123"/>
                    <a:gd name="T11" fmla="*/ 0 h 129"/>
                    <a:gd name="T12" fmla="*/ 123 w 123"/>
                    <a:gd name="T13" fmla="*/ 65 h 129"/>
                    <a:gd name="T14" fmla="*/ 59 w 123"/>
                    <a:gd name="T15" fmla="*/ 129 h 1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3" h="129">
                      <a:moveTo>
                        <a:pt x="59" y="129"/>
                      </a:moveTo>
                      <a:lnTo>
                        <a:pt x="59" y="72"/>
                      </a:lnTo>
                      <a:lnTo>
                        <a:pt x="0" y="129"/>
                      </a:lnTo>
                      <a:lnTo>
                        <a:pt x="0" y="0"/>
                      </a:lnTo>
                      <a:lnTo>
                        <a:pt x="59" y="59"/>
                      </a:lnTo>
                      <a:lnTo>
                        <a:pt x="59" y="0"/>
                      </a:lnTo>
                      <a:lnTo>
                        <a:pt x="123" y="65"/>
                      </a:lnTo>
                      <a:lnTo>
                        <a:pt x="59" y="12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475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09" name="íŝḷíḑé">
                  <a:extLst>
                    <a:ext uri="{FF2B5EF4-FFF2-40B4-BE49-F238E27FC236}">
                      <a16:creationId xmlns:a16="http://schemas.microsoft.com/office/drawing/2014/main" xmlns="" id="{17BFD470-76AA-4C92-AE6B-CD73117C769A}"/>
                    </a:ext>
                  </a:extLst>
                </p:cNvPr>
                <p:cNvSpPr/>
                <p:nvPr/>
              </p:nvSpPr>
              <p:spPr bwMode="auto">
                <a:xfrm>
                  <a:off x="10051231" y="3280109"/>
                  <a:ext cx="303387" cy="303385"/>
                </a:xfrm>
                <a:custGeom>
                  <a:avLst/>
                  <a:gdLst>
                    <a:gd name="T0" fmla="*/ 95 w 95"/>
                    <a:gd name="T1" fmla="*/ 35 h 95"/>
                    <a:gd name="T2" fmla="*/ 60 w 95"/>
                    <a:gd name="T3" fmla="*/ 35 h 95"/>
                    <a:gd name="T4" fmla="*/ 73 w 95"/>
                    <a:gd name="T5" fmla="*/ 22 h 95"/>
                    <a:gd name="T6" fmla="*/ 48 w 95"/>
                    <a:gd name="T7" fmla="*/ 12 h 95"/>
                    <a:gd name="T8" fmla="*/ 23 w 95"/>
                    <a:gd name="T9" fmla="*/ 22 h 95"/>
                    <a:gd name="T10" fmla="*/ 12 w 95"/>
                    <a:gd name="T11" fmla="*/ 47 h 95"/>
                    <a:gd name="T12" fmla="*/ 23 w 95"/>
                    <a:gd name="T13" fmla="*/ 72 h 95"/>
                    <a:gd name="T14" fmla="*/ 48 w 95"/>
                    <a:gd name="T15" fmla="*/ 83 h 95"/>
                    <a:gd name="T16" fmla="*/ 73 w 95"/>
                    <a:gd name="T17" fmla="*/ 72 h 95"/>
                    <a:gd name="T18" fmla="*/ 74 w 95"/>
                    <a:gd name="T19" fmla="*/ 71 h 95"/>
                    <a:gd name="T20" fmla="*/ 83 w 95"/>
                    <a:gd name="T21" fmla="*/ 78 h 95"/>
                    <a:gd name="T22" fmla="*/ 48 w 95"/>
                    <a:gd name="T23" fmla="*/ 95 h 95"/>
                    <a:gd name="T24" fmla="*/ 0 w 95"/>
                    <a:gd name="T25" fmla="*/ 47 h 95"/>
                    <a:gd name="T26" fmla="*/ 48 w 95"/>
                    <a:gd name="T27" fmla="*/ 0 h 95"/>
                    <a:gd name="T28" fmla="*/ 81 w 95"/>
                    <a:gd name="T29" fmla="*/ 14 h 95"/>
                    <a:gd name="T30" fmla="*/ 95 w 95"/>
                    <a:gd name="T31" fmla="*/ 0 h 95"/>
                    <a:gd name="T32" fmla="*/ 95 w 95"/>
                    <a:gd name="T33" fmla="*/ 35 h 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95" h="95">
                      <a:moveTo>
                        <a:pt x="95" y="35"/>
                      </a:moveTo>
                      <a:cubicBezTo>
                        <a:pt x="60" y="35"/>
                        <a:pt x="60" y="35"/>
                        <a:pt x="60" y="35"/>
                      </a:cubicBezTo>
                      <a:cubicBezTo>
                        <a:pt x="73" y="22"/>
                        <a:pt x="73" y="22"/>
                        <a:pt x="73" y="22"/>
                      </a:cubicBezTo>
                      <a:cubicBezTo>
                        <a:pt x="66" y="15"/>
                        <a:pt x="57" y="12"/>
                        <a:pt x="48" y="12"/>
                      </a:cubicBezTo>
                      <a:cubicBezTo>
                        <a:pt x="38" y="12"/>
                        <a:pt x="29" y="15"/>
                        <a:pt x="23" y="22"/>
                      </a:cubicBezTo>
                      <a:cubicBezTo>
                        <a:pt x="16" y="29"/>
                        <a:pt x="12" y="38"/>
                        <a:pt x="12" y="47"/>
                      </a:cubicBezTo>
                      <a:cubicBezTo>
                        <a:pt x="12" y="57"/>
                        <a:pt x="16" y="66"/>
                        <a:pt x="23" y="72"/>
                      </a:cubicBezTo>
                      <a:cubicBezTo>
                        <a:pt x="29" y="79"/>
                        <a:pt x="38" y="83"/>
                        <a:pt x="48" y="83"/>
                      </a:cubicBezTo>
                      <a:cubicBezTo>
                        <a:pt x="57" y="83"/>
                        <a:pt x="66" y="79"/>
                        <a:pt x="73" y="72"/>
                      </a:cubicBezTo>
                      <a:cubicBezTo>
                        <a:pt x="73" y="72"/>
                        <a:pt x="74" y="71"/>
                        <a:pt x="74" y="71"/>
                      </a:cubicBezTo>
                      <a:cubicBezTo>
                        <a:pt x="83" y="78"/>
                        <a:pt x="83" y="78"/>
                        <a:pt x="83" y="78"/>
                      </a:cubicBezTo>
                      <a:cubicBezTo>
                        <a:pt x="75" y="88"/>
                        <a:pt x="62" y="95"/>
                        <a:pt x="48" y="95"/>
                      </a:cubicBezTo>
                      <a:cubicBezTo>
                        <a:pt x="22" y="95"/>
                        <a:pt x="0" y="73"/>
                        <a:pt x="0" y="47"/>
                      </a:cubicBezTo>
                      <a:cubicBezTo>
                        <a:pt x="0" y="21"/>
                        <a:pt x="22" y="0"/>
                        <a:pt x="48" y="0"/>
                      </a:cubicBezTo>
                      <a:cubicBezTo>
                        <a:pt x="61" y="0"/>
                        <a:pt x="73" y="5"/>
                        <a:pt x="81" y="14"/>
                      </a:cubicBezTo>
                      <a:cubicBezTo>
                        <a:pt x="95" y="0"/>
                        <a:pt x="95" y="0"/>
                        <a:pt x="95" y="0"/>
                      </a:cubicBezTo>
                      <a:lnTo>
                        <a:pt x="95" y="3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70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10" name="íṥ1ïdè">
                  <a:extLst>
                    <a:ext uri="{FF2B5EF4-FFF2-40B4-BE49-F238E27FC236}">
                      <a16:creationId xmlns:a16="http://schemas.microsoft.com/office/drawing/2014/main" xmlns="" id="{88094DA0-E5FA-4425-8D83-2BE915DB62AD}"/>
                    </a:ext>
                  </a:extLst>
                </p:cNvPr>
                <p:cNvSpPr/>
                <p:nvPr/>
              </p:nvSpPr>
              <p:spPr bwMode="auto">
                <a:xfrm>
                  <a:off x="9912261" y="2277957"/>
                  <a:ext cx="332746" cy="336661"/>
                </a:xfrm>
                <a:custGeom>
                  <a:avLst/>
                  <a:gdLst>
                    <a:gd name="T0" fmla="*/ 86 w 104"/>
                    <a:gd name="T1" fmla="*/ 0 h 105"/>
                    <a:gd name="T2" fmla="*/ 17 w 104"/>
                    <a:gd name="T3" fmla="*/ 0 h 105"/>
                    <a:gd name="T4" fmla="*/ 0 w 104"/>
                    <a:gd name="T5" fmla="*/ 18 h 105"/>
                    <a:gd name="T6" fmla="*/ 0 w 104"/>
                    <a:gd name="T7" fmla="*/ 87 h 105"/>
                    <a:gd name="T8" fmla="*/ 17 w 104"/>
                    <a:gd name="T9" fmla="*/ 105 h 105"/>
                    <a:gd name="T10" fmla="*/ 86 w 104"/>
                    <a:gd name="T11" fmla="*/ 105 h 105"/>
                    <a:gd name="T12" fmla="*/ 104 w 104"/>
                    <a:gd name="T13" fmla="*/ 87 h 105"/>
                    <a:gd name="T14" fmla="*/ 104 w 104"/>
                    <a:gd name="T15" fmla="*/ 18 h 105"/>
                    <a:gd name="T16" fmla="*/ 86 w 104"/>
                    <a:gd name="T17" fmla="*/ 0 h 105"/>
                    <a:gd name="T18" fmla="*/ 28 w 104"/>
                    <a:gd name="T19" fmla="*/ 85 h 105"/>
                    <a:gd name="T20" fmla="*/ 19 w 104"/>
                    <a:gd name="T21" fmla="*/ 76 h 105"/>
                    <a:gd name="T22" fmla="*/ 28 w 104"/>
                    <a:gd name="T23" fmla="*/ 67 h 105"/>
                    <a:gd name="T24" fmla="*/ 37 w 104"/>
                    <a:gd name="T25" fmla="*/ 76 h 105"/>
                    <a:gd name="T26" fmla="*/ 28 w 104"/>
                    <a:gd name="T27" fmla="*/ 85 h 105"/>
                    <a:gd name="T28" fmla="*/ 50 w 104"/>
                    <a:gd name="T29" fmla="*/ 85 h 105"/>
                    <a:gd name="T30" fmla="*/ 41 w 104"/>
                    <a:gd name="T31" fmla="*/ 63 h 105"/>
                    <a:gd name="T32" fmla="*/ 19 w 104"/>
                    <a:gd name="T33" fmla="*/ 54 h 105"/>
                    <a:gd name="T34" fmla="*/ 19 w 104"/>
                    <a:gd name="T35" fmla="*/ 41 h 105"/>
                    <a:gd name="T36" fmla="*/ 63 w 104"/>
                    <a:gd name="T37" fmla="*/ 85 h 105"/>
                    <a:gd name="T38" fmla="*/ 50 w 104"/>
                    <a:gd name="T39" fmla="*/ 85 h 105"/>
                    <a:gd name="T40" fmla="*/ 73 w 104"/>
                    <a:gd name="T41" fmla="*/ 85 h 105"/>
                    <a:gd name="T42" fmla="*/ 19 w 104"/>
                    <a:gd name="T43" fmla="*/ 31 h 105"/>
                    <a:gd name="T44" fmla="*/ 19 w 104"/>
                    <a:gd name="T45" fmla="*/ 18 h 105"/>
                    <a:gd name="T46" fmla="*/ 86 w 104"/>
                    <a:gd name="T47" fmla="*/ 85 h 105"/>
                    <a:gd name="T48" fmla="*/ 73 w 104"/>
                    <a:gd name="T49" fmla="*/ 85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04" h="105">
                      <a:moveTo>
                        <a:pt x="86" y="0"/>
                      </a:moveTo>
                      <a:cubicBezTo>
                        <a:pt x="17" y="0"/>
                        <a:pt x="17" y="0"/>
                        <a:pt x="17" y="0"/>
                      </a:cubicBezTo>
                      <a:cubicBezTo>
                        <a:pt x="7" y="0"/>
                        <a:pt x="0" y="8"/>
                        <a:pt x="0" y="18"/>
                      </a:cubicBezTo>
                      <a:cubicBezTo>
                        <a:pt x="0" y="87"/>
                        <a:pt x="0" y="87"/>
                        <a:pt x="0" y="87"/>
                      </a:cubicBezTo>
                      <a:cubicBezTo>
                        <a:pt x="0" y="97"/>
                        <a:pt x="7" y="105"/>
                        <a:pt x="17" y="105"/>
                      </a:cubicBezTo>
                      <a:cubicBezTo>
                        <a:pt x="86" y="105"/>
                        <a:pt x="86" y="105"/>
                        <a:pt x="86" y="105"/>
                      </a:cubicBezTo>
                      <a:cubicBezTo>
                        <a:pt x="96" y="105"/>
                        <a:pt x="104" y="97"/>
                        <a:pt x="104" y="87"/>
                      </a:cubicBezTo>
                      <a:cubicBezTo>
                        <a:pt x="104" y="18"/>
                        <a:pt x="104" y="18"/>
                        <a:pt x="104" y="18"/>
                      </a:cubicBezTo>
                      <a:cubicBezTo>
                        <a:pt x="104" y="8"/>
                        <a:pt x="96" y="0"/>
                        <a:pt x="86" y="0"/>
                      </a:cubicBezTo>
                      <a:close/>
                      <a:moveTo>
                        <a:pt x="28" y="85"/>
                      </a:moveTo>
                      <a:cubicBezTo>
                        <a:pt x="23" y="85"/>
                        <a:pt x="19" y="81"/>
                        <a:pt x="19" y="76"/>
                      </a:cubicBezTo>
                      <a:cubicBezTo>
                        <a:pt x="19" y="71"/>
                        <a:pt x="23" y="67"/>
                        <a:pt x="28" y="67"/>
                      </a:cubicBezTo>
                      <a:cubicBezTo>
                        <a:pt x="33" y="67"/>
                        <a:pt x="37" y="71"/>
                        <a:pt x="37" y="76"/>
                      </a:cubicBezTo>
                      <a:cubicBezTo>
                        <a:pt x="37" y="81"/>
                        <a:pt x="33" y="85"/>
                        <a:pt x="28" y="85"/>
                      </a:cubicBezTo>
                      <a:close/>
                      <a:moveTo>
                        <a:pt x="50" y="85"/>
                      </a:moveTo>
                      <a:cubicBezTo>
                        <a:pt x="50" y="77"/>
                        <a:pt x="47" y="69"/>
                        <a:pt x="41" y="63"/>
                      </a:cubicBezTo>
                      <a:cubicBezTo>
                        <a:pt x="35" y="57"/>
                        <a:pt x="27" y="54"/>
                        <a:pt x="19" y="54"/>
                      </a:cubicBezTo>
                      <a:cubicBezTo>
                        <a:pt x="19" y="41"/>
                        <a:pt x="19" y="41"/>
                        <a:pt x="19" y="41"/>
                      </a:cubicBezTo>
                      <a:cubicBezTo>
                        <a:pt x="43" y="41"/>
                        <a:pt x="63" y="61"/>
                        <a:pt x="63" y="85"/>
                      </a:cubicBezTo>
                      <a:cubicBezTo>
                        <a:pt x="50" y="85"/>
                        <a:pt x="50" y="85"/>
                        <a:pt x="50" y="85"/>
                      </a:cubicBezTo>
                      <a:close/>
                      <a:moveTo>
                        <a:pt x="73" y="85"/>
                      </a:moveTo>
                      <a:cubicBezTo>
                        <a:pt x="73" y="55"/>
                        <a:pt x="49" y="31"/>
                        <a:pt x="19" y="31"/>
                      </a:cubicBezTo>
                      <a:cubicBezTo>
                        <a:pt x="19" y="18"/>
                        <a:pt x="19" y="18"/>
                        <a:pt x="19" y="18"/>
                      </a:cubicBezTo>
                      <a:cubicBezTo>
                        <a:pt x="56" y="18"/>
                        <a:pt x="86" y="48"/>
                        <a:pt x="86" y="85"/>
                      </a:cubicBezTo>
                      <a:cubicBezTo>
                        <a:pt x="73" y="85"/>
                        <a:pt x="73" y="85"/>
                        <a:pt x="73" y="8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8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11" name="ïṡ1ïḓé">
                  <a:extLst>
                    <a:ext uri="{FF2B5EF4-FFF2-40B4-BE49-F238E27FC236}">
                      <a16:creationId xmlns:a16="http://schemas.microsoft.com/office/drawing/2014/main" xmlns="" id="{E078FC90-E1AC-4CC1-A19A-8A63ADF5C4EA}"/>
                    </a:ext>
                  </a:extLst>
                </p:cNvPr>
                <p:cNvSpPr/>
                <p:nvPr/>
              </p:nvSpPr>
              <p:spPr bwMode="auto">
                <a:xfrm>
                  <a:off x="9884858" y="3579580"/>
                  <a:ext cx="307301" cy="322959"/>
                </a:xfrm>
                <a:custGeom>
                  <a:avLst/>
                  <a:gdLst>
                    <a:gd name="T0" fmla="*/ 41 w 96"/>
                    <a:gd name="T1" fmla="*/ 6 h 101"/>
                    <a:gd name="T2" fmla="*/ 42 w 96"/>
                    <a:gd name="T3" fmla="*/ 2 h 101"/>
                    <a:gd name="T4" fmla="*/ 36 w 96"/>
                    <a:gd name="T5" fmla="*/ 0 h 101"/>
                    <a:gd name="T6" fmla="*/ 35 w 96"/>
                    <a:gd name="T7" fmla="*/ 7 h 101"/>
                    <a:gd name="T8" fmla="*/ 0 w 96"/>
                    <a:gd name="T9" fmla="*/ 54 h 101"/>
                    <a:gd name="T10" fmla="*/ 96 w 96"/>
                    <a:gd name="T11" fmla="*/ 54 h 101"/>
                    <a:gd name="T12" fmla="*/ 33 w 96"/>
                    <a:gd name="T13" fmla="*/ 4 h 101"/>
                    <a:gd name="T14" fmla="*/ 38 w 96"/>
                    <a:gd name="T15" fmla="*/ 1 h 101"/>
                    <a:gd name="T16" fmla="*/ 40 w 96"/>
                    <a:gd name="T17" fmla="*/ 5 h 101"/>
                    <a:gd name="T18" fmla="*/ 35 w 96"/>
                    <a:gd name="T19" fmla="*/ 6 h 101"/>
                    <a:gd name="T20" fmla="*/ 73 w 96"/>
                    <a:gd name="T21" fmla="*/ 79 h 101"/>
                    <a:gd name="T22" fmla="*/ 54 w 96"/>
                    <a:gd name="T23" fmla="*/ 81 h 101"/>
                    <a:gd name="T24" fmla="*/ 48 w 96"/>
                    <a:gd name="T25" fmla="*/ 90 h 101"/>
                    <a:gd name="T26" fmla="*/ 13 w 96"/>
                    <a:gd name="T27" fmla="*/ 64 h 101"/>
                    <a:gd name="T28" fmla="*/ 12 w 96"/>
                    <a:gd name="T29" fmla="*/ 58 h 101"/>
                    <a:gd name="T30" fmla="*/ 22 w 96"/>
                    <a:gd name="T31" fmla="*/ 28 h 101"/>
                    <a:gd name="T32" fmla="*/ 42 w 96"/>
                    <a:gd name="T33" fmla="*/ 26 h 101"/>
                    <a:gd name="T34" fmla="*/ 48 w 96"/>
                    <a:gd name="T35" fmla="*/ 17 h 101"/>
                    <a:gd name="T36" fmla="*/ 83 w 96"/>
                    <a:gd name="T37" fmla="*/ 43 h 101"/>
                    <a:gd name="T38" fmla="*/ 84 w 96"/>
                    <a:gd name="T39" fmla="*/ 49 h 101"/>
                    <a:gd name="T40" fmla="*/ 73 w 96"/>
                    <a:gd name="T41" fmla="*/ 79 h 101"/>
                    <a:gd name="T42" fmla="*/ 53 w 96"/>
                    <a:gd name="T43" fmla="*/ 44 h 101"/>
                    <a:gd name="T44" fmla="*/ 43 w 96"/>
                    <a:gd name="T45" fmla="*/ 32 h 101"/>
                    <a:gd name="T46" fmla="*/ 40 w 96"/>
                    <a:gd name="T47" fmla="*/ 46 h 101"/>
                    <a:gd name="T48" fmla="*/ 38 w 96"/>
                    <a:gd name="T49" fmla="*/ 49 h 101"/>
                    <a:gd name="T50" fmla="*/ 26 w 96"/>
                    <a:gd name="T51" fmla="*/ 58 h 101"/>
                    <a:gd name="T52" fmla="*/ 38 w 96"/>
                    <a:gd name="T53" fmla="*/ 59 h 101"/>
                    <a:gd name="T54" fmla="*/ 43 w 96"/>
                    <a:gd name="T55" fmla="*/ 63 h 101"/>
                    <a:gd name="T56" fmla="*/ 53 w 96"/>
                    <a:gd name="T57" fmla="*/ 75 h 101"/>
                    <a:gd name="T58" fmla="*/ 56 w 96"/>
                    <a:gd name="T59" fmla="*/ 61 h 101"/>
                    <a:gd name="T60" fmla="*/ 58 w 96"/>
                    <a:gd name="T61" fmla="*/ 58 h 101"/>
                    <a:gd name="T62" fmla="*/ 70 w 96"/>
                    <a:gd name="T63" fmla="*/ 49 h 101"/>
                    <a:gd name="T64" fmla="*/ 58 w 96"/>
                    <a:gd name="T65" fmla="*/ 48 h 101"/>
                    <a:gd name="T66" fmla="*/ 48 w 96"/>
                    <a:gd name="T67" fmla="*/ 44 h 101"/>
                    <a:gd name="T68" fmla="*/ 48 w 96"/>
                    <a:gd name="T69" fmla="*/ 44 h 101"/>
                    <a:gd name="T70" fmla="*/ 48 w 96"/>
                    <a:gd name="T71" fmla="*/ 44 h 101"/>
                    <a:gd name="T72" fmla="*/ 49 w 96"/>
                    <a:gd name="T73" fmla="*/ 44 h 101"/>
                    <a:gd name="T74" fmla="*/ 52 w 96"/>
                    <a:gd name="T75" fmla="*/ 45 h 101"/>
                    <a:gd name="T76" fmla="*/ 39 w 96"/>
                    <a:gd name="T77" fmla="*/ 57 h 101"/>
                    <a:gd name="T78" fmla="*/ 46 w 96"/>
                    <a:gd name="T79" fmla="*/ 44 h 101"/>
                    <a:gd name="T80" fmla="*/ 53 w 96"/>
                    <a:gd name="T81" fmla="*/ 62 h 101"/>
                    <a:gd name="T82" fmla="*/ 50 w 96"/>
                    <a:gd name="T83" fmla="*/ 63 h 101"/>
                    <a:gd name="T84" fmla="*/ 47 w 96"/>
                    <a:gd name="T85" fmla="*/ 63 h 101"/>
                    <a:gd name="T86" fmla="*/ 47 w 96"/>
                    <a:gd name="T87" fmla="*/ 63 h 101"/>
                    <a:gd name="T88" fmla="*/ 51 w 96"/>
                    <a:gd name="T89" fmla="*/ 57 h 101"/>
                    <a:gd name="T90" fmla="*/ 57 w 96"/>
                    <a:gd name="T91" fmla="*/ 52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96" h="101">
                      <a:moveTo>
                        <a:pt x="48" y="6"/>
                      </a:moveTo>
                      <a:cubicBezTo>
                        <a:pt x="46" y="6"/>
                        <a:pt x="43" y="6"/>
                        <a:pt x="41" y="6"/>
                      </a:cubicBezTo>
                      <a:cubicBezTo>
                        <a:pt x="41" y="6"/>
                        <a:pt x="41" y="6"/>
                        <a:pt x="41" y="6"/>
                      </a:cubicBezTo>
                      <a:cubicBezTo>
                        <a:pt x="42" y="5"/>
                        <a:pt x="43" y="4"/>
                        <a:pt x="42" y="2"/>
                      </a:cubicBezTo>
                      <a:cubicBezTo>
                        <a:pt x="42" y="1"/>
                        <a:pt x="40" y="0"/>
                        <a:pt x="38" y="0"/>
                      </a:cubicBezTo>
                      <a:cubicBezTo>
                        <a:pt x="37" y="0"/>
                        <a:pt x="37" y="0"/>
                        <a:pt x="36" y="0"/>
                      </a:cubicBezTo>
                      <a:cubicBezTo>
                        <a:pt x="33" y="0"/>
                        <a:pt x="31" y="3"/>
                        <a:pt x="32" y="5"/>
                      </a:cubicBezTo>
                      <a:cubicBezTo>
                        <a:pt x="32" y="6"/>
                        <a:pt x="33" y="7"/>
                        <a:pt x="35" y="7"/>
                      </a:cubicBezTo>
                      <a:cubicBezTo>
                        <a:pt x="35" y="8"/>
                        <a:pt x="35" y="8"/>
                        <a:pt x="35" y="8"/>
                      </a:cubicBezTo>
                      <a:cubicBezTo>
                        <a:pt x="15" y="13"/>
                        <a:pt x="0" y="32"/>
                        <a:pt x="0" y="54"/>
                      </a:cubicBezTo>
                      <a:cubicBezTo>
                        <a:pt x="0" y="80"/>
                        <a:pt x="22" y="101"/>
                        <a:pt x="48" y="101"/>
                      </a:cubicBezTo>
                      <a:cubicBezTo>
                        <a:pt x="74" y="101"/>
                        <a:pt x="96" y="80"/>
                        <a:pt x="96" y="54"/>
                      </a:cubicBezTo>
                      <a:cubicBezTo>
                        <a:pt x="96" y="27"/>
                        <a:pt x="74" y="6"/>
                        <a:pt x="48" y="6"/>
                      </a:cubicBezTo>
                      <a:close/>
                      <a:moveTo>
                        <a:pt x="33" y="4"/>
                      </a:moveTo>
                      <a:cubicBezTo>
                        <a:pt x="33" y="3"/>
                        <a:pt x="35" y="2"/>
                        <a:pt x="37" y="1"/>
                      </a:cubicBezTo>
                      <a:cubicBezTo>
                        <a:pt x="37" y="1"/>
                        <a:pt x="37" y="1"/>
                        <a:pt x="38" y="1"/>
                      </a:cubicBezTo>
                      <a:cubicBezTo>
                        <a:pt x="39" y="1"/>
                        <a:pt x="41" y="2"/>
                        <a:pt x="41" y="3"/>
                      </a:cubicBezTo>
                      <a:cubicBezTo>
                        <a:pt x="41" y="4"/>
                        <a:pt x="41" y="4"/>
                        <a:pt x="40" y="5"/>
                      </a:cubicBezTo>
                      <a:cubicBezTo>
                        <a:pt x="39" y="4"/>
                        <a:pt x="38" y="4"/>
                        <a:pt x="37" y="4"/>
                      </a:cubicBezTo>
                      <a:cubicBezTo>
                        <a:pt x="36" y="5"/>
                        <a:pt x="36" y="5"/>
                        <a:pt x="35" y="6"/>
                      </a:cubicBezTo>
                      <a:cubicBezTo>
                        <a:pt x="34" y="6"/>
                        <a:pt x="33" y="5"/>
                        <a:pt x="33" y="4"/>
                      </a:cubicBezTo>
                      <a:close/>
                      <a:moveTo>
                        <a:pt x="73" y="79"/>
                      </a:moveTo>
                      <a:cubicBezTo>
                        <a:pt x="69" y="84"/>
                        <a:pt x="64" y="87"/>
                        <a:pt x="58" y="88"/>
                      </a:cubicBezTo>
                      <a:cubicBezTo>
                        <a:pt x="54" y="81"/>
                        <a:pt x="54" y="81"/>
                        <a:pt x="54" y="81"/>
                      </a:cubicBezTo>
                      <a:cubicBezTo>
                        <a:pt x="53" y="89"/>
                        <a:pt x="53" y="89"/>
                        <a:pt x="53" y="89"/>
                      </a:cubicBezTo>
                      <a:cubicBezTo>
                        <a:pt x="51" y="90"/>
                        <a:pt x="50" y="90"/>
                        <a:pt x="48" y="90"/>
                      </a:cubicBezTo>
                      <a:cubicBezTo>
                        <a:pt x="38" y="90"/>
                        <a:pt x="29" y="86"/>
                        <a:pt x="22" y="79"/>
                      </a:cubicBezTo>
                      <a:cubicBezTo>
                        <a:pt x="18" y="75"/>
                        <a:pt x="15" y="70"/>
                        <a:pt x="13" y="64"/>
                      </a:cubicBezTo>
                      <a:cubicBezTo>
                        <a:pt x="20" y="60"/>
                        <a:pt x="20" y="60"/>
                        <a:pt x="20" y="60"/>
                      </a:cubicBezTo>
                      <a:cubicBezTo>
                        <a:pt x="12" y="58"/>
                        <a:pt x="12" y="58"/>
                        <a:pt x="12" y="58"/>
                      </a:cubicBezTo>
                      <a:cubicBezTo>
                        <a:pt x="12" y="57"/>
                        <a:pt x="12" y="55"/>
                        <a:pt x="12" y="54"/>
                      </a:cubicBezTo>
                      <a:cubicBezTo>
                        <a:pt x="12" y="44"/>
                        <a:pt x="15" y="35"/>
                        <a:pt x="22" y="28"/>
                      </a:cubicBezTo>
                      <a:cubicBezTo>
                        <a:pt x="27" y="24"/>
                        <a:pt x="32" y="21"/>
                        <a:pt x="38" y="19"/>
                      </a:cubicBezTo>
                      <a:cubicBezTo>
                        <a:pt x="42" y="26"/>
                        <a:pt x="42" y="26"/>
                        <a:pt x="42" y="26"/>
                      </a:cubicBezTo>
                      <a:cubicBezTo>
                        <a:pt x="43" y="18"/>
                        <a:pt x="43" y="18"/>
                        <a:pt x="43" y="18"/>
                      </a:cubicBezTo>
                      <a:cubicBezTo>
                        <a:pt x="45" y="18"/>
                        <a:pt x="46" y="17"/>
                        <a:pt x="48" y="17"/>
                      </a:cubicBezTo>
                      <a:cubicBezTo>
                        <a:pt x="58" y="17"/>
                        <a:pt x="67" y="21"/>
                        <a:pt x="73" y="28"/>
                      </a:cubicBezTo>
                      <a:cubicBezTo>
                        <a:pt x="78" y="32"/>
                        <a:pt x="81" y="38"/>
                        <a:pt x="83" y="43"/>
                      </a:cubicBezTo>
                      <a:cubicBezTo>
                        <a:pt x="76" y="48"/>
                        <a:pt x="76" y="48"/>
                        <a:pt x="76" y="48"/>
                      </a:cubicBezTo>
                      <a:cubicBezTo>
                        <a:pt x="84" y="49"/>
                        <a:pt x="84" y="49"/>
                        <a:pt x="84" y="49"/>
                      </a:cubicBezTo>
                      <a:cubicBezTo>
                        <a:pt x="84" y="50"/>
                        <a:pt x="84" y="52"/>
                        <a:pt x="84" y="54"/>
                      </a:cubicBezTo>
                      <a:cubicBezTo>
                        <a:pt x="84" y="63"/>
                        <a:pt x="80" y="72"/>
                        <a:pt x="73" y="79"/>
                      </a:cubicBezTo>
                      <a:close/>
                      <a:moveTo>
                        <a:pt x="73" y="29"/>
                      </a:moveTo>
                      <a:cubicBezTo>
                        <a:pt x="53" y="44"/>
                        <a:pt x="53" y="44"/>
                        <a:pt x="53" y="44"/>
                      </a:cubicBezTo>
                      <a:cubicBezTo>
                        <a:pt x="52" y="43"/>
                        <a:pt x="50" y="43"/>
                        <a:pt x="48" y="42"/>
                      </a:cubicBezTo>
                      <a:cubicBezTo>
                        <a:pt x="43" y="32"/>
                        <a:pt x="43" y="32"/>
                        <a:pt x="43" y="32"/>
                      </a:cubicBezTo>
                      <a:cubicBezTo>
                        <a:pt x="43" y="44"/>
                        <a:pt x="43" y="44"/>
                        <a:pt x="43" y="44"/>
                      </a:cubicBezTo>
                      <a:cubicBezTo>
                        <a:pt x="42" y="44"/>
                        <a:pt x="40" y="45"/>
                        <a:pt x="40" y="46"/>
                      </a:cubicBezTo>
                      <a:cubicBezTo>
                        <a:pt x="33" y="44"/>
                        <a:pt x="33" y="44"/>
                        <a:pt x="33" y="44"/>
                      </a:cubicBezTo>
                      <a:cubicBezTo>
                        <a:pt x="38" y="49"/>
                        <a:pt x="38" y="49"/>
                        <a:pt x="38" y="49"/>
                      </a:cubicBezTo>
                      <a:cubicBezTo>
                        <a:pt x="37" y="50"/>
                        <a:pt x="37" y="52"/>
                        <a:pt x="37" y="53"/>
                      </a:cubicBezTo>
                      <a:cubicBezTo>
                        <a:pt x="26" y="58"/>
                        <a:pt x="26" y="58"/>
                        <a:pt x="26" y="58"/>
                      </a:cubicBezTo>
                      <a:cubicBezTo>
                        <a:pt x="38" y="59"/>
                        <a:pt x="38" y="59"/>
                        <a:pt x="38" y="59"/>
                      </a:cubicBezTo>
                      <a:cubicBezTo>
                        <a:pt x="38" y="59"/>
                        <a:pt x="38" y="59"/>
                        <a:pt x="38" y="59"/>
                      </a:cubicBezTo>
                      <a:cubicBezTo>
                        <a:pt x="23" y="78"/>
                        <a:pt x="23" y="78"/>
                        <a:pt x="23" y="78"/>
                      </a:cubicBezTo>
                      <a:cubicBezTo>
                        <a:pt x="43" y="63"/>
                        <a:pt x="43" y="63"/>
                        <a:pt x="43" y="63"/>
                      </a:cubicBezTo>
                      <a:cubicBezTo>
                        <a:pt x="44" y="64"/>
                        <a:pt x="46" y="65"/>
                        <a:pt x="47" y="65"/>
                      </a:cubicBezTo>
                      <a:cubicBezTo>
                        <a:pt x="53" y="75"/>
                        <a:pt x="53" y="75"/>
                        <a:pt x="53" y="75"/>
                      </a:cubicBezTo>
                      <a:cubicBezTo>
                        <a:pt x="53" y="64"/>
                        <a:pt x="53" y="64"/>
                        <a:pt x="53" y="64"/>
                      </a:cubicBezTo>
                      <a:cubicBezTo>
                        <a:pt x="54" y="63"/>
                        <a:pt x="55" y="62"/>
                        <a:pt x="56" y="61"/>
                      </a:cubicBezTo>
                      <a:cubicBezTo>
                        <a:pt x="63" y="63"/>
                        <a:pt x="63" y="63"/>
                        <a:pt x="63" y="63"/>
                      </a:cubicBezTo>
                      <a:cubicBezTo>
                        <a:pt x="58" y="58"/>
                        <a:pt x="58" y="58"/>
                        <a:pt x="58" y="58"/>
                      </a:cubicBezTo>
                      <a:cubicBezTo>
                        <a:pt x="59" y="57"/>
                        <a:pt x="59" y="56"/>
                        <a:pt x="59" y="54"/>
                      </a:cubicBezTo>
                      <a:cubicBezTo>
                        <a:pt x="70" y="49"/>
                        <a:pt x="70" y="49"/>
                        <a:pt x="70" y="49"/>
                      </a:cubicBezTo>
                      <a:cubicBezTo>
                        <a:pt x="58" y="49"/>
                        <a:pt x="58" y="49"/>
                        <a:pt x="58" y="49"/>
                      </a:cubicBezTo>
                      <a:cubicBezTo>
                        <a:pt x="58" y="49"/>
                        <a:pt x="58" y="49"/>
                        <a:pt x="58" y="48"/>
                      </a:cubicBezTo>
                      <a:lnTo>
                        <a:pt x="73" y="29"/>
                      </a:lnTo>
                      <a:close/>
                      <a:moveTo>
                        <a:pt x="48" y="44"/>
                      </a:moveTo>
                      <a:cubicBezTo>
                        <a:pt x="48" y="44"/>
                        <a:pt x="48" y="44"/>
                        <a:pt x="48" y="44"/>
                      </a:cubicBezTo>
                      <a:cubicBezTo>
                        <a:pt x="48" y="44"/>
                        <a:pt x="48" y="44"/>
                        <a:pt x="48" y="44"/>
                      </a:cubicBezTo>
                      <a:close/>
                      <a:moveTo>
                        <a:pt x="46" y="44"/>
                      </a:moveTo>
                      <a:cubicBezTo>
                        <a:pt x="47" y="44"/>
                        <a:pt x="47" y="44"/>
                        <a:pt x="48" y="44"/>
                      </a:cubicBezTo>
                      <a:cubicBezTo>
                        <a:pt x="48" y="44"/>
                        <a:pt x="49" y="44"/>
                        <a:pt x="49" y="44"/>
                      </a:cubicBezTo>
                      <a:cubicBezTo>
                        <a:pt x="49" y="44"/>
                        <a:pt x="49" y="44"/>
                        <a:pt x="49" y="44"/>
                      </a:cubicBezTo>
                      <a:cubicBezTo>
                        <a:pt x="49" y="44"/>
                        <a:pt x="49" y="44"/>
                        <a:pt x="49" y="44"/>
                      </a:cubicBezTo>
                      <a:cubicBezTo>
                        <a:pt x="50" y="44"/>
                        <a:pt x="51" y="44"/>
                        <a:pt x="52" y="45"/>
                      </a:cubicBezTo>
                      <a:cubicBezTo>
                        <a:pt x="45" y="50"/>
                        <a:pt x="45" y="50"/>
                        <a:pt x="45" y="50"/>
                      </a:cubicBezTo>
                      <a:cubicBezTo>
                        <a:pt x="39" y="57"/>
                        <a:pt x="39" y="57"/>
                        <a:pt x="39" y="57"/>
                      </a:cubicBezTo>
                      <a:cubicBezTo>
                        <a:pt x="39" y="57"/>
                        <a:pt x="39" y="56"/>
                        <a:pt x="39" y="56"/>
                      </a:cubicBezTo>
                      <a:cubicBezTo>
                        <a:pt x="37" y="50"/>
                        <a:pt x="41" y="45"/>
                        <a:pt x="46" y="44"/>
                      </a:cubicBezTo>
                      <a:close/>
                      <a:moveTo>
                        <a:pt x="53" y="62"/>
                      </a:moveTo>
                      <a:cubicBezTo>
                        <a:pt x="53" y="62"/>
                        <a:pt x="53" y="62"/>
                        <a:pt x="53" y="62"/>
                      </a:cubicBezTo>
                      <a:cubicBezTo>
                        <a:pt x="53" y="62"/>
                        <a:pt x="53" y="62"/>
                        <a:pt x="53" y="62"/>
                      </a:cubicBezTo>
                      <a:cubicBezTo>
                        <a:pt x="52" y="62"/>
                        <a:pt x="51" y="63"/>
                        <a:pt x="50" y="63"/>
                      </a:cubicBezTo>
                      <a:cubicBezTo>
                        <a:pt x="49" y="63"/>
                        <a:pt x="49" y="63"/>
                        <a:pt x="48" y="63"/>
                      </a:cubicBezTo>
                      <a:cubicBezTo>
                        <a:pt x="47" y="63"/>
                        <a:pt x="47" y="63"/>
                        <a:pt x="47" y="63"/>
                      </a:cubicBezTo>
                      <a:cubicBezTo>
                        <a:pt x="47" y="63"/>
                        <a:pt x="47" y="63"/>
                        <a:pt x="47" y="63"/>
                      </a:cubicBezTo>
                      <a:cubicBezTo>
                        <a:pt x="47" y="63"/>
                        <a:pt x="47" y="63"/>
                        <a:pt x="47" y="63"/>
                      </a:cubicBezTo>
                      <a:cubicBezTo>
                        <a:pt x="46" y="63"/>
                        <a:pt x="45" y="63"/>
                        <a:pt x="44" y="62"/>
                      </a:cubicBezTo>
                      <a:cubicBezTo>
                        <a:pt x="51" y="57"/>
                        <a:pt x="51" y="57"/>
                        <a:pt x="51" y="57"/>
                      </a:cubicBezTo>
                      <a:cubicBezTo>
                        <a:pt x="57" y="50"/>
                        <a:pt x="57" y="50"/>
                        <a:pt x="57" y="50"/>
                      </a:cubicBezTo>
                      <a:cubicBezTo>
                        <a:pt x="57" y="50"/>
                        <a:pt x="57" y="51"/>
                        <a:pt x="57" y="52"/>
                      </a:cubicBezTo>
                      <a:cubicBezTo>
                        <a:pt x="58" y="56"/>
                        <a:pt x="56" y="60"/>
                        <a:pt x="53" y="6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775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12" name="íṧḻíḋê">
                  <a:extLst>
                    <a:ext uri="{FF2B5EF4-FFF2-40B4-BE49-F238E27FC236}">
                      <a16:creationId xmlns:a16="http://schemas.microsoft.com/office/drawing/2014/main" xmlns="" id="{3A73852E-DE00-4E34-BCE9-E48AE309B51A}"/>
                    </a:ext>
                  </a:extLst>
                </p:cNvPr>
                <p:cNvSpPr/>
                <p:nvPr/>
              </p:nvSpPr>
              <p:spPr bwMode="auto">
                <a:xfrm>
                  <a:off x="9763504" y="2679209"/>
                  <a:ext cx="340575" cy="340575"/>
                </a:xfrm>
                <a:custGeom>
                  <a:avLst/>
                  <a:gdLst>
                    <a:gd name="T0" fmla="*/ 90 w 107"/>
                    <a:gd name="T1" fmla="*/ 74 h 107"/>
                    <a:gd name="T2" fmla="*/ 78 w 107"/>
                    <a:gd name="T3" fmla="*/ 79 h 107"/>
                    <a:gd name="T4" fmla="*/ 33 w 107"/>
                    <a:gd name="T5" fmla="*/ 56 h 107"/>
                    <a:gd name="T6" fmla="*/ 34 w 107"/>
                    <a:gd name="T7" fmla="*/ 54 h 107"/>
                    <a:gd name="T8" fmla="*/ 33 w 107"/>
                    <a:gd name="T9" fmla="*/ 51 h 107"/>
                    <a:gd name="T10" fmla="*/ 78 w 107"/>
                    <a:gd name="T11" fmla="*/ 29 h 107"/>
                    <a:gd name="T12" fmla="*/ 90 w 107"/>
                    <a:gd name="T13" fmla="*/ 34 h 107"/>
                    <a:gd name="T14" fmla="*/ 107 w 107"/>
                    <a:gd name="T15" fmla="*/ 17 h 107"/>
                    <a:gd name="T16" fmla="*/ 90 w 107"/>
                    <a:gd name="T17" fmla="*/ 0 h 107"/>
                    <a:gd name="T18" fmla="*/ 74 w 107"/>
                    <a:gd name="T19" fmla="*/ 17 h 107"/>
                    <a:gd name="T20" fmla="*/ 74 w 107"/>
                    <a:gd name="T21" fmla="*/ 20 h 107"/>
                    <a:gd name="T22" fmla="*/ 29 w 107"/>
                    <a:gd name="T23" fmla="*/ 42 h 107"/>
                    <a:gd name="T24" fmla="*/ 17 w 107"/>
                    <a:gd name="T25" fmla="*/ 37 h 107"/>
                    <a:gd name="T26" fmla="*/ 0 w 107"/>
                    <a:gd name="T27" fmla="*/ 54 h 107"/>
                    <a:gd name="T28" fmla="*/ 17 w 107"/>
                    <a:gd name="T29" fmla="*/ 70 h 107"/>
                    <a:gd name="T30" fmla="*/ 29 w 107"/>
                    <a:gd name="T31" fmla="*/ 65 h 107"/>
                    <a:gd name="T32" fmla="*/ 74 w 107"/>
                    <a:gd name="T33" fmla="*/ 88 h 107"/>
                    <a:gd name="T34" fmla="*/ 74 w 107"/>
                    <a:gd name="T35" fmla="*/ 90 h 107"/>
                    <a:gd name="T36" fmla="*/ 90 w 107"/>
                    <a:gd name="T37" fmla="*/ 107 h 107"/>
                    <a:gd name="T38" fmla="*/ 107 w 107"/>
                    <a:gd name="T39" fmla="*/ 90 h 107"/>
                    <a:gd name="T40" fmla="*/ 90 w 107"/>
                    <a:gd name="T41" fmla="*/ 74 h 1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07" h="107">
                      <a:moveTo>
                        <a:pt x="90" y="74"/>
                      </a:moveTo>
                      <a:cubicBezTo>
                        <a:pt x="86" y="74"/>
                        <a:pt x="81" y="76"/>
                        <a:pt x="78" y="79"/>
                      </a:cubicBezTo>
                      <a:cubicBezTo>
                        <a:pt x="33" y="56"/>
                        <a:pt x="33" y="56"/>
                        <a:pt x="33" y="56"/>
                      </a:cubicBezTo>
                      <a:cubicBezTo>
                        <a:pt x="34" y="56"/>
                        <a:pt x="34" y="55"/>
                        <a:pt x="34" y="54"/>
                      </a:cubicBezTo>
                      <a:cubicBezTo>
                        <a:pt x="34" y="53"/>
                        <a:pt x="34" y="52"/>
                        <a:pt x="33" y="51"/>
                      </a:cubicBezTo>
                      <a:cubicBezTo>
                        <a:pt x="78" y="29"/>
                        <a:pt x="78" y="29"/>
                        <a:pt x="78" y="29"/>
                      </a:cubicBezTo>
                      <a:cubicBezTo>
                        <a:pt x="81" y="32"/>
                        <a:pt x="86" y="34"/>
                        <a:pt x="90" y="34"/>
                      </a:cubicBezTo>
                      <a:cubicBezTo>
                        <a:pt x="100" y="34"/>
                        <a:pt x="107" y="26"/>
                        <a:pt x="107" y="17"/>
                      </a:cubicBezTo>
                      <a:cubicBezTo>
                        <a:pt x="107" y="8"/>
                        <a:pt x="100" y="0"/>
                        <a:pt x="90" y="0"/>
                      </a:cubicBezTo>
                      <a:cubicBezTo>
                        <a:pt x="81" y="0"/>
                        <a:pt x="74" y="8"/>
                        <a:pt x="74" y="17"/>
                      </a:cubicBezTo>
                      <a:cubicBezTo>
                        <a:pt x="74" y="18"/>
                        <a:pt x="74" y="19"/>
                        <a:pt x="74" y="20"/>
                      </a:cubicBezTo>
                      <a:cubicBezTo>
                        <a:pt x="29" y="42"/>
                        <a:pt x="29" y="42"/>
                        <a:pt x="29" y="42"/>
                      </a:cubicBezTo>
                      <a:cubicBezTo>
                        <a:pt x="26" y="39"/>
                        <a:pt x="22" y="37"/>
                        <a:pt x="17" y="37"/>
                      </a:cubicBezTo>
                      <a:cubicBezTo>
                        <a:pt x="8" y="37"/>
                        <a:pt x="0" y="45"/>
                        <a:pt x="0" y="54"/>
                      </a:cubicBezTo>
                      <a:cubicBezTo>
                        <a:pt x="0" y="63"/>
                        <a:pt x="8" y="70"/>
                        <a:pt x="17" y="70"/>
                      </a:cubicBezTo>
                      <a:cubicBezTo>
                        <a:pt x="22" y="70"/>
                        <a:pt x="26" y="68"/>
                        <a:pt x="29" y="65"/>
                      </a:cubicBezTo>
                      <a:cubicBezTo>
                        <a:pt x="74" y="88"/>
                        <a:pt x="74" y="88"/>
                        <a:pt x="74" y="88"/>
                      </a:cubicBezTo>
                      <a:cubicBezTo>
                        <a:pt x="74" y="89"/>
                        <a:pt x="74" y="90"/>
                        <a:pt x="74" y="90"/>
                      </a:cubicBezTo>
                      <a:cubicBezTo>
                        <a:pt x="74" y="100"/>
                        <a:pt x="81" y="107"/>
                        <a:pt x="90" y="107"/>
                      </a:cubicBezTo>
                      <a:cubicBezTo>
                        <a:pt x="100" y="107"/>
                        <a:pt x="107" y="100"/>
                        <a:pt x="107" y="90"/>
                      </a:cubicBezTo>
                      <a:cubicBezTo>
                        <a:pt x="107" y="81"/>
                        <a:pt x="100" y="74"/>
                        <a:pt x="90" y="7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8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13" name="ïŝľîḍê">
                  <a:extLst>
                    <a:ext uri="{FF2B5EF4-FFF2-40B4-BE49-F238E27FC236}">
                      <a16:creationId xmlns:a16="http://schemas.microsoft.com/office/drawing/2014/main" xmlns="" id="{DC3ED622-48AD-472E-AF58-1D37D5373867}"/>
                    </a:ext>
                  </a:extLst>
                </p:cNvPr>
                <p:cNvSpPr/>
                <p:nvPr/>
              </p:nvSpPr>
              <p:spPr bwMode="auto">
                <a:xfrm>
                  <a:off x="9875071" y="1874748"/>
                  <a:ext cx="324917" cy="352319"/>
                </a:xfrm>
                <a:custGeom>
                  <a:avLst/>
                  <a:gdLst>
                    <a:gd name="T0" fmla="*/ 13 w 102"/>
                    <a:gd name="T1" fmla="*/ 100 h 110"/>
                    <a:gd name="T2" fmla="*/ 24 w 102"/>
                    <a:gd name="T3" fmla="*/ 110 h 110"/>
                    <a:gd name="T4" fmla="*/ 34 w 102"/>
                    <a:gd name="T5" fmla="*/ 100 h 110"/>
                    <a:gd name="T6" fmla="*/ 34 w 102"/>
                    <a:gd name="T7" fmla="*/ 100 h 110"/>
                    <a:gd name="T8" fmla="*/ 24 w 102"/>
                    <a:gd name="T9" fmla="*/ 89 h 110"/>
                    <a:gd name="T10" fmla="*/ 13 w 102"/>
                    <a:gd name="T11" fmla="*/ 100 h 110"/>
                    <a:gd name="T12" fmla="*/ 82 w 102"/>
                    <a:gd name="T13" fmla="*/ 100 h 110"/>
                    <a:gd name="T14" fmla="*/ 92 w 102"/>
                    <a:gd name="T15" fmla="*/ 110 h 110"/>
                    <a:gd name="T16" fmla="*/ 102 w 102"/>
                    <a:gd name="T17" fmla="*/ 100 h 110"/>
                    <a:gd name="T18" fmla="*/ 102 w 102"/>
                    <a:gd name="T19" fmla="*/ 100 h 110"/>
                    <a:gd name="T20" fmla="*/ 92 w 102"/>
                    <a:gd name="T21" fmla="*/ 89 h 110"/>
                    <a:gd name="T22" fmla="*/ 82 w 102"/>
                    <a:gd name="T23" fmla="*/ 100 h 110"/>
                    <a:gd name="T24" fmla="*/ 102 w 102"/>
                    <a:gd name="T25" fmla="*/ 55 h 110"/>
                    <a:gd name="T26" fmla="*/ 102 w 102"/>
                    <a:gd name="T27" fmla="*/ 14 h 110"/>
                    <a:gd name="T28" fmla="*/ 13 w 102"/>
                    <a:gd name="T29" fmla="*/ 14 h 110"/>
                    <a:gd name="T30" fmla="*/ 0 w 102"/>
                    <a:gd name="T31" fmla="*/ 0 h 110"/>
                    <a:gd name="T32" fmla="*/ 0 w 102"/>
                    <a:gd name="T33" fmla="*/ 7 h 110"/>
                    <a:gd name="T34" fmla="*/ 7 w 102"/>
                    <a:gd name="T35" fmla="*/ 14 h 110"/>
                    <a:gd name="T36" fmla="*/ 12 w 102"/>
                    <a:gd name="T37" fmla="*/ 58 h 110"/>
                    <a:gd name="T38" fmla="*/ 7 w 102"/>
                    <a:gd name="T39" fmla="*/ 69 h 110"/>
                    <a:gd name="T40" fmla="*/ 20 w 102"/>
                    <a:gd name="T41" fmla="*/ 82 h 110"/>
                    <a:gd name="T42" fmla="*/ 102 w 102"/>
                    <a:gd name="T43" fmla="*/ 82 h 110"/>
                    <a:gd name="T44" fmla="*/ 102 w 102"/>
                    <a:gd name="T45" fmla="*/ 76 h 110"/>
                    <a:gd name="T46" fmla="*/ 20 w 102"/>
                    <a:gd name="T47" fmla="*/ 76 h 110"/>
                    <a:gd name="T48" fmla="*/ 13 w 102"/>
                    <a:gd name="T49" fmla="*/ 69 h 110"/>
                    <a:gd name="T50" fmla="*/ 13 w 102"/>
                    <a:gd name="T51" fmla="*/ 69 h 110"/>
                    <a:gd name="T52" fmla="*/ 102 w 102"/>
                    <a:gd name="T53" fmla="*/ 55 h 1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102" h="110">
                      <a:moveTo>
                        <a:pt x="13" y="100"/>
                      </a:moveTo>
                      <a:cubicBezTo>
                        <a:pt x="13" y="105"/>
                        <a:pt x="18" y="110"/>
                        <a:pt x="24" y="110"/>
                      </a:cubicBezTo>
                      <a:cubicBezTo>
                        <a:pt x="29" y="110"/>
                        <a:pt x="34" y="105"/>
                        <a:pt x="34" y="100"/>
                      </a:cubicBezTo>
                      <a:cubicBezTo>
                        <a:pt x="34" y="100"/>
                        <a:pt x="34" y="100"/>
                        <a:pt x="34" y="100"/>
                      </a:cubicBezTo>
                      <a:cubicBezTo>
                        <a:pt x="34" y="94"/>
                        <a:pt x="29" y="89"/>
                        <a:pt x="24" y="89"/>
                      </a:cubicBezTo>
                      <a:cubicBezTo>
                        <a:pt x="18" y="89"/>
                        <a:pt x="13" y="94"/>
                        <a:pt x="13" y="100"/>
                      </a:cubicBezTo>
                      <a:close/>
                      <a:moveTo>
                        <a:pt x="82" y="100"/>
                      </a:moveTo>
                      <a:cubicBezTo>
                        <a:pt x="82" y="105"/>
                        <a:pt x="86" y="110"/>
                        <a:pt x="92" y="110"/>
                      </a:cubicBezTo>
                      <a:cubicBezTo>
                        <a:pt x="98" y="110"/>
                        <a:pt x="102" y="105"/>
                        <a:pt x="102" y="100"/>
                      </a:cubicBezTo>
                      <a:cubicBezTo>
                        <a:pt x="102" y="100"/>
                        <a:pt x="102" y="100"/>
                        <a:pt x="102" y="100"/>
                      </a:cubicBezTo>
                      <a:cubicBezTo>
                        <a:pt x="102" y="94"/>
                        <a:pt x="98" y="89"/>
                        <a:pt x="92" y="89"/>
                      </a:cubicBezTo>
                      <a:cubicBezTo>
                        <a:pt x="86" y="89"/>
                        <a:pt x="82" y="94"/>
                        <a:pt x="82" y="100"/>
                      </a:cubicBezTo>
                      <a:close/>
                      <a:moveTo>
                        <a:pt x="102" y="55"/>
                      </a:moveTo>
                      <a:cubicBezTo>
                        <a:pt x="102" y="14"/>
                        <a:pt x="102" y="14"/>
                        <a:pt x="102" y="14"/>
                      </a:cubicBezTo>
                      <a:cubicBezTo>
                        <a:pt x="13" y="14"/>
                        <a:pt x="13" y="14"/>
                        <a:pt x="13" y="14"/>
                      </a:cubicBezTo>
                      <a:cubicBezTo>
                        <a:pt x="13" y="6"/>
                        <a:pt x="7" y="0"/>
                        <a:pt x="0" y="0"/>
                      </a:cubicBezTo>
                      <a:cubicBezTo>
                        <a:pt x="0" y="7"/>
                        <a:pt x="0" y="7"/>
                        <a:pt x="0" y="7"/>
                      </a:cubicBezTo>
                      <a:cubicBezTo>
                        <a:pt x="3" y="7"/>
                        <a:pt x="7" y="10"/>
                        <a:pt x="7" y="14"/>
                      </a:cubicBezTo>
                      <a:cubicBezTo>
                        <a:pt x="12" y="58"/>
                        <a:pt x="12" y="58"/>
                        <a:pt x="12" y="58"/>
                      </a:cubicBezTo>
                      <a:cubicBezTo>
                        <a:pt x="9" y="61"/>
                        <a:pt x="7" y="64"/>
                        <a:pt x="7" y="69"/>
                      </a:cubicBezTo>
                      <a:cubicBezTo>
                        <a:pt x="7" y="76"/>
                        <a:pt x="13" y="82"/>
                        <a:pt x="20" y="82"/>
                      </a:cubicBezTo>
                      <a:cubicBezTo>
                        <a:pt x="102" y="82"/>
                        <a:pt x="102" y="82"/>
                        <a:pt x="102" y="82"/>
                      </a:cubicBezTo>
                      <a:cubicBezTo>
                        <a:pt x="102" y="76"/>
                        <a:pt x="102" y="76"/>
                        <a:pt x="102" y="76"/>
                      </a:cubicBezTo>
                      <a:cubicBezTo>
                        <a:pt x="20" y="76"/>
                        <a:pt x="20" y="76"/>
                        <a:pt x="20" y="76"/>
                      </a:cubicBezTo>
                      <a:cubicBezTo>
                        <a:pt x="16" y="76"/>
                        <a:pt x="13" y="73"/>
                        <a:pt x="13" y="69"/>
                      </a:cubicBezTo>
                      <a:cubicBezTo>
                        <a:pt x="13" y="69"/>
                        <a:pt x="13" y="69"/>
                        <a:pt x="13" y="69"/>
                      </a:cubicBezTo>
                      <a:lnTo>
                        <a:pt x="102" y="5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8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14" name="iṧļiḍè">
                  <a:extLst>
                    <a:ext uri="{FF2B5EF4-FFF2-40B4-BE49-F238E27FC236}">
                      <a16:creationId xmlns:a16="http://schemas.microsoft.com/office/drawing/2014/main" xmlns="" id="{088D6632-1B82-4E70-A6C2-1B321D04CF53}"/>
                    </a:ext>
                  </a:extLst>
                </p:cNvPr>
                <p:cNvSpPr/>
                <p:nvPr/>
              </p:nvSpPr>
              <p:spPr bwMode="auto">
                <a:xfrm>
                  <a:off x="9965108" y="1600722"/>
                  <a:ext cx="274026" cy="268153"/>
                </a:xfrm>
                <a:custGeom>
                  <a:avLst/>
                  <a:gdLst>
                    <a:gd name="T0" fmla="*/ 82 w 86"/>
                    <a:gd name="T1" fmla="*/ 47 h 84"/>
                    <a:gd name="T2" fmla="*/ 82 w 86"/>
                    <a:gd name="T3" fmla="*/ 42 h 84"/>
                    <a:gd name="T4" fmla="*/ 43 w 86"/>
                    <a:gd name="T5" fmla="*/ 3 h 84"/>
                    <a:gd name="T6" fmla="*/ 36 w 86"/>
                    <a:gd name="T7" fmla="*/ 4 h 84"/>
                    <a:gd name="T8" fmla="*/ 24 w 86"/>
                    <a:gd name="T9" fmla="*/ 0 h 84"/>
                    <a:gd name="T10" fmla="*/ 0 w 86"/>
                    <a:gd name="T11" fmla="*/ 23 h 84"/>
                    <a:gd name="T12" fmla="*/ 4 w 86"/>
                    <a:gd name="T13" fmla="*/ 36 h 84"/>
                    <a:gd name="T14" fmla="*/ 4 w 86"/>
                    <a:gd name="T15" fmla="*/ 42 h 84"/>
                    <a:gd name="T16" fmla="*/ 43 w 86"/>
                    <a:gd name="T17" fmla="*/ 81 h 84"/>
                    <a:gd name="T18" fmla="*/ 50 w 86"/>
                    <a:gd name="T19" fmla="*/ 80 h 84"/>
                    <a:gd name="T20" fmla="*/ 62 w 86"/>
                    <a:gd name="T21" fmla="*/ 84 h 84"/>
                    <a:gd name="T22" fmla="*/ 86 w 86"/>
                    <a:gd name="T23" fmla="*/ 61 h 84"/>
                    <a:gd name="T24" fmla="*/ 82 w 86"/>
                    <a:gd name="T25" fmla="*/ 47 h 84"/>
                    <a:gd name="T26" fmla="*/ 46 w 86"/>
                    <a:gd name="T27" fmla="*/ 71 h 84"/>
                    <a:gd name="T28" fmla="*/ 23 w 86"/>
                    <a:gd name="T29" fmla="*/ 64 h 84"/>
                    <a:gd name="T30" fmla="*/ 24 w 86"/>
                    <a:gd name="T31" fmla="*/ 51 h 84"/>
                    <a:gd name="T32" fmla="*/ 34 w 86"/>
                    <a:gd name="T33" fmla="*/ 59 h 84"/>
                    <a:gd name="T34" fmla="*/ 52 w 86"/>
                    <a:gd name="T35" fmla="*/ 58 h 84"/>
                    <a:gd name="T36" fmla="*/ 41 w 86"/>
                    <a:gd name="T37" fmla="*/ 47 h 84"/>
                    <a:gd name="T38" fmla="*/ 20 w 86"/>
                    <a:gd name="T39" fmla="*/ 30 h 84"/>
                    <a:gd name="T40" fmla="*/ 37 w 86"/>
                    <a:gd name="T41" fmla="*/ 13 h 84"/>
                    <a:gd name="T42" fmla="*/ 61 w 86"/>
                    <a:gd name="T43" fmla="*/ 19 h 84"/>
                    <a:gd name="T44" fmla="*/ 59 w 86"/>
                    <a:gd name="T45" fmla="*/ 31 h 84"/>
                    <a:gd name="T46" fmla="*/ 42 w 86"/>
                    <a:gd name="T47" fmla="*/ 22 h 84"/>
                    <a:gd name="T48" fmla="*/ 38 w 86"/>
                    <a:gd name="T49" fmla="*/ 35 h 84"/>
                    <a:gd name="T50" fmla="*/ 66 w 86"/>
                    <a:gd name="T51" fmla="*/ 49 h 84"/>
                    <a:gd name="T52" fmla="*/ 46 w 86"/>
                    <a:gd name="T53" fmla="*/ 71 h 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86" h="84">
                      <a:moveTo>
                        <a:pt x="82" y="47"/>
                      </a:moveTo>
                      <a:cubicBezTo>
                        <a:pt x="82" y="46"/>
                        <a:pt x="82" y="44"/>
                        <a:pt x="82" y="42"/>
                      </a:cubicBezTo>
                      <a:cubicBezTo>
                        <a:pt x="82" y="21"/>
                        <a:pt x="64" y="3"/>
                        <a:pt x="43" y="3"/>
                      </a:cubicBezTo>
                      <a:cubicBezTo>
                        <a:pt x="41" y="3"/>
                        <a:pt x="39" y="3"/>
                        <a:pt x="36" y="4"/>
                      </a:cubicBezTo>
                      <a:cubicBezTo>
                        <a:pt x="33" y="1"/>
                        <a:pt x="28" y="0"/>
                        <a:pt x="24" y="0"/>
                      </a:cubicBezTo>
                      <a:cubicBezTo>
                        <a:pt x="11" y="0"/>
                        <a:pt x="0" y="10"/>
                        <a:pt x="0" y="23"/>
                      </a:cubicBezTo>
                      <a:cubicBezTo>
                        <a:pt x="0" y="28"/>
                        <a:pt x="2" y="32"/>
                        <a:pt x="4" y="36"/>
                      </a:cubicBezTo>
                      <a:cubicBezTo>
                        <a:pt x="4" y="38"/>
                        <a:pt x="4" y="40"/>
                        <a:pt x="4" y="42"/>
                      </a:cubicBezTo>
                      <a:cubicBezTo>
                        <a:pt x="4" y="64"/>
                        <a:pt x="21" y="81"/>
                        <a:pt x="43" y="81"/>
                      </a:cubicBezTo>
                      <a:cubicBezTo>
                        <a:pt x="45" y="81"/>
                        <a:pt x="48" y="81"/>
                        <a:pt x="50" y="80"/>
                      </a:cubicBezTo>
                      <a:cubicBezTo>
                        <a:pt x="54" y="83"/>
                        <a:pt x="58" y="84"/>
                        <a:pt x="62" y="84"/>
                      </a:cubicBezTo>
                      <a:cubicBezTo>
                        <a:pt x="75" y="84"/>
                        <a:pt x="86" y="73"/>
                        <a:pt x="86" y="61"/>
                      </a:cubicBezTo>
                      <a:cubicBezTo>
                        <a:pt x="86" y="56"/>
                        <a:pt x="84" y="51"/>
                        <a:pt x="82" y="47"/>
                      </a:cubicBezTo>
                      <a:close/>
                      <a:moveTo>
                        <a:pt x="46" y="71"/>
                      </a:moveTo>
                      <a:cubicBezTo>
                        <a:pt x="34" y="71"/>
                        <a:pt x="28" y="69"/>
                        <a:pt x="23" y="64"/>
                      </a:cubicBezTo>
                      <a:cubicBezTo>
                        <a:pt x="17" y="58"/>
                        <a:pt x="19" y="52"/>
                        <a:pt x="24" y="51"/>
                      </a:cubicBezTo>
                      <a:cubicBezTo>
                        <a:pt x="29" y="51"/>
                        <a:pt x="32" y="57"/>
                        <a:pt x="34" y="59"/>
                      </a:cubicBezTo>
                      <a:cubicBezTo>
                        <a:pt x="37" y="60"/>
                        <a:pt x="47" y="64"/>
                        <a:pt x="52" y="58"/>
                      </a:cubicBezTo>
                      <a:cubicBezTo>
                        <a:pt x="58" y="51"/>
                        <a:pt x="48" y="48"/>
                        <a:pt x="41" y="47"/>
                      </a:cubicBezTo>
                      <a:cubicBezTo>
                        <a:pt x="32" y="46"/>
                        <a:pt x="19" y="40"/>
                        <a:pt x="20" y="30"/>
                      </a:cubicBezTo>
                      <a:cubicBezTo>
                        <a:pt x="21" y="19"/>
                        <a:pt x="29" y="14"/>
                        <a:pt x="37" y="13"/>
                      </a:cubicBezTo>
                      <a:cubicBezTo>
                        <a:pt x="48" y="12"/>
                        <a:pt x="55" y="15"/>
                        <a:pt x="61" y="19"/>
                      </a:cubicBezTo>
                      <a:cubicBezTo>
                        <a:pt x="67" y="25"/>
                        <a:pt x="63" y="31"/>
                        <a:pt x="59" y="31"/>
                      </a:cubicBezTo>
                      <a:cubicBezTo>
                        <a:pt x="55" y="32"/>
                        <a:pt x="51" y="22"/>
                        <a:pt x="42" y="22"/>
                      </a:cubicBezTo>
                      <a:cubicBezTo>
                        <a:pt x="33" y="22"/>
                        <a:pt x="27" y="32"/>
                        <a:pt x="38" y="35"/>
                      </a:cubicBezTo>
                      <a:cubicBezTo>
                        <a:pt x="49" y="37"/>
                        <a:pt x="61" y="38"/>
                        <a:pt x="66" y="49"/>
                      </a:cubicBezTo>
                      <a:cubicBezTo>
                        <a:pt x="70" y="59"/>
                        <a:pt x="59" y="70"/>
                        <a:pt x="46" y="7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5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15" name="îSľîḑê">
                  <a:extLst>
                    <a:ext uri="{FF2B5EF4-FFF2-40B4-BE49-F238E27FC236}">
                      <a16:creationId xmlns:a16="http://schemas.microsoft.com/office/drawing/2014/main" xmlns="" id="{1594B1AC-2153-4EB4-B888-E6F07BB07D4E}"/>
                    </a:ext>
                  </a:extLst>
                </p:cNvPr>
                <p:cNvSpPr/>
                <p:nvPr/>
              </p:nvSpPr>
              <p:spPr bwMode="auto">
                <a:xfrm>
                  <a:off x="10082548" y="1367799"/>
                  <a:ext cx="152672" cy="199648"/>
                </a:xfrm>
                <a:custGeom>
                  <a:avLst/>
                  <a:gdLst>
                    <a:gd name="T0" fmla="*/ 42 w 48"/>
                    <a:gd name="T1" fmla="*/ 8 h 63"/>
                    <a:gd name="T2" fmla="*/ 6 w 48"/>
                    <a:gd name="T3" fmla="*/ 8 h 63"/>
                    <a:gd name="T4" fmla="*/ 0 w 48"/>
                    <a:gd name="T5" fmla="*/ 14 h 63"/>
                    <a:gd name="T6" fmla="*/ 0 w 48"/>
                    <a:gd name="T7" fmla="*/ 16 h 63"/>
                    <a:gd name="T8" fmla="*/ 48 w 48"/>
                    <a:gd name="T9" fmla="*/ 16 h 63"/>
                    <a:gd name="T10" fmla="*/ 48 w 48"/>
                    <a:gd name="T11" fmla="*/ 14 h 63"/>
                    <a:gd name="T12" fmla="*/ 42 w 48"/>
                    <a:gd name="T13" fmla="*/ 8 h 63"/>
                    <a:gd name="T14" fmla="*/ 31 w 48"/>
                    <a:gd name="T15" fmla="*/ 4 h 63"/>
                    <a:gd name="T16" fmla="*/ 32 w 48"/>
                    <a:gd name="T17" fmla="*/ 10 h 63"/>
                    <a:gd name="T18" fmla="*/ 16 w 48"/>
                    <a:gd name="T19" fmla="*/ 10 h 63"/>
                    <a:gd name="T20" fmla="*/ 17 w 48"/>
                    <a:gd name="T21" fmla="*/ 4 h 63"/>
                    <a:gd name="T22" fmla="*/ 31 w 48"/>
                    <a:gd name="T23" fmla="*/ 4 h 63"/>
                    <a:gd name="T24" fmla="*/ 32 w 48"/>
                    <a:gd name="T25" fmla="*/ 0 h 63"/>
                    <a:gd name="T26" fmla="*/ 16 w 48"/>
                    <a:gd name="T27" fmla="*/ 0 h 63"/>
                    <a:gd name="T28" fmla="*/ 13 w 48"/>
                    <a:gd name="T29" fmla="*/ 3 h 63"/>
                    <a:gd name="T30" fmla="*/ 12 w 48"/>
                    <a:gd name="T31" fmla="*/ 11 h 63"/>
                    <a:gd name="T32" fmla="*/ 14 w 48"/>
                    <a:gd name="T33" fmla="*/ 14 h 63"/>
                    <a:gd name="T34" fmla="*/ 34 w 48"/>
                    <a:gd name="T35" fmla="*/ 14 h 63"/>
                    <a:gd name="T36" fmla="*/ 36 w 48"/>
                    <a:gd name="T37" fmla="*/ 11 h 63"/>
                    <a:gd name="T38" fmla="*/ 35 w 48"/>
                    <a:gd name="T39" fmla="*/ 3 h 63"/>
                    <a:gd name="T40" fmla="*/ 32 w 48"/>
                    <a:gd name="T41" fmla="*/ 0 h 63"/>
                    <a:gd name="T42" fmla="*/ 43 w 48"/>
                    <a:gd name="T43" fmla="*/ 20 h 63"/>
                    <a:gd name="T44" fmla="*/ 5 w 48"/>
                    <a:gd name="T45" fmla="*/ 20 h 63"/>
                    <a:gd name="T46" fmla="*/ 2 w 48"/>
                    <a:gd name="T47" fmla="*/ 24 h 63"/>
                    <a:gd name="T48" fmla="*/ 5 w 48"/>
                    <a:gd name="T49" fmla="*/ 59 h 63"/>
                    <a:gd name="T50" fmla="*/ 9 w 48"/>
                    <a:gd name="T51" fmla="*/ 63 h 63"/>
                    <a:gd name="T52" fmla="*/ 39 w 48"/>
                    <a:gd name="T53" fmla="*/ 63 h 63"/>
                    <a:gd name="T54" fmla="*/ 43 w 48"/>
                    <a:gd name="T55" fmla="*/ 59 h 63"/>
                    <a:gd name="T56" fmla="*/ 46 w 48"/>
                    <a:gd name="T57" fmla="*/ 24 h 63"/>
                    <a:gd name="T58" fmla="*/ 43 w 48"/>
                    <a:gd name="T59" fmla="*/ 20 h 63"/>
                    <a:gd name="T60" fmla="*/ 16 w 48"/>
                    <a:gd name="T61" fmla="*/ 55 h 63"/>
                    <a:gd name="T62" fmla="*/ 10 w 48"/>
                    <a:gd name="T63" fmla="*/ 55 h 63"/>
                    <a:gd name="T64" fmla="*/ 8 w 48"/>
                    <a:gd name="T65" fmla="*/ 28 h 63"/>
                    <a:gd name="T66" fmla="*/ 16 w 48"/>
                    <a:gd name="T67" fmla="*/ 28 h 63"/>
                    <a:gd name="T68" fmla="*/ 16 w 48"/>
                    <a:gd name="T69" fmla="*/ 55 h 63"/>
                    <a:gd name="T70" fmla="*/ 28 w 48"/>
                    <a:gd name="T71" fmla="*/ 55 h 63"/>
                    <a:gd name="T72" fmla="*/ 20 w 48"/>
                    <a:gd name="T73" fmla="*/ 55 h 63"/>
                    <a:gd name="T74" fmla="*/ 20 w 48"/>
                    <a:gd name="T75" fmla="*/ 28 h 63"/>
                    <a:gd name="T76" fmla="*/ 28 w 48"/>
                    <a:gd name="T77" fmla="*/ 28 h 63"/>
                    <a:gd name="T78" fmla="*/ 28 w 48"/>
                    <a:gd name="T79" fmla="*/ 55 h 63"/>
                    <a:gd name="T80" fmla="*/ 38 w 48"/>
                    <a:gd name="T81" fmla="*/ 55 h 63"/>
                    <a:gd name="T82" fmla="*/ 32 w 48"/>
                    <a:gd name="T83" fmla="*/ 55 h 63"/>
                    <a:gd name="T84" fmla="*/ 32 w 48"/>
                    <a:gd name="T85" fmla="*/ 28 h 63"/>
                    <a:gd name="T86" fmla="*/ 40 w 48"/>
                    <a:gd name="T87" fmla="*/ 28 h 63"/>
                    <a:gd name="T88" fmla="*/ 38 w 48"/>
                    <a:gd name="T89" fmla="*/ 55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48" h="63">
                      <a:moveTo>
                        <a:pt x="42" y="8"/>
                      </a:moveTo>
                      <a:cubicBezTo>
                        <a:pt x="6" y="8"/>
                        <a:pt x="6" y="8"/>
                        <a:pt x="6" y="8"/>
                      </a:cubicBezTo>
                      <a:cubicBezTo>
                        <a:pt x="3" y="8"/>
                        <a:pt x="0" y="11"/>
                        <a:pt x="0" y="14"/>
                      </a:cubicBezTo>
                      <a:cubicBezTo>
                        <a:pt x="0" y="16"/>
                        <a:pt x="0" y="16"/>
                        <a:pt x="0" y="16"/>
                      </a:cubicBezTo>
                      <a:cubicBezTo>
                        <a:pt x="48" y="16"/>
                        <a:pt x="48" y="16"/>
                        <a:pt x="48" y="16"/>
                      </a:cubicBezTo>
                      <a:cubicBezTo>
                        <a:pt x="48" y="14"/>
                        <a:pt x="48" y="14"/>
                        <a:pt x="48" y="14"/>
                      </a:cubicBezTo>
                      <a:cubicBezTo>
                        <a:pt x="48" y="11"/>
                        <a:pt x="45" y="8"/>
                        <a:pt x="42" y="8"/>
                      </a:cubicBezTo>
                      <a:close/>
                      <a:moveTo>
                        <a:pt x="31" y="4"/>
                      </a:moveTo>
                      <a:cubicBezTo>
                        <a:pt x="32" y="10"/>
                        <a:pt x="32" y="10"/>
                        <a:pt x="32" y="10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7" y="4"/>
                        <a:pt x="17" y="4"/>
                        <a:pt x="17" y="4"/>
                      </a:cubicBezTo>
                      <a:cubicBezTo>
                        <a:pt x="31" y="4"/>
                        <a:pt x="31" y="4"/>
                        <a:pt x="31" y="4"/>
                      </a:cubicBezTo>
                      <a:moveTo>
                        <a:pt x="32" y="0"/>
                      </a:moveTo>
                      <a:cubicBezTo>
                        <a:pt x="16" y="0"/>
                        <a:pt x="16" y="0"/>
                        <a:pt x="16" y="0"/>
                      </a:cubicBezTo>
                      <a:cubicBezTo>
                        <a:pt x="15" y="0"/>
                        <a:pt x="13" y="1"/>
                        <a:pt x="13" y="3"/>
                      </a:cubicBezTo>
                      <a:cubicBezTo>
                        <a:pt x="12" y="11"/>
                        <a:pt x="12" y="11"/>
                        <a:pt x="12" y="11"/>
                      </a:cubicBezTo>
                      <a:cubicBezTo>
                        <a:pt x="11" y="13"/>
                        <a:pt x="13" y="14"/>
                        <a:pt x="14" y="14"/>
                      </a:cubicBezTo>
                      <a:cubicBezTo>
                        <a:pt x="34" y="14"/>
                        <a:pt x="34" y="14"/>
                        <a:pt x="34" y="14"/>
                      </a:cubicBezTo>
                      <a:cubicBezTo>
                        <a:pt x="36" y="14"/>
                        <a:pt x="37" y="13"/>
                        <a:pt x="36" y="11"/>
                      </a:cubicBezTo>
                      <a:cubicBezTo>
                        <a:pt x="35" y="3"/>
                        <a:pt x="35" y="3"/>
                        <a:pt x="35" y="3"/>
                      </a:cubicBezTo>
                      <a:cubicBezTo>
                        <a:pt x="35" y="1"/>
                        <a:pt x="34" y="0"/>
                        <a:pt x="32" y="0"/>
                      </a:cubicBezTo>
                      <a:close/>
                      <a:moveTo>
                        <a:pt x="43" y="20"/>
                      </a:moveTo>
                      <a:cubicBezTo>
                        <a:pt x="5" y="20"/>
                        <a:pt x="5" y="20"/>
                        <a:pt x="5" y="20"/>
                      </a:cubicBezTo>
                      <a:cubicBezTo>
                        <a:pt x="3" y="20"/>
                        <a:pt x="2" y="22"/>
                        <a:pt x="2" y="24"/>
                      </a:cubicBezTo>
                      <a:cubicBezTo>
                        <a:pt x="5" y="59"/>
                        <a:pt x="5" y="59"/>
                        <a:pt x="5" y="59"/>
                      </a:cubicBezTo>
                      <a:cubicBezTo>
                        <a:pt x="5" y="61"/>
                        <a:pt x="7" y="63"/>
                        <a:pt x="9" y="63"/>
                      </a:cubicBezTo>
                      <a:cubicBezTo>
                        <a:pt x="39" y="63"/>
                        <a:pt x="39" y="63"/>
                        <a:pt x="39" y="63"/>
                      </a:cubicBezTo>
                      <a:cubicBezTo>
                        <a:pt x="41" y="63"/>
                        <a:pt x="43" y="61"/>
                        <a:pt x="43" y="59"/>
                      </a:cubicBezTo>
                      <a:cubicBezTo>
                        <a:pt x="46" y="24"/>
                        <a:pt x="46" y="24"/>
                        <a:pt x="46" y="24"/>
                      </a:cubicBezTo>
                      <a:cubicBezTo>
                        <a:pt x="47" y="22"/>
                        <a:pt x="45" y="20"/>
                        <a:pt x="43" y="20"/>
                      </a:cubicBezTo>
                      <a:close/>
                      <a:moveTo>
                        <a:pt x="16" y="55"/>
                      </a:moveTo>
                      <a:cubicBezTo>
                        <a:pt x="10" y="55"/>
                        <a:pt x="10" y="55"/>
                        <a:pt x="10" y="55"/>
                      </a:cubicBezTo>
                      <a:cubicBezTo>
                        <a:pt x="8" y="28"/>
                        <a:pt x="8" y="28"/>
                        <a:pt x="8" y="28"/>
                      </a:cubicBezTo>
                      <a:cubicBezTo>
                        <a:pt x="16" y="28"/>
                        <a:pt x="16" y="28"/>
                        <a:pt x="16" y="28"/>
                      </a:cubicBezTo>
                      <a:lnTo>
                        <a:pt x="16" y="55"/>
                      </a:lnTo>
                      <a:close/>
                      <a:moveTo>
                        <a:pt x="28" y="55"/>
                      </a:moveTo>
                      <a:cubicBezTo>
                        <a:pt x="20" y="55"/>
                        <a:pt x="20" y="55"/>
                        <a:pt x="20" y="55"/>
                      </a:cubicBezTo>
                      <a:cubicBezTo>
                        <a:pt x="20" y="28"/>
                        <a:pt x="20" y="28"/>
                        <a:pt x="20" y="28"/>
                      </a:cubicBezTo>
                      <a:cubicBezTo>
                        <a:pt x="28" y="28"/>
                        <a:pt x="28" y="28"/>
                        <a:pt x="28" y="28"/>
                      </a:cubicBezTo>
                      <a:lnTo>
                        <a:pt x="28" y="55"/>
                      </a:lnTo>
                      <a:close/>
                      <a:moveTo>
                        <a:pt x="38" y="55"/>
                      </a:moveTo>
                      <a:cubicBezTo>
                        <a:pt x="32" y="55"/>
                        <a:pt x="32" y="55"/>
                        <a:pt x="32" y="55"/>
                      </a:cubicBezTo>
                      <a:cubicBezTo>
                        <a:pt x="32" y="28"/>
                        <a:pt x="32" y="28"/>
                        <a:pt x="32" y="28"/>
                      </a:cubicBezTo>
                      <a:cubicBezTo>
                        <a:pt x="40" y="28"/>
                        <a:pt x="40" y="28"/>
                        <a:pt x="40" y="28"/>
                      </a:cubicBezTo>
                      <a:lnTo>
                        <a:pt x="38" y="5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325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16" name="îṥ1ídé">
                  <a:extLst>
                    <a:ext uri="{FF2B5EF4-FFF2-40B4-BE49-F238E27FC236}">
                      <a16:creationId xmlns:a16="http://schemas.microsoft.com/office/drawing/2014/main" xmlns="" id="{94EC33EC-5636-4374-B21D-C7E5E45602C8}"/>
                    </a:ext>
                  </a:extLst>
                </p:cNvPr>
                <p:cNvSpPr/>
                <p:nvPr/>
              </p:nvSpPr>
              <p:spPr bwMode="auto">
                <a:xfrm>
                  <a:off x="9634320" y="3002169"/>
                  <a:ext cx="416912" cy="418868"/>
                </a:xfrm>
                <a:custGeom>
                  <a:avLst/>
                  <a:gdLst>
                    <a:gd name="T0" fmla="*/ 65 w 130"/>
                    <a:gd name="T1" fmla="*/ 0 h 131"/>
                    <a:gd name="T2" fmla="*/ 0 w 130"/>
                    <a:gd name="T3" fmla="*/ 65 h 131"/>
                    <a:gd name="T4" fmla="*/ 65 w 130"/>
                    <a:gd name="T5" fmla="*/ 131 h 131"/>
                    <a:gd name="T6" fmla="*/ 130 w 130"/>
                    <a:gd name="T7" fmla="*/ 65 h 131"/>
                    <a:gd name="T8" fmla="*/ 65 w 130"/>
                    <a:gd name="T9" fmla="*/ 0 h 131"/>
                    <a:gd name="T10" fmla="*/ 65 w 130"/>
                    <a:gd name="T11" fmla="*/ 114 h 131"/>
                    <a:gd name="T12" fmla="*/ 16 w 130"/>
                    <a:gd name="T13" fmla="*/ 65 h 131"/>
                    <a:gd name="T14" fmla="*/ 65 w 130"/>
                    <a:gd name="T15" fmla="*/ 17 h 131"/>
                    <a:gd name="T16" fmla="*/ 114 w 130"/>
                    <a:gd name="T17" fmla="*/ 65 h 131"/>
                    <a:gd name="T18" fmla="*/ 65 w 130"/>
                    <a:gd name="T19" fmla="*/ 114 h 131"/>
                    <a:gd name="T20" fmla="*/ 40 w 130"/>
                    <a:gd name="T21" fmla="*/ 65 h 131"/>
                    <a:gd name="T22" fmla="*/ 65 w 130"/>
                    <a:gd name="T23" fmla="*/ 90 h 131"/>
                    <a:gd name="T24" fmla="*/ 89 w 130"/>
                    <a:gd name="T25" fmla="*/ 65 h 131"/>
                    <a:gd name="T26" fmla="*/ 65 w 130"/>
                    <a:gd name="T27" fmla="*/ 41 h 131"/>
                    <a:gd name="T28" fmla="*/ 40 w 130"/>
                    <a:gd name="T29" fmla="*/ 65 h 1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30" h="131">
                      <a:moveTo>
                        <a:pt x="65" y="0"/>
                      </a:moveTo>
                      <a:cubicBezTo>
                        <a:pt x="29" y="0"/>
                        <a:pt x="0" y="29"/>
                        <a:pt x="0" y="65"/>
                      </a:cubicBezTo>
                      <a:cubicBezTo>
                        <a:pt x="0" y="101"/>
                        <a:pt x="29" y="131"/>
                        <a:pt x="65" y="131"/>
                      </a:cubicBezTo>
                      <a:cubicBezTo>
                        <a:pt x="101" y="131"/>
                        <a:pt x="130" y="101"/>
                        <a:pt x="130" y="65"/>
                      </a:cubicBezTo>
                      <a:cubicBezTo>
                        <a:pt x="130" y="29"/>
                        <a:pt x="101" y="0"/>
                        <a:pt x="65" y="0"/>
                      </a:cubicBezTo>
                      <a:close/>
                      <a:moveTo>
                        <a:pt x="65" y="114"/>
                      </a:moveTo>
                      <a:cubicBezTo>
                        <a:pt x="38" y="114"/>
                        <a:pt x="16" y="92"/>
                        <a:pt x="16" y="65"/>
                      </a:cubicBezTo>
                      <a:cubicBezTo>
                        <a:pt x="16" y="38"/>
                        <a:pt x="38" y="17"/>
                        <a:pt x="65" y="17"/>
                      </a:cubicBezTo>
                      <a:cubicBezTo>
                        <a:pt x="92" y="17"/>
                        <a:pt x="114" y="38"/>
                        <a:pt x="114" y="65"/>
                      </a:cubicBezTo>
                      <a:cubicBezTo>
                        <a:pt x="114" y="92"/>
                        <a:pt x="92" y="114"/>
                        <a:pt x="65" y="114"/>
                      </a:cubicBezTo>
                      <a:close/>
                      <a:moveTo>
                        <a:pt x="40" y="65"/>
                      </a:moveTo>
                      <a:cubicBezTo>
                        <a:pt x="40" y="79"/>
                        <a:pt x="51" y="90"/>
                        <a:pt x="65" y="90"/>
                      </a:cubicBezTo>
                      <a:cubicBezTo>
                        <a:pt x="78" y="90"/>
                        <a:pt x="89" y="79"/>
                        <a:pt x="89" y="65"/>
                      </a:cubicBezTo>
                      <a:cubicBezTo>
                        <a:pt x="89" y="52"/>
                        <a:pt x="78" y="41"/>
                        <a:pt x="65" y="41"/>
                      </a:cubicBezTo>
                      <a:cubicBezTo>
                        <a:pt x="51" y="41"/>
                        <a:pt x="40" y="52"/>
                        <a:pt x="40" y="6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92500" lnSpcReduction="1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17" name="îṧļiďê">
                  <a:extLst>
                    <a:ext uri="{FF2B5EF4-FFF2-40B4-BE49-F238E27FC236}">
                      <a16:creationId xmlns:a16="http://schemas.microsoft.com/office/drawing/2014/main" xmlns="" id="{017A24CA-2194-404C-94E1-A5704ED24E88}"/>
                    </a:ext>
                  </a:extLst>
                </p:cNvPr>
                <p:cNvSpPr/>
                <p:nvPr/>
              </p:nvSpPr>
              <p:spPr bwMode="auto">
                <a:xfrm>
                  <a:off x="9330934" y="1252317"/>
                  <a:ext cx="690938" cy="299471"/>
                </a:xfrm>
                <a:custGeom>
                  <a:avLst/>
                  <a:gdLst>
                    <a:gd name="T0" fmla="*/ 188 w 216"/>
                    <a:gd name="T1" fmla="*/ 41 h 94"/>
                    <a:gd name="T2" fmla="*/ 178 w 216"/>
                    <a:gd name="T3" fmla="*/ 43 h 94"/>
                    <a:gd name="T4" fmla="*/ 129 w 216"/>
                    <a:gd name="T5" fmla="*/ 0 h 94"/>
                    <a:gd name="T6" fmla="*/ 111 w 216"/>
                    <a:gd name="T7" fmla="*/ 3 h 94"/>
                    <a:gd name="T8" fmla="*/ 108 w 216"/>
                    <a:gd name="T9" fmla="*/ 6 h 94"/>
                    <a:gd name="T10" fmla="*/ 108 w 216"/>
                    <a:gd name="T11" fmla="*/ 91 h 94"/>
                    <a:gd name="T12" fmla="*/ 111 w 216"/>
                    <a:gd name="T13" fmla="*/ 94 h 94"/>
                    <a:gd name="T14" fmla="*/ 188 w 216"/>
                    <a:gd name="T15" fmla="*/ 94 h 94"/>
                    <a:gd name="T16" fmla="*/ 216 w 216"/>
                    <a:gd name="T17" fmla="*/ 68 h 94"/>
                    <a:gd name="T18" fmla="*/ 188 w 216"/>
                    <a:gd name="T19" fmla="*/ 41 h 94"/>
                    <a:gd name="T20" fmla="*/ 85 w 216"/>
                    <a:gd name="T21" fmla="*/ 94 h 94"/>
                    <a:gd name="T22" fmla="*/ 91 w 216"/>
                    <a:gd name="T23" fmla="*/ 94 h 94"/>
                    <a:gd name="T24" fmla="*/ 95 w 216"/>
                    <a:gd name="T25" fmla="*/ 47 h 94"/>
                    <a:gd name="T26" fmla="*/ 91 w 216"/>
                    <a:gd name="T27" fmla="*/ 0 h 94"/>
                    <a:gd name="T28" fmla="*/ 85 w 216"/>
                    <a:gd name="T29" fmla="*/ 0 h 94"/>
                    <a:gd name="T30" fmla="*/ 81 w 216"/>
                    <a:gd name="T31" fmla="*/ 47 h 94"/>
                    <a:gd name="T32" fmla="*/ 85 w 216"/>
                    <a:gd name="T33" fmla="*/ 94 h 94"/>
                    <a:gd name="T34" fmla="*/ 64 w 216"/>
                    <a:gd name="T35" fmla="*/ 94 h 94"/>
                    <a:gd name="T36" fmla="*/ 58 w 216"/>
                    <a:gd name="T37" fmla="*/ 94 h 94"/>
                    <a:gd name="T38" fmla="*/ 54 w 216"/>
                    <a:gd name="T39" fmla="*/ 60 h 94"/>
                    <a:gd name="T40" fmla="*/ 58 w 216"/>
                    <a:gd name="T41" fmla="*/ 27 h 94"/>
                    <a:gd name="T42" fmla="*/ 64 w 216"/>
                    <a:gd name="T43" fmla="*/ 27 h 94"/>
                    <a:gd name="T44" fmla="*/ 68 w 216"/>
                    <a:gd name="T45" fmla="*/ 61 h 94"/>
                    <a:gd name="T46" fmla="*/ 64 w 216"/>
                    <a:gd name="T47" fmla="*/ 94 h 94"/>
                    <a:gd name="T48" fmla="*/ 31 w 216"/>
                    <a:gd name="T49" fmla="*/ 94 h 94"/>
                    <a:gd name="T50" fmla="*/ 37 w 216"/>
                    <a:gd name="T51" fmla="*/ 94 h 94"/>
                    <a:gd name="T52" fmla="*/ 41 w 216"/>
                    <a:gd name="T53" fmla="*/ 67 h 94"/>
                    <a:gd name="T54" fmla="*/ 37 w 216"/>
                    <a:gd name="T55" fmla="*/ 40 h 94"/>
                    <a:gd name="T56" fmla="*/ 31 w 216"/>
                    <a:gd name="T57" fmla="*/ 40 h 94"/>
                    <a:gd name="T58" fmla="*/ 27 w 216"/>
                    <a:gd name="T59" fmla="*/ 67 h 94"/>
                    <a:gd name="T60" fmla="*/ 31 w 216"/>
                    <a:gd name="T61" fmla="*/ 94 h 94"/>
                    <a:gd name="T62" fmla="*/ 4 w 216"/>
                    <a:gd name="T63" fmla="*/ 81 h 94"/>
                    <a:gd name="T64" fmla="*/ 10 w 216"/>
                    <a:gd name="T65" fmla="*/ 81 h 94"/>
                    <a:gd name="T66" fmla="*/ 14 w 216"/>
                    <a:gd name="T67" fmla="*/ 67 h 94"/>
                    <a:gd name="T68" fmla="*/ 10 w 216"/>
                    <a:gd name="T69" fmla="*/ 54 h 94"/>
                    <a:gd name="T70" fmla="*/ 4 w 216"/>
                    <a:gd name="T71" fmla="*/ 54 h 94"/>
                    <a:gd name="T72" fmla="*/ 0 w 216"/>
                    <a:gd name="T73" fmla="*/ 67 h 94"/>
                    <a:gd name="T74" fmla="*/ 4 w 216"/>
                    <a:gd name="T75" fmla="*/ 81 h 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216" h="94">
                      <a:moveTo>
                        <a:pt x="188" y="41"/>
                      </a:moveTo>
                      <a:cubicBezTo>
                        <a:pt x="184" y="41"/>
                        <a:pt x="181" y="42"/>
                        <a:pt x="178" y="43"/>
                      </a:cubicBezTo>
                      <a:cubicBezTo>
                        <a:pt x="175" y="19"/>
                        <a:pt x="154" y="0"/>
                        <a:pt x="129" y="0"/>
                      </a:cubicBezTo>
                      <a:cubicBezTo>
                        <a:pt x="122" y="0"/>
                        <a:pt x="116" y="1"/>
                        <a:pt x="111" y="3"/>
                      </a:cubicBezTo>
                      <a:cubicBezTo>
                        <a:pt x="109" y="4"/>
                        <a:pt x="108" y="5"/>
                        <a:pt x="108" y="6"/>
                      </a:cubicBezTo>
                      <a:cubicBezTo>
                        <a:pt x="108" y="91"/>
                        <a:pt x="108" y="91"/>
                        <a:pt x="108" y="91"/>
                      </a:cubicBezTo>
                      <a:cubicBezTo>
                        <a:pt x="108" y="93"/>
                        <a:pt x="110" y="94"/>
                        <a:pt x="111" y="94"/>
                      </a:cubicBezTo>
                      <a:cubicBezTo>
                        <a:pt x="111" y="94"/>
                        <a:pt x="188" y="94"/>
                        <a:pt x="188" y="94"/>
                      </a:cubicBezTo>
                      <a:cubicBezTo>
                        <a:pt x="204" y="94"/>
                        <a:pt x="216" y="82"/>
                        <a:pt x="216" y="68"/>
                      </a:cubicBezTo>
                      <a:cubicBezTo>
                        <a:pt x="216" y="53"/>
                        <a:pt x="204" y="41"/>
                        <a:pt x="188" y="41"/>
                      </a:cubicBezTo>
                      <a:close/>
                      <a:moveTo>
                        <a:pt x="85" y="94"/>
                      </a:moveTo>
                      <a:cubicBezTo>
                        <a:pt x="91" y="94"/>
                        <a:pt x="91" y="94"/>
                        <a:pt x="91" y="94"/>
                      </a:cubicBezTo>
                      <a:cubicBezTo>
                        <a:pt x="95" y="47"/>
                        <a:pt x="95" y="47"/>
                        <a:pt x="95" y="47"/>
                      </a:cubicBezTo>
                      <a:cubicBezTo>
                        <a:pt x="91" y="0"/>
                        <a:pt x="91" y="0"/>
                        <a:pt x="91" y="0"/>
                      </a:cubicBezTo>
                      <a:cubicBezTo>
                        <a:pt x="85" y="0"/>
                        <a:pt x="85" y="0"/>
                        <a:pt x="85" y="0"/>
                      </a:cubicBezTo>
                      <a:cubicBezTo>
                        <a:pt x="81" y="47"/>
                        <a:pt x="81" y="47"/>
                        <a:pt x="81" y="47"/>
                      </a:cubicBezTo>
                      <a:lnTo>
                        <a:pt x="85" y="94"/>
                      </a:lnTo>
                      <a:close/>
                      <a:moveTo>
                        <a:pt x="64" y="94"/>
                      </a:moveTo>
                      <a:cubicBezTo>
                        <a:pt x="58" y="94"/>
                        <a:pt x="58" y="94"/>
                        <a:pt x="58" y="94"/>
                      </a:cubicBezTo>
                      <a:cubicBezTo>
                        <a:pt x="54" y="60"/>
                        <a:pt x="54" y="60"/>
                        <a:pt x="54" y="60"/>
                      </a:cubicBezTo>
                      <a:cubicBezTo>
                        <a:pt x="58" y="27"/>
                        <a:pt x="58" y="27"/>
                        <a:pt x="58" y="27"/>
                      </a:cubicBezTo>
                      <a:cubicBezTo>
                        <a:pt x="64" y="27"/>
                        <a:pt x="64" y="27"/>
                        <a:pt x="64" y="27"/>
                      </a:cubicBezTo>
                      <a:cubicBezTo>
                        <a:pt x="68" y="61"/>
                        <a:pt x="68" y="61"/>
                        <a:pt x="68" y="61"/>
                      </a:cubicBezTo>
                      <a:lnTo>
                        <a:pt x="64" y="94"/>
                      </a:lnTo>
                      <a:close/>
                      <a:moveTo>
                        <a:pt x="31" y="94"/>
                      </a:moveTo>
                      <a:cubicBezTo>
                        <a:pt x="37" y="94"/>
                        <a:pt x="37" y="94"/>
                        <a:pt x="37" y="94"/>
                      </a:cubicBezTo>
                      <a:cubicBezTo>
                        <a:pt x="41" y="67"/>
                        <a:pt x="41" y="67"/>
                        <a:pt x="41" y="67"/>
                      </a:cubicBezTo>
                      <a:cubicBezTo>
                        <a:pt x="37" y="40"/>
                        <a:pt x="37" y="40"/>
                        <a:pt x="37" y="40"/>
                      </a:cubicBezTo>
                      <a:cubicBezTo>
                        <a:pt x="31" y="40"/>
                        <a:pt x="31" y="40"/>
                        <a:pt x="31" y="40"/>
                      </a:cubicBezTo>
                      <a:cubicBezTo>
                        <a:pt x="27" y="67"/>
                        <a:pt x="27" y="67"/>
                        <a:pt x="27" y="67"/>
                      </a:cubicBezTo>
                      <a:lnTo>
                        <a:pt x="31" y="94"/>
                      </a:lnTo>
                      <a:close/>
                      <a:moveTo>
                        <a:pt x="4" y="81"/>
                      </a:moveTo>
                      <a:cubicBezTo>
                        <a:pt x="10" y="81"/>
                        <a:pt x="10" y="81"/>
                        <a:pt x="10" y="81"/>
                      </a:cubicBezTo>
                      <a:cubicBezTo>
                        <a:pt x="14" y="67"/>
                        <a:pt x="14" y="67"/>
                        <a:pt x="14" y="67"/>
                      </a:cubicBezTo>
                      <a:cubicBezTo>
                        <a:pt x="10" y="54"/>
                        <a:pt x="10" y="54"/>
                        <a:pt x="10" y="54"/>
                      </a:cubicBezTo>
                      <a:cubicBezTo>
                        <a:pt x="4" y="54"/>
                        <a:pt x="4" y="54"/>
                        <a:pt x="4" y="54"/>
                      </a:cubicBezTo>
                      <a:cubicBezTo>
                        <a:pt x="0" y="67"/>
                        <a:pt x="0" y="67"/>
                        <a:pt x="0" y="67"/>
                      </a:cubicBezTo>
                      <a:lnTo>
                        <a:pt x="4" y="8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625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18" name="íşļïḍê">
                  <a:extLst>
                    <a:ext uri="{FF2B5EF4-FFF2-40B4-BE49-F238E27FC236}">
                      <a16:creationId xmlns:a16="http://schemas.microsoft.com/office/drawing/2014/main" xmlns="" id="{2029E349-7353-4E88-AC34-4A51B28BBCE5}"/>
                    </a:ext>
                  </a:extLst>
                </p:cNvPr>
                <p:cNvSpPr/>
                <p:nvPr/>
              </p:nvSpPr>
              <p:spPr bwMode="auto">
                <a:xfrm>
                  <a:off x="9462075" y="1610508"/>
                  <a:ext cx="383636" cy="342532"/>
                </a:xfrm>
                <a:custGeom>
                  <a:avLst/>
                  <a:gdLst>
                    <a:gd name="T0" fmla="*/ 50 w 120"/>
                    <a:gd name="T1" fmla="*/ 0 h 107"/>
                    <a:gd name="T2" fmla="*/ 50 w 120"/>
                    <a:gd name="T3" fmla="*/ 0 h 107"/>
                    <a:gd name="T4" fmla="*/ 100 w 120"/>
                    <a:gd name="T5" fmla="*/ 41 h 107"/>
                    <a:gd name="T6" fmla="*/ 50 w 120"/>
                    <a:gd name="T7" fmla="*/ 81 h 107"/>
                    <a:gd name="T8" fmla="*/ 42 w 120"/>
                    <a:gd name="T9" fmla="*/ 81 h 107"/>
                    <a:gd name="T10" fmla="*/ 7 w 120"/>
                    <a:gd name="T11" fmla="*/ 93 h 107"/>
                    <a:gd name="T12" fmla="*/ 7 w 120"/>
                    <a:gd name="T13" fmla="*/ 91 h 107"/>
                    <a:gd name="T14" fmla="*/ 19 w 120"/>
                    <a:gd name="T15" fmla="*/ 75 h 107"/>
                    <a:gd name="T16" fmla="*/ 19 w 120"/>
                    <a:gd name="T17" fmla="*/ 72 h 107"/>
                    <a:gd name="T18" fmla="*/ 0 w 120"/>
                    <a:gd name="T19" fmla="*/ 41 h 107"/>
                    <a:gd name="T20" fmla="*/ 50 w 120"/>
                    <a:gd name="T21" fmla="*/ 0 h 107"/>
                    <a:gd name="T22" fmla="*/ 104 w 120"/>
                    <a:gd name="T23" fmla="*/ 91 h 107"/>
                    <a:gd name="T24" fmla="*/ 113 w 120"/>
                    <a:gd name="T25" fmla="*/ 104 h 107"/>
                    <a:gd name="T26" fmla="*/ 113 w 120"/>
                    <a:gd name="T27" fmla="*/ 107 h 107"/>
                    <a:gd name="T28" fmla="*/ 83 w 120"/>
                    <a:gd name="T29" fmla="*/ 96 h 107"/>
                    <a:gd name="T30" fmla="*/ 77 w 120"/>
                    <a:gd name="T31" fmla="*/ 96 h 107"/>
                    <a:gd name="T32" fmla="*/ 50 w 120"/>
                    <a:gd name="T33" fmla="*/ 89 h 107"/>
                    <a:gd name="T34" fmla="*/ 90 w 120"/>
                    <a:gd name="T35" fmla="*/ 75 h 107"/>
                    <a:gd name="T36" fmla="*/ 103 w 120"/>
                    <a:gd name="T37" fmla="*/ 60 h 107"/>
                    <a:gd name="T38" fmla="*/ 108 w 120"/>
                    <a:gd name="T39" fmla="*/ 41 h 107"/>
                    <a:gd name="T40" fmla="*/ 108 w 120"/>
                    <a:gd name="T41" fmla="*/ 37 h 107"/>
                    <a:gd name="T42" fmla="*/ 120 w 120"/>
                    <a:gd name="T43" fmla="*/ 62 h 107"/>
                    <a:gd name="T44" fmla="*/ 104 w 120"/>
                    <a:gd name="T45" fmla="*/ 88 h 107"/>
                    <a:gd name="T46" fmla="*/ 104 w 120"/>
                    <a:gd name="T47" fmla="*/ 91 h 1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120" h="107">
                      <a:moveTo>
                        <a:pt x="50" y="0"/>
                      </a:moveTo>
                      <a:cubicBezTo>
                        <a:pt x="50" y="0"/>
                        <a:pt x="50" y="0"/>
                        <a:pt x="50" y="0"/>
                      </a:cubicBezTo>
                      <a:cubicBezTo>
                        <a:pt x="78" y="0"/>
                        <a:pt x="100" y="18"/>
                        <a:pt x="100" y="41"/>
                      </a:cubicBezTo>
                      <a:cubicBezTo>
                        <a:pt x="100" y="63"/>
                        <a:pt x="78" y="81"/>
                        <a:pt x="50" y="81"/>
                      </a:cubicBezTo>
                      <a:cubicBezTo>
                        <a:pt x="47" y="81"/>
                        <a:pt x="45" y="81"/>
                        <a:pt x="42" y="81"/>
                      </a:cubicBezTo>
                      <a:cubicBezTo>
                        <a:pt x="32" y="91"/>
                        <a:pt x="19" y="93"/>
                        <a:pt x="7" y="93"/>
                      </a:cubicBezTo>
                      <a:cubicBezTo>
                        <a:pt x="7" y="91"/>
                        <a:pt x="7" y="91"/>
                        <a:pt x="7" y="91"/>
                      </a:cubicBezTo>
                      <a:cubicBezTo>
                        <a:pt x="14" y="87"/>
                        <a:pt x="19" y="82"/>
                        <a:pt x="19" y="75"/>
                      </a:cubicBezTo>
                      <a:cubicBezTo>
                        <a:pt x="19" y="74"/>
                        <a:pt x="19" y="73"/>
                        <a:pt x="19" y="72"/>
                      </a:cubicBezTo>
                      <a:cubicBezTo>
                        <a:pt x="8" y="65"/>
                        <a:pt x="0" y="53"/>
                        <a:pt x="0" y="41"/>
                      </a:cubicBezTo>
                      <a:cubicBezTo>
                        <a:pt x="0" y="18"/>
                        <a:pt x="23" y="0"/>
                        <a:pt x="50" y="0"/>
                      </a:cubicBezTo>
                      <a:close/>
                      <a:moveTo>
                        <a:pt x="104" y="91"/>
                      </a:moveTo>
                      <a:cubicBezTo>
                        <a:pt x="104" y="97"/>
                        <a:pt x="107" y="102"/>
                        <a:pt x="113" y="104"/>
                      </a:cubicBezTo>
                      <a:cubicBezTo>
                        <a:pt x="113" y="107"/>
                        <a:pt x="113" y="107"/>
                        <a:pt x="113" y="107"/>
                      </a:cubicBezTo>
                      <a:cubicBezTo>
                        <a:pt x="102" y="106"/>
                        <a:pt x="93" y="105"/>
                        <a:pt x="83" y="96"/>
                      </a:cubicBezTo>
                      <a:cubicBezTo>
                        <a:pt x="81" y="96"/>
                        <a:pt x="79" y="96"/>
                        <a:pt x="77" y="96"/>
                      </a:cubicBezTo>
                      <a:cubicBezTo>
                        <a:pt x="67" y="96"/>
                        <a:pt x="58" y="93"/>
                        <a:pt x="50" y="89"/>
                      </a:cubicBezTo>
                      <a:cubicBezTo>
                        <a:pt x="65" y="89"/>
                        <a:pt x="79" y="84"/>
                        <a:pt x="90" y="75"/>
                      </a:cubicBezTo>
                      <a:cubicBezTo>
                        <a:pt x="96" y="71"/>
                        <a:pt x="100" y="66"/>
                        <a:pt x="103" y="60"/>
                      </a:cubicBezTo>
                      <a:cubicBezTo>
                        <a:pt x="106" y="54"/>
                        <a:pt x="108" y="47"/>
                        <a:pt x="108" y="41"/>
                      </a:cubicBezTo>
                      <a:cubicBezTo>
                        <a:pt x="108" y="40"/>
                        <a:pt x="108" y="39"/>
                        <a:pt x="108" y="37"/>
                      </a:cubicBezTo>
                      <a:cubicBezTo>
                        <a:pt x="115" y="44"/>
                        <a:pt x="120" y="52"/>
                        <a:pt x="120" y="62"/>
                      </a:cubicBezTo>
                      <a:cubicBezTo>
                        <a:pt x="120" y="72"/>
                        <a:pt x="114" y="82"/>
                        <a:pt x="104" y="88"/>
                      </a:cubicBezTo>
                      <a:cubicBezTo>
                        <a:pt x="104" y="89"/>
                        <a:pt x="104" y="90"/>
                        <a:pt x="104" y="9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8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19" name="iṣ1íḓe">
                  <a:extLst>
                    <a:ext uri="{FF2B5EF4-FFF2-40B4-BE49-F238E27FC236}">
                      <a16:creationId xmlns:a16="http://schemas.microsoft.com/office/drawing/2014/main" xmlns="" id="{B0E1FFFE-193C-4E1A-AEC7-2CBBEB2B4758}"/>
                    </a:ext>
                  </a:extLst>
                </p:cNvPr>
                <p:cNvSpPr/>
                <p:nvPr/>
              </p:nvSpPr>
              <p:spPr bwMode="auto">
                <a:xfrm>
                  <a:off x="9501222" y="1990229"/>
                  <a:ext cx="338618" cy="336661"/>
                </a:xfrm>
                <a:custGeom>
                  <a:avLst/>
                  <a:gdLst>
                    <a:gd name="T0" fmla="*/ 20 w 106"/>
                    <a:gd name="T1" fmla="*/ 53 h 105"/>
                    <a:gd name="T2" fmla="*/ 20 w 106"/>
                    <a:gd name="T3" fmla="*/ 49 h 105"/>
                    <a:gd name="T4" fmla="*/ 1 w 106"/>
                    <a:gd name="T5" fmla="*/ 43 h 105"/>
                    <a:gd name="T6" fmla="*/ 0 w 106"/>
                    <a:gd name="T7" fmla="*/ 53 h 105"/>
                    <a:gd name="T8" fmla="*/ 17 w 106"/>
                    <a:gd name="T9" fmla="*/ 91 h 105"/>
                    <a:gd name="T10" fmla="*/ 29 w 106"/>
                    <a:gd name="T11" fmla="*/ 75 h 105"/>
                    <a:gd name="T12" fmla="*/ 20 w 106"/>
                    <a:gd name="T13" fmla="*/ 53 h 105"/>
                    <a:gd name="T14" fmla="*/ 86 w 106"/>
                    <a:gd name="T15" fmla="*/ 53 h 105"/>
                    <a:gd name="T16" fmla="*/ 77 w 106"/>
                    <a:gd name="T17" fmla="*/ 75 h 105"/>
                    <a:gd name="T18" fmla="*/ 89 w 106"/>
                    <a:gd name="T19" fmla="*/ 91 h 105"/>
                    <a:gd name="T20" fmla="*/ 106 w 106"/>
                    <a:gd name="T21" fmla="*/ 53 h 105"/>
                    <a:gd name="T22" fmla="*/ 105 w 106"/>
                    <a:gd name="T23" fmla="*/ 43 h 105"/>
                    <a:gd name="T24" fmla="*/ 86 w 106"/>
                    <a:gd name="T25" fmla="*/ 49 h 105"/>
                    <a:gd name="T26" fmla="*/ 86 w 106"/>
                    <a:gd name="T27" fmla="*/ 53 h 105"/>
                    <a:gd name="T28" fmla="*/ 59 w 106"/>
                    <a:gd name="T29" fmla="*/ 20 h 105"/>
                    <a:gd name="T30" fmla="*/ 82 w 106"/>
                    <a:gd name="T31" fmla="*/ 36 h 105"/>
                    <a:gd name="T32" fmla="*/ 101 w 106"/>
                    <a:gd name="T33" fmla="*/ 30 h 105"/>
                    <a:gd name="T34" fmla="*/ 59 w 106"/>
                    <a:gd name="T35" fmla="*/ 0 h 105"/>
                    <a:gd name="T36" fmla="*/ 59 w 106"/>
                    <a:gd name="T37" fmla="*/ 20 h 105"/>
                    <a:gd name="T38" fmla="*/ 24 w 106"/>
                    <a:gd name="T39" fmla="*/ 36 h 105"/>
                    <a:gd name="T40" fmla="*/ 46 w 106"/>
                    <a:gd name="T41" fmla="*/ 20 h 105"/>
                    <a:gd name="T42" fmla="*/ 46 w 106"/>
                    <a:gd name="T43" fmla="*/ 0 h 105"/>
                    <a:gd name="T44" fmla="*/ 5 w 106"/>
                    <a:gd name="T45" fmla="*/ 30 h 105"/>
                    <a:gd name="T46" fmla="*/ 24 w 106"/>
                    <a:gd name="T47" fmla="*/ 36 h 105"/>
                    <a:gd name="T48" fmla="*/ 67 w 106"/>
                    <a:gd name="T49" fmla="*/ 83 h 105"/>
                    <a:gd name="T50" fmla="*/ 53 w 106"/>
                    <a:gd name="T51" fmla="*/ 85 h 105"/>
                    <a:gd name="T52" fmla="*/ 39 w 106"/>
                    <a:gd name="T53" fmla="*/ 83 h 105"/>
                    <a:gd name="T54" fmla="*/ 28 w 106"/>
                    <a:gd name="T55" fmla="*/ 99 h 105"/>
                    <a:gd name="T56" fmla="*/ 53 w 106"/>
                    <a:gd name="T57" fmla="*/ 105 h 105"/>
                    <a:gd name="T58" fmla="*/ 78 w 106"/>
                    <a:gd name="T59" fmla="*/ 99 h 105"/>
                    <a:gd name="T60" fmla="*/ 67 w 106"/>
                    <a:gd name="T61" fmla="*/ 83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106" h="105">
                      <a:moveTo>
                        <a:pt x="20" y="53"/>
                      </a:moveTo>
                      <a:cubicBezTo>
                        <a:pt x="20" y="51"/>
                        <a:pt x="20" y="50"/>
                        <a:pt x="20" y="49"/>
                      </a:cubicBezTo>
                      <a:cubicBezTo>
                        <a:pt x="1" y="43"/>
                        <a:pt x="1" y="43"/>
                        <a:pt x="1" y="43"/>
                      </a:cubicBezTo>
                      <a:cubicBezTo>
                        <a:pt x="1" y="46"/>
                        <a:pt x="0" y="49"/>
                        <a:pt x="0" y="53"/>
                      </a:cubicBezTo>
                      <a:cubicBezTo>
                        <a:pt x="0" y="68"/>
                        <a:pt x="7" y="81"/>
                        <a:pt x="17" y="91"/>
                      </a:cubicBezTo>
                      <a:cubicBezTo>
                        <a:pt x="29" y="75"/>
                        <a:pt x="29" y="75"/>
                        <a:pt x="29" y="75"/>
                      </a:cubicBezTo>
                      <a:cubicBezTo>
                        <a:pt x="23" y="69"/>
                        <a:pt x="20" y="61"/>
                        <a:pt x="20" y="53"/>
                      </a:cubicBezTo>
                      <a:close/>
                      <a:moveTo>
                        <a:pt x="86" y="53"/>
                      </a:moveTo>
                      <a:cubicBezTo>
                        <a:pt x="86" y="61"/>
                        <a:pt x="83" y="69"/>
                        <a:pt x="77" y="75"/>
                      </a:cubicBezTo>
                      <a:cubicBezTo>
                        <a:pt x="89" y="91"/>
                        <a:pt x="89" y="91"/>
                        <a:pt x="89" y="91"/>
                      </a:cubicBezTo>
                      <a:cubicBezTo>
                        <a:pt x="99" y="81"/>
                        <a:pt x="106" y="68"/>
                        <a:pt x="106" y="53"/>
                      </a:cubicBezTo>
                      <a:cubicBezTo>
                        <a:pt x="106" y="49"/>
                        <a:pt x="105" y="46"/>
                        <a:pt x="105" y="43"/>
                      </a:cubicBezTo>
                      <a:cubicBezTo>
                        <a:pt x="86" y="49"/>
                        <a:pt x="86" y="49"/>
                        <a:pt x="86" y="49"/>
                      </a:cubicBezTo>
                      <a:cubicBezTo>
                        <a:pt x="86" y="50"/>
                        <a:pt x="86" y="51"/>
                        <a:pt x="86" y="53"/>
                      </a:cubicBezTo>
                      <a:close/>
                      <a:moveTo>
                        <a:pt x="59" y="20"/>
                      </a:moveTo>
                      <a:cubicBezTo>
                        <a:pt x="69" y="22"/>
                        <a:pt x="77" y="28"/>
                        <a:pt x="82" y="36"/>
                      </a:cubicBezTo>
                      <a:cubicBezTo>
                        <a:pt x="101" y="30"/>
                        <a:pt x="101" y="30"/>
                        <a:pt x="101" y="30"/>
                      </a:cubicBezTo>
                      <a:cubicBezTo>
                        <a:pt x="93" y="14"/>
                        <a:pt x="78" y="3"/>
                        <a:pt x="59" y="0"/>
                      </a:cubicBezTo>
                      <a:lnTo>
                        <a:pt x="59" y="20"/>
                      </a:lnTo>
                      <a:close/>
                      <a:moveTo>
                        <a:pt x="24" y="36"/>
                      </a:moveTo>
                      <a:cubicBezTo>
                        <a:pt x="29" y="28"/>
                        <a:pt x="37" y="22"/>
                        <a:pt x="46" y="20"/>
                      </a:cubicBezTo>
                      <a:cubicBezTo>
                        <a:pt x="46" y="0"/>
                        <a:pt x="46" y="0"/>
                        <a:pt x="46" y="0"/>
                      </a:cubicBezTo>
                      <a:cubicBezTo>
                        <a:pt x="28" y="3"/>
                        <a:pt x="13" y="14"/>
                        <a:pt x="5" y="30"/>
                      </a:cubicBezTo>
                      <a:lnTo>
                        <a:pt x="24" y="36"/>
                      </a:lnTo>
                      <a:close/>
                      <a:moveTo>
                        <a:pt x="67" y="83"/>
                      </a:moveTo>
                      <a:cubicBezTo>
                        <a:pt x="62" y="84"/>
                        <a:pt x="58" y="85"/>
                        <a:pt x="53" y="85"/>
                      </a:cubicBezTo>
                      <a:cubicBezTo>
                        <a:pt x="48" y="85"/>
                        <a:pt x="43" y="84"/>
                        <a:pt x="39" y="83"/>
                      </a:cubicBezTo>
                      <a:cubicBezTo>
                        <a:pt x="28" y="99"/>
                        <a:pt x="28" y="99"/>
                        <a:pt x="28" y="99"/>
                      </a:cubicBezTo>
                      <a:cubicBezTo>
                        <a:pt x="35" y="103"/>
                        <a:pt x="44" y="105"/>
                        <a:pt x="53" y="105"/>
                      </a:cubicBezTo>
                      <a:cubicBezTo>
                        <a:pt x="62" y="105"/>
                        <a:pt x="71" y="103"/>
                        <a:pt x="78" y="99"/>
                      </a:cubicBezTo>
                      <a:lnTo>
                        <a:pt x="67" y="8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8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20" name="ïṧḻîdé">
                  <a:extLst>
                    <a:ext uri="{FF2B5EF4-FFF2-40B4-BE49-F238E27FC236}">
                      <a16:creationId xmlns:a16="http://schemas.microsoft.com/office/drawing/2014/main" xmlns="" id="{DEE4BFBB-60B6-42B0-AFA2-BB7F220C900A}"/>
                    </a:ext>
                  </a:extLst>
                </p:cNvPr>
                <p:cNvSpPr/>
                <p:nvPr/>
              </p:nvSpPr>
              <p:spPr bwMode="auto">
                <a:xfrm>
                  <a:off x="9522752" y="2397354"/>
                  <a:ext cx="317087" cy="334703"/>
                </a:xfrm>
                <a:custGeom>
                  <a:avLst/>
                  <a:gdLst>
                    <a:gd name="T0" fmla="*/ 75 w 162"/>
                    <a:gd name="T1" fmla="*/ 65 h 171"/>
                    <a:gd name="T2" fmla="*/ 54 w 162"/>
                    <a:gd name="T3" fmla="*/ 86 h 171"/>
                    <a:gd name="T4" fmla="*/ 87 w 162"/>
                    <a:gd name="T5" fmla="*/ 65 h 171"/>
                    <a:gd name="T6" fmla="*/ 108 w 162"/>
                    <a:gd name="T7" fmla="*/ 86 h 171"/>
                    <a:gd name="T8" fmla="*/ 87 w 162"/>
                    <a:gd name="T9" fmla="*/ 65 h 171"/>
                    <a:gd name="T10" fmla="*/ 139 w 162"/>
                    <a:gd name="T11" fmla="*/ 65 h 171"/>
                    <a:gd name="T12" fmla="*/ 118 w 162"/>
                    <a:gd name="T13" fmla="*/ 86 h 171"/>
                    <a:gd name="T14" fmla="*/ 21 w 162"/>
                    <a:gd name="T15" fmla="*/ 129 h 171"/>
                    <a:gd name="T16" fmla="*/ 43 w 162"/>
                    <a:gd name="T17" fmla="*/ 150 h 171"/>
                    <a:gd name="T18" fmla="*/ 21 w 162"/>
                    <a:gd name="T19" fmla="*/ 129 h 171"/>
                    <a:gd name="T20" fmla="*/ 75 w 162"/>
                    <a:gd name="T21" fmla="*/ 129 h 171"/>
                    <a:gd name="T22" fmla="*/ 54 w 162"/>
                    <a:gd name="T23" fmla="*/ 150 h 171"/>
                    <a:gd name="T24" fmla="*/ 87 w 162"/>
                    <a:gd name="T25" fmla="*/ 129 h 171"/>
                    <a:gd name="T26" fmla="*/ 108 w 162"/>
                    <a:gd name="T27" fmla="*/ 150 h 171"/>
                    <a:gd name="T28" fmla="*/ 87 w 162"/>
                    <a:gd name="T29" fmla="*/ 129 h 171"/>
                    <a:gd name="T30" fmla="*/ 75 w 162"/>
                    <a:gd name="T31" fmla="*/ 96 h 171"/>
                    <a:gd name="T32" fmla="*/ 54 w 162"/>
                    <a:gd name="T33" fmla="*/ 117 h 171"/>
                    <a:gd name="T34" fmla="*/ 87 w 162"/>
                    <a:gd name="T35" fmla="*/ 96 h 171"/>
                    <a:gd name="T36" fmla="*/ 108 w 162"/>
                    <a:gd name="T37" fmla="*/ 117 h 171"/>
                    <a:gd name="T38" fmla="*/ 87 w 162"/>
                    <a:gd name="T39" fmla="*/ 96 h 171"/>
                    <a:gd name="T40" fmla="*/ 139 w 162"/>
                    <a:gd name="T41" fmla="*/ 96 h 171"/>
                    <a:gd name="T42" fmla="*/ 118 w 162"/>
                    <a:gd name="T43" fmla="*/ 117 h 171"/>
                    <a:gd name="T44" fmla="*/ 21 w 162"/>
                    <a:gd name="T45" fmla="*/ 96 h 171"/>
                    <a:gd name="T46" fmla="*/ 43 w 162"/>
                    <a:gd name="T47" fmla="*/ 117 h 171"/>
                    <a:gd name="T48" fmla="*/ 21 w 162"/>
                    <a:gd name="T49" fmla="*/ 96 h 171"/>
                    <a:gd name="T50" fmla="*/ 139 w 162"/>
                    <a:gd name="T51" fmla="*/ 11 h 171"/>
                    <a:gd name="T52" fmla="*/ 118 w 162"/>
                    <a:gd name="T53" fmla="*/ 0 h 171"/>
                    <a:gd name="T54" fmla="*/ 43 w 162"/>
                    <a:gd name="T55" fmla="*/ 11 h 171"/>
                    <a:gd name="T56" fmla="*/ 21 w 162"/>
                    <a:gd name="T57" fmla="*/ 0 h 171"/>
                    <a:gd name="T58" fmla="*/ 0 w 162"/>
                    <a:gd name="T59" fmla="*/ 171 h 171"/>
                    <a:gd name="T60" fmla="*/ 162 w 162"/>
                    <a:gd name="T61" fmla="*/ 0 h 171"/>
                    <a:gd name="T62" fmla="*/ 150 w 162"/>
                    <a:gd name="T63" fmla="*/ 161 h 171"/>
                    <a:gd name="T64" fmla="*/ 11 w 162"/>
                    <a:gd name="T65" fmla="*/ 44 h 171"/>
                    <a:gd name="T66" fmla="*/ 150 w 162"/>
                    <a:gd name="T67" fmla="*/ 161 h 1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162" h="171">
                      <a:moveTo>
                        <a:pt x="54" y="65"/>
                      </a:moveTo>
                      <a:lnTo>
                        <a:pt x="75" y="65"/>
                      </a:lnTo>
                      <a:lnTo>
                        <a:pt x="75" y="86"/>
                      </a:lnTo>
                      <a:lnTo>
                        <a:pt x="54" y="86"/>
                      </a:lnTo>
                      <a:lnTo>
                        <a:pt x="54" y="65"/>
                      </a:lnTo>
                      <a:close/>
                      <a:moveTo>
                        <a:pt x="87" y="65"/>
                      </a:moveTo>
                      <a:lnTo>
                        <a:pt x="108" y="65"/>
                      </a:lnTo>
                      <a:lnTo>
                        <a:pt x="108" y="86"/>
                      </a:lnTo>
                      <a:lnTo>
                        <a:pt x="87" y="86"/>
                      </a:lnTo>
                      <a:lnTo>
                        <a:pt x="87" y="65"/>
                      </a:lnTo>
                      <a:close/>
                      <a:moveTo>
                        <a:pt x="118" y="65"/>
                      </a:moveTo>
                      <a:lnTo>
                        <a:pt x="139" y="65"/>
                      </a:lnTo>
                      <a:lnTo>
                        <a:pt x="139" y="86"/>
                      </a:lnTo>
                      <a:lnTo>
                        <a:pt x="118" y="86"/>
                      </a:lnTo>
                      <a:lnTo>
                        <a:pt x="118" y="65"/>
                      </a:lnTo>
                      <a:close/>
                      <a:moveTo>
                        <a:pt x="21" y="129"/>
                      </a:moveTo>
                      <a:lnTo>
                        <a:pt x="43" y="129"/>
                      </a:lnTo>
                      <a:lnTo>
                        <a:pt x="43" y="150"/>
                      </a:lnTo>
                      <a:lnTo>
                        <a:pt x="21" y="150"/>
                      </a:lnTo>
                      <a:lnTo>
                        <a:pt x="21" y="129"/>
                      </a:lnTo>
                      <a:close/>
                      <a:moveTo>
                        <a:pt x="54" y="129"/>
                      </a:moveTo>
                      <a:lnTo>
                        <a:pt x="75" y="129"/>
                      </a:lnTo>
                      <a:lnTo>
                        <a:pt x="75" y="150"/>
                      </a:lnTo>
                      <a:lnTo>
                        <a:pt x="54" y="150"/>
                      </a:lnTo>
                      <a:lnTo>
                        <a:pt x="54" y="129"/>
                      </a:lnTo>
                      <a:close/>
                      <a:moveTo>
                        <a:pt x="87" y="129"/>
                      </a:moveTo>
                      <a:lnTo>
                        <a:pt x="108" y="129"/>
                      </a:lnTo>
                      <a:lnTo>
                        <a:pt x="108" y="150"/>
                      </a:lnTo>
                      <a:lnTo>
                        <a:pt x="87" y="150"/>
                      </a:lnTo>
                      <a:lnTo>
                        <a:pt x="87" y="129"/>
                      </a:lnTo>
                      <a:close/>
                      <a:moveTo>
                        <a:pt x="54" y="96"/>
                      </a:moveTo>
                      <a:lnTo>
                        <a:pt x="75" y="96"/>
                      </a:lnTo>
                      <a:lnTo>
                        <a:pt x="75" y="117"/>
                      </a:lnTo>
                      <a:lnTo>
                        <a:pt x="54" y="117"/>
                      </a:lnTo>
                      <a:lnTo>
                        <a:pt x="54" y="96"/>
                      </a:lnTo>
                      <a:close/>
                      <a:moveTo>
                        <a:pt x="87" y="96"/>
                      </a:moveTo>
                      <a:lnTo>
                        <a:pt x="108" y="96"/>
                      </a:lnTo>
                      <a:lnTo>
                        <a:pt x="108" y="117"/>
                      </a:lnTo>
                      <a:lnTo>
                        <a:pt x="87" y="117"/>
                      </a:lnTo>
                      <a:lnTo>
                        <a:pt x="87" y="96"/>
                      </a:lnTo>
                      <a:close/>
                      <a:moveTo>
                        <a:pt x="118" y="96"/>
                      </a:moveTo>
                      <a:lnTo>
                        <a:pt x="139" y="96"/>
                      </a:lnTo>
                      <a:lnTo>
                        <a:pt x="139" y="117"/>
                      </a:lnTo>
                      <a:lnTo>
                        <a:pt x="118" y="117"/>
                      </a:lnTo>
                      <a:lnTo>
                        <a:pt x="118" y="96"/>
                      </a:lnTo>
                      <a:close/>
                      <a:moveTo>
                        <a:pt x="21" y="96"/>
                      </a:moveTo>
                      <a:lnTo>
                        <a:pt x="43" y="96"/>
                      </a:lnTo>
                      <a:lnTo>
                        <a:pt x="43" y="117"/>
                      </a:lnTo>
                      <a:lnTo>
                        <a:pt x="21" y="117"/>
                      </a:lnTo>
                      <a:lnTo>
                        <a:pt x="21" y="96"/>
                      </a:lnTo>
                      <a:close/>
                      <a:moveTo>
                        <a:pt x="139" y="0"/>
                      </a:moveTo>
                      <a:lnTo>
                        <a:pt x="139" y="11"/>
                      </a:lnTo>
                      <a:lnTo>
                        <a:pt x="118" y="11"/>
                      </a:lnTo>
                      <a:lnTo>
                        <a:pt x="118" y="0"/>
                      </a:lnTo>
                      <a:lnTo>
                        <a:pt x="43" y="0"/>
                      </a:lnTo>
                      <a:lnTo>
                        <a:pt x="43" y="11"/>
                      </a:lnTo>
                      <a:lnTo>
                        <a:pt x="21" y="11"/>
                      </a:lnTo>
                      <a:lnTo>
                        <a:pt x="21" y="0"/>
                      </a:lnTo>
                      <a:lnTo>
                        <a:pt x="0" y="0"/>
                      </a:lnTo>
                      <a:lnTo>
                        <a:pt x="0" y="171"/>
                      </a:lnTo>
                      <a:lnTo>
                        <a:pt x="162" y="171"/>
                      </a:lnTo>
                      <a:lnTo>
                        <a:pt x="162" y="0"/>
                      </a:lnTo>
                      <a:lnTo>
                        <a:pt x="139" y="0"/>
                      </a:lnTo>
                      <a:close/>
                      <a:moveTo>
                        <a:pt x="150" y="161"/>
                      </a:moveTo>
                      <a:lnTo>
                        <a:pt x="11" y="161"/>
                      </a:lnTo>
                      <a:lnTo>
                        <a:pt x="11" y="44"/>
                      </a:lnTo>
                      <a:lnTo>
                        <a:pt x="150" y="44"/>
                      </a:lnTo>
                      <a:lnTo>
                        <a:pt x="150" y="16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8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21" name="iṧlïďé">
                  <a:extLst>
                    <a:ext uri="{FF2B5EF4-FFF2-40B4-BE49-F238E27FC236}">
                      <a16:creationId xmlns:a16="http://schemas.microsoft.com/office/drawing/2014/main" xmlns="" id="{16F0D057-7C5B-4160-87C6-418F93A11ECC}"/>
                    </a:ext>
                  </a:extLst>
                </p:cNvPr>
                <p:cNvSpPr/>
                <p:nvPr/>
              </p:nvSpPr>
              <p:spPr bwMode="auto">
                <a:xfrm>
                  <a:off x="10025786" y="3945601"/>
                  <a:ext cx="268155" cy="268153"/>
                </a:xfrm>
                <a:custGeom>
                  <a:avLst/>
                  <a:gdLst>
                    <a:gd name="T0" fmla="*/ 42 w 84"/>
                    <a:gd name="T1" fmla="*/ 0 h 84"/>
                    <a:gd name="T2" fmla="*/ 0 w 84"/>
                    <a:gd name="T3" fmla="*/ 42 h 84"/>
                    <a:gd name="T4" fmla="*/ 42 w 84"/>
                    <a:gd name="T5" fmla="*/ 84 h 84"/>
                    <a:gd name="T6" fmla="*/ 84 w 84"/>
                    <a:gd name="T7" fmla="*/ 42 h 84"/>
                    <a:gd name="T8" fmla="*/ 42 w 84"/>
                    <a:gd name="T9" fmla="*/ 0 h 84"/>
                    <a:gd name="T10" fmla="*/ 42 w 84"/>
                    <a:gd name="T11" fmla="*/ 76 h 84"/>
                    <a:gd name="T12" fmla="*/ 8 w 84"/>
                    <a:gd name="T13" fmla="*/ 42 h 84"/>
                    <a:gd name="T14" fmla="*/ 42 w 84"/>
                    <a:gd name="T15" fmla="*/ 8 h 84"/>
                    <a:gd name="T16" fmla="*/ 76 w 84"/>
                    <a:gd name="T17" fmla="*/ 42 h 84"/>
                    <a:gd name="T18" fmla="*/ 42 w 84"/>
                    <a:gd name="T19" fmla="*/ 76 h 84"/>
                    <a:gd name="T20" fmla="*/ 26 w 84"/>
                    <a:gd name="T21" fmla="*/ 26 h 84"/>
                    <a:gd name="T22" fmla="*/ 58 w 84"/>
                    <a:gd name="T23" fmla="*/ 26 h 84"/>
                    <a:gd name="T24" fmla="*/ 58 w 84"/>
                    <a:gd name="T25" fmla="*/ 58 h 84"/>
                    <a:gd name="T26" fmla="*/ 26 w 84"/>
                    <a:gd name="T27" fmla="*/ 58 h 84"/>
                    <a:gd name="T28" fmla="*/ 26 w 84"/>
                    <a:gd name="T29" fmla="*/ 26 h 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84" h="84">
                      <a:moveTo>
                        <a:pt x="42" y="0"/>
                      </a:moveTo>
                      <a:cubicBezTo>
                        <a:pt x="19" y="0"/>
                        <a:pt x="0" y="19"/>
                        <a:pt x="0" y="42"/>
                      </a:cubicBezTo>
                      <a:cubicBezTo>
                        <a:pt x="0" y="65"/>
                        <a:pt x="19" y="84"/>
                        <a:pt x="42" y="84"/>
                      </a:cubicBezTo>
                      <a:cubicBezTo>
                        <a:pt x="65" y="84"/>
                        <a:pt x="84" y="65"/>
                        <a:pt x="84" y="42"/>
                      </a:cubicBezTo>
                      <a:cubicBezTo>
                        <a:pt x="84" y="19"/>
                        <a:pt x="65" y="0"/>
                        <a:pt x="42" y="0"/>
                      </a:cubicBezTo>
                      <a:close/>
                      <a:moveTo>
                        <a:pt x="42" y="76"/>
                      </a:moveTo>
                      <a:cubicBezTo>
                        <a:pt x="23" y="76"/>
                        <a:pt x="8" y="61"/>
                        <a:pt x="8" y="42"/>
                      </a:cubicBezTo>
                      <a:cubicBezTo>
                        <a:pt x="8" y="23"/>
                        <a:pt x="23" y="8"/>
                        <a:pt x="42" y="8"/>
                      </a:cubicBezTo>
                      <a:cubicBezTo>
                        <a:pt x="61" y="8"/>
                        <a:pt x="76" y="23"/>
                        <a:pt x="76" y="42"/>
                      </a:cubicBezTo>
                      <a:cubicBezTo>
                        <a:pt x="76" y="61"/>
                        <a:pt x="61" y="76"/>
                        <a:pt x="42" y="76"/>
                      </a:cubicBezTo>
                      <a:close/>
                      <a:moveTo>
                        <a:pt x="26" y="26"/>
                      </a:moveTo>
                      <a:cubicBezTo>
                        <a:pt x="58" y="26"/>
                        <a:pt x="58" y="26"/>
                        <a:pt x="58" y="26"/>
                      </a:cubicBezTo>
                      <a:cubicBezTo>
                        <a:pt x="58" y="58"/>
                        <a:pt x="58" y="58"/>
                        <a:pt x="58" y="58"/>
                      </a:cubicBezTo>
                      <a:cubicBezTo>
                        <a:pt x="26" y="58"/>
                        <a:pt x="26" y="58"/>
                        <a:pt x="26" y="58"/>
                      </a:cubicBezTo>
                      <a:lnTo>
                        <a:pt x="26" y="2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5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22" name="îṩḷïdé">
                  <a:extLst>
                    <a:ext uri="{FF2B5EF4-FFF2-40B4-BE49-F238E27FC236}">
                      <a16:creationId xmlns:a16="http://schemas.microsoft.com/office/drawing/2014/main" xmlns="" id="{F3122D84-C902-4C8B-B91E-C09A1692BD9B}"/>
                    </a:ext>
                  </a:extLst>
                </p:cNvPr>
                <p:cNvSpPr/>
                <p:nvPr/>
              </p:nvSpPr>
              <p:spPr bwMode="auto">
                <a:xfrm>
                  <a:off x="9634320" y="3906455"/>
                  <a:ext cx="467802" cy="467801"/>
                </a:xfrm>
                <a:custGeom>
                  <a:avLst/>
                  <a:gdLst>
                    <a:gd name="T0" fmla="*/ 140 w 146"/>
                    <a:gd name="T1" fmla="*/ 123 h 146"/>
                    <a:gd name="T2" fmla="*/ 106 w 146"/>
                    <a:gd name="T3" fmla="*/ 94 h 146"/>
                    <a:gd name="T4" fmla="*/ 96 w 146"/>
                    <a:gd name="T5" fmla="*/ 89 h 146"/>
                    <a:gd name="T6" fmla="*/ 109 w 146"/>
                    <a:gd name="T7" fmla="*/ 54 h 146"/>
                    <a:gd name="T8" fmla="*/ 54 w 146"/>
                    <a:gd name="T9" fmla="*/ 0 h 146"/>
                    <a:gd name="T10" fmla="*/ 0 w 146"/>
                    <a:gd name="T11" fmla="*/ 54 h 146"/>
                    <a:gd name="T12" fmla="*/ 54 w 146"/>
                    <a:gd name="T13" fmla="*/ 108 h 146"/>
                    <a:gd name="T14" fmla="*/ 90 w 146"/>
                    <a:gd name="T15" fmla="*/ 95 h 146"/>
                    <a:gd name="T16" fmla="*/ 94 w 146"/>
                    <a:gd name="T17" fmla="*/ 106 h 146"/>
                    <a:gd name="T18" fmla="*/ 123 w 146"/>
                    <a:gd name="T19" fmla="*/ 140 h 146"/>
                    <a:gd name="T20" fmla="*/ 141 w 146"/>
                    <a:gd name="T21" fmla="*/ 141 h 146"/>
                    <a:gd name="T22" fmla="*/ 140 w 146"/>
                    <a:gd name="T23" fmla="*/ 123 h 146"/>
                    <a:gd name="T24" fmla="*/ 54 w 146"/>
                    <a:gd name="T25" fmla="*/ 90 h 146"/>
                    <a:gd name="T26" fmla="*/ 18 w 146"/>
                    <a:gd name="T27" fmla="*/ 54 h 146"/>
                    <a:gd name="T28" fmla="*/ 54 w 146"/>
                    <a:gd name="T29" fmla="*/ 18 h 146"/>
                    <a:gd name="T30" fmla="*/ 91 w 146"/>
                    <a:gd name="T31" fmla="*/ 54 h 146"/>
                    <a:gd name="T32" fmla="*/ 54 w 146"/>
                    <a:gd name="T33" fmla="*/ 90 h 146"/>
                    <a:gd name="T34" fmla="*/ 63 w 146"/>
                    <a:gd name="T35" fmla="*/ 27 h 146"/>
                    <a:gd name="T36" fmla="*/ 45 w 146"/>
                    <a:gd name="T37" fmla="*/ 27 h 146"/>
                    <a:gd name="T38" fmla="*/ 45 w 146"/>
                    <a:gd name="T39" fmla="*/ 45 h 146"/>
                    <a:gd name="T40" fmla="*/ 27 w 146"/>
                    <a:gd name="T41" fmla="*/ 45 h 146"/>
                    <a:gd name="T42" fmla="*/ 27 w 146"/>
                    <a:gd name="T43" fmla="*/ 63 h 146"/>
                    <a:gd name="T44" fmla="*/ 45 w 146"/>
                    <a:gd name="T45" fmla="*/ 63 h 146"/>
                    <a:gd name="T46" fmla="*/ 45 w 146"/>
                    <a:gd name="T47" fmla="*/ 81 h 146"/>
                    <a:gd name="T48" fmla="*/ 63 w 146"/>
                    <a:gd name="T49" fmla="*/ 81 h 146"/>
                    <a:gd name="T50" fmla="*/ 63 w 146"/>
                    <a:gd name="T51" fmla="*/ 63 h 146"/>
                    <a:gd name="T52" fmla="*/ 81 w 146"/>
                    <a:gd name="T53" fmla="*/ 63 h 146"/>
                    <a:gd name="T54" fmla="*/ 81 w 146"/>
                    <a:gd name="T55" fmla="*/ 45 h 146"/>
                    <a:gd name="T56" fmla="*/ 63 w 146"/>
                    <a:gd name="T57" fmla="*/ 45 h 146"/>
                    <a:gd name="T58" fmla="*/ 63 w 146"/>
                    <a:gd name="T59" fmla="*/ 27 h 1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146" h="146">
                      <a:moveTo>
                        <a:pt x="140" y="123"/>
                      </a:moveTo>
                      <a:cubicBezTo>
                        <a:pt x="106" y="94"/>
                        <a:pt x="106" y="94"/>
                        <a:pt x="106" y="94"/>
                      </a:cubicBezTo>
                      <a:cubicBezTo>
                        <a:pt x="103" y="91"/>
                        <a:pt x="99" y="89"/>
                        <a:pt x="96" y="89"/>
                      </a:cubicBezTo>
                      <a:cubicBezTo>
                        <a:pt x="104" y="80"/>
                        <a:pt x="109" y="67"/>
                        <a:pt x="109" y="54"/>
                      </a:cubicBezTo>
                      <a:cubicBezTo>
                        <a:pt x="109" y="24"/>
                        <a:pt x="84" y="0"/>
                        <a:pt x="54" y="0"/>
                      </a:cubicBezTo>
                      <a:cubicBezTo>
                        <a:pt x="24" y="0"/>
                        <a:pt x="0" y="24"/>
                        <a:pt x="0" y="54"/>
                      </a:cubicBezTo>
                      <a:cubicBezTo>
                        <a:pt x="0" y="84"/>
                        <a:pt x="24" y="108"/>
                        <a:pt x="54" y="108"/>
                      </a:cubicBezTo>
                      <a:cubicBezTo>
                        <a:pt x="68" y="108"/>
                        <a:pt x="80" y="103"/>
                        <a:pt x="90" y="95"/>
                      </a:cubicBezTo>
                      <a:cubicBezTo>
                        <a:pt x="89" y="98"/>
                        <a:pt x="91" y="102"/>
                        <a:pt x="94" y="106"/>
                      </a:cubicBezTo>
                      <a:cubicBezTo>
                        <a:pt x="123" y="140"/>
                        <a:pt x="123" y="140"/>
                        <a:pt x="123" y="140"/>
                      </a:cubicBezTo>
                      <a:cubicBezTo>
                        <a:pt x="128" y="146"/>
                        <a:pt x="136" y="146"/>
                        <a:pt x="141" y="141"/>
                      </a:cubicBezTo>
                      <a:cubicBezTo>
                        <a:pt x="146" y="136"/>
                        <a:pt x="146" y="128"/>
                        <a:pt x="140" y="123"/>
                      </a:cubicBezTo>
                      <a:close/>
                      <a:moveTo>
                        <a:pt x="54" y="90"/>
                      </a:moveTo>
                      <a:cubicBezTo>
                        <a:pt x="34" y="90"/>
                        <a:pt x="18" y="74"/>
                        <a:pt x="18" y="54"/>
                      </a:cubicBezTo>
                      <a:cubicBezTo>
                        <a:pt x="18" y="34"/>
                        <a:pt x="34" y="18"/>
                        <a:pt x="54" y="18"/>
                      </a:cubicBezTo>
                      <a:cubicBezTo>
                        <a:pt x="74" y="18"/>
                        <a:pt x="91" y="34"/>
                        <a:pt x="91" y="54"/>
                      </a:cubicBezTo>
                      <a:cubicBezTo>
                        <a:pt x="91" y="74"/>
                        <a:pt x="74" y="90"/>
                        <a:pt x="54" y="90"/>
                      </a:cubicBezTo>
                      <a:close/>
                      <a:moveTo>
                        <a:pt x="63" y="27"/>
                      </a:moveTo>
                      <a:cubicBezTo>
                        <a:pt x="45" y="27"/>
                        <a:pt x="45" y="27"/>
                        <a:pt x="45" y="27"/>
                      </a:cubicBezTo>
                      <a:cubicBezTo>
                        <a:pt x="45" y="45"/>
                        <a:pt x="45" y="45"/>
                        <a:pt x="45" y="45"/>
                      </a:cubicBezTo>
                      <a:cubicBezTo>
                        <a:pt x="27" y="45"/>
                        <a:pt x="27" y="45"/>
                        <a:pt x="27" y="45"/>
                      </a:cubicBezTo>
                      <a:cubicBezTo>
                        <a:pt x="27" y="63"/>
                        <a:pt x="27" y="63"/>
                        <a:pt x="27" y="63"/>
                      </a:cubicBezTo>
                      <a:cubicBezTo>
                        <a:pt x="45" y="63"/>
                        <a:pt x="45" y="63"/>
                        <a:pt x="45" y="63"/>
                      </a:cubicBezTo>
                      <a:cubicBezTo>
                        <a:pt x="45" y="81"/>
                        <a:pt x="45" y="81"/>
                        <a:pt x="45" y="81"/>
                      </a:cubicBezTo>
                      <a:cubicBezTo>
                        <a:pt x="63" y="81"/>
                        <a:pt x="63" y="81"/>
                        <a:pt x="63" y="81"/>
                      </a:cubicBezTo>
                      <a:cubicBezTo>
                        <a:pt x="63" y="63"/>
                        <a:pt x="63" y="63"/>
                        <a:pt x="63" y="63"/>
                      </a:cubicBezTo>
                      <a:cubicBezTo>
                        <a:pt x="81" y="63"/>
                        <a:pt x="81" y="63"/>
                        <a:pt x="81" y="63"/>
                      </a:cubicBezTo>
                      <a:cubicBezTo>
                        <a:pt x="81" y="45"/>
                        <a:pt x="81" y="45"/>
                        <a:pt x="81" y="45"/>
                      </a:cubicBezTo>
                      <a:cubicBezTo>
                        <a:pt x="63" y="45"/>
                        <a:pt x="63" y="45"/>
                        <a:pt x="63" y="45"/>
                      </a:cubicBezTo>
                      <a:lnTo>
                        <a:pt x="63" y="2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23" name="íşḻïḓè">
                  <a:extLst>
                    <a:ext uri="{FF2B5EF4-FFF2-40B4-BE49-F238E27FC236}">
                      <a16:creationId xmlns:a16="http://schemas.microsoft.com/office/drawing/2014/main" xmlns="" id="{3FE216D1-6BFF-4D41-9E98-BA81DBB7C322}"/>
                    </a:ext>
                  </a:extLst>
                </p:cNvPr>
                <p:cNvSpPr/>
                <p:nvPr/>
              </p:nvSpPr>
              <p:spPr bwMode="auto">
                <a:xfrm>
                  <a:off x="10248921" y="4744191"/>
                  <a:ext cx="272069" cy="275983"/>
                </a:xfrm>
                <a:custGeom>
                  <a:avLst/>
                  <a:gdLst>
                    <a:gd name="T0" fmla="*/ 16 w 85"/>
                    <a:gd name="T1" fmla="*/ 49 h 86"/>
                    <a:gd name="T2" fmla="*/ 16 w 85"/>
                    <a:gd name="T3" fmla="*/ 86 h 86"/>
                    <a:gd name="T4" fmla="*/ 18 w 85"/>
                    <a:gd name="T5" fmla="*/ 86 h 86"/>
                    <a:gd name="T6" fmla="*/ 21 w 85"/>
                    <a:gd name="T7" fmla="*/ 86 h 86"/>
                    <a:gd name="T8" fmla="*/ 21 w 85"/>
                    <a:gd name="T9" fmla="*/ 49 h 86"/>
                    <a:gd name="T10" fmla="*/ 18 w 85"/>
                    <a:gd name="T11" fmla="*/ 49 h 86"/>
                    <a:gd name="T12" fmla="*/ 16 w 85"/>
                    <a:gd name="T13" fmla="*/ 49 h 86"/>
                    <a:gd name="T14" fmla="*/ 64 w 85"/>
                    <a:gd name="T15" fmla="*/ 49 h 86"/>
                    <a:gd name="T16" fmla="*/ 64 w 85"/>
                    <a:gd name="T17" fmla="*/ 86 h 86"/>
                    <a:gd name="T18" fmla="*/ 67 w 85"/>
                    <a:gd name="T19" fmla="*/ 86 h 86"/>
                    <a:gd name="T20" fmla="*/ 69 w 85"/>
                    <a:gd name="T21" fmla="*/ 86 h 86"/>
                    <a:gd name="T22" fmla="*/ 69 w 85"/>
                    <a:gd name="T23" fmla="*/ 49 h 86"/>
                    <a:gd name="T24" fmla="*/ 67 w 85"/>
                    <a:gd name="T25" fmla="*/ 49 h 86"/>
                    <a:gd name="T26" fmla="*/ 64 w 85"/>
                    <a:gd name="T27" fmla="*/ 49 h 86"/>
                    <a:gd name="T28" fmla="*/ 85 w 85"/>
                    <a:gd name="T29" fmla="*/ 43 h 86"/>
                    <a:gd name="T30" fmla="*/ 42 w 85"/>
                    <a:gd name="T31" fmla="*/ 0 h 86"/>
                    <a:gd name="T32" fmla="*/ 0 w 85"/>
                    <a:gd name="T33" fmla="*/ 43 h 86"/>
                    <a:gd name="T34" fmla="*/ 2 w 85"/>
                    <a:gd name="T35" fmla="*/ 58 h 86"/>
                    <a:gd name="T36" fmla="*/ 0 w 85"/>
                    <a:gd name="T37" fmla="*/ 67 h 86"/>
                    <a:gd name="T38" fmla="*/ 10 w 85"/>
                    <a:gd name="T39" fmla="*/ 84 h 86"/>
                    <a:gd name="T40" fmla="*/ 10 w 85"/>
                    <a:gd name="T41" fmla="*/ 51 h 86"/>
                    <a:gd name="T42" fmla="*/ 6 w 85"/>
                    <a:gd name="T43" fmla="*/ 54 h 86"/>
                    <a:gd name="T44" fmla="*/ 5 w 85"/>
                    <a:gd name="T45" fmla="*/ 46 h 86"/>
                    <a:gd name="T46" fmla="*/ 42 w 85"/>
                    <a:gd name="T47" fmla="*/ 8 h 86"/>
                    <a:gd name="T48" fmla="*/ 80 w 85"/>
                    <a:gd name="T49" fmla="*/ 46 h 86"/>
                    <a:gd name="T50" fmla="*/ 79 w 85"/>
                    <a:gd name="T51" fmla="*/ 54 h 86"/>
                    <a:gd name="T52" fmla="*/ 75 w 85"/>
                    <a:gd name="T53" fmla="*/ 51 h 86"/>
                    <a:gd name="T54" fmla="*/ 75 w 85"/>
                    <a:gd name="T55" fmla="*/ 84 h 86"/>
                    <a:gd name="T56" fmla="*/ 85 w 85"/>
                    <a:gd name="T57" fmla="*/ 67 h 86"/>
                    <a:gd name="T58" fmla="*/ 83 w 85"/>
                    <a:gd name="T59" fmla="*/ 58 h 86"/>
                    <a:gd name="T60" fmla="*/ 85 w 85"/>
                    <a:gd name="T61" fmla="*/ 43 h 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85" h="86">
                      <a:moveTo>
                        <a:pt x="16" y="49"/>
                      </a:moveTo>
                      <a:cubicBezTo>
                        <a:pt x="16" y="86"/>
                        <a:pt x="16" y="86"/>
                        <a:pt x="16" y="86"/>
                      </a:cubicBezTo>
                      <a:cubicBezTo>
                        <a:pt x="17" y="86"/>
                        <a:pt x="17" y="86"/>
                        <a:pt x="18" y="86"/>
                      </a:cubicBezTo>
                      <a:cubicBezTo>
                        <a:pt x="21" y="86"/>
                        <a:pt x="21" y="86"/>
                        <a:pt x="21" y="86"/>
                      </a:cubicBezTo>
                      <a:cubicBezTo>
                        <a:pt x="21" y="49"/>
                        <a:pt x="21" y="49"/>
                        <a:pt x="21" y="49"/>
                      </a:cubicBezTo>
                      <a:cubicBezTo>
                        <a:pt x="18" y="49"/>
                        <a:pt x="18" y="49"/>
                        <a:pt x="18" y="49"/>
                      </a:cubicBezTo>
                      <a:cubicBezTo>
                        <a:pt x="17" y="49"/>
                        <a:pt x="17" y="49"/>
                        <a:pt x="16" y="49"/>
                      </a:cubicBezTo>
                      <a:close/>
                      <a:moveTo>
                        <a:pt x="64" y="49"/>
                      </a:moveTo>
                      <a:cubicBezTo>
                        <a:pt x="64" y="86"/>
                        <a:pt x="64" y="86"/>
                        <a:pt x="64" y="86"/>
                      </a:cubicBezTo>
                      <a:cubicBezTo>
                        <a:pt x="67" y="86"/>
                        <a:pt x="67" y="86"/>
                        <a:pt x="67" y="86"/>
                      </a:cubicBezTo>
                      <a:cubicBezTo>
                        <a:pt x="68" y="86"/>
                        <a:pt x="68" y="86"/>
                        <a:pt x="69" y="86"/>
                      </a:cubicBezTo>
                      <a:cubicBezTo>
                        <a:pt x="69" y="49"/>
                        <a:pt x="69" y="49"/>
                        <a:pt x="69" y="49"/>
                      </a:cubicBezTo>
                      <a:cubicBezTo>
                        <a:pt x="68" y="49"/>
                        <a:pt x="68" y="49"/>
                        <a:pt x="67" y="49"/>
                      </a:cubicBezTo>
                      <a:lnTo>
                        <a:pt x="64" y="49"/>
                      </a:lnTo>
                      <a:close/>
                      <a:moveTo>
                        <a:pt x="85" y="43"/>
                      </a:moveTo>
                      <a:cubicBezTo>
                        <a:pt x="85" y="20"/>
                        <a:pt x="66" y="0"/>
                        <a:pt x="42" y="0"/>
                      </a:cubicBezTo>
                      <a:cubicBezTo>
                        <a:pt x="19" y="0"/>
                        <a:pt x="0" y="20"/>
                        <a:pt x="0" y="43"/>
                      </a:cubicBezTo>
                      <a:cubicBezTo>
                        <a:pt x="0" y="48"/>
                        <a:pt x="0" y="53"/>
                        <a:pt x="2" y="58"/>
                      </a:cubicBezTo>
                      <a:cubicBezTo>
                        <a:pt x="0" y="61"/>
                        <a:pt x="0" y="64"/>
                        <a:pt x="0" y="67"/>
                      </a:cubicBezTo>
                      <a:cubicBezTo>
                        <a:pt x="0" y="75"/>
                        <a:pt x="4" y="81"/>
                        <a:pt x="10" y="84"/>
                      </a:cubicBezTo>
                      <a:cubicBezTo>
                        <a:pt x="10" y="51"/>
                        <a:pt x="10" y="51"/>
                        <a:pt x="10" y="51"/>
                      </a:cubicBezTo>
                      <a:cubicBezTo>
                        <a:pt x="9" y="51"/>
                        <a:pt x="7" y="52"/>
                        <a:pt x="6" y="54"/>
                      </a:cubicBezTo>
                      <a:cubicBezTo>
                        <a:pt x="5" y="51"/>
                        <a:pt x="5" y="49"/>
                        <a:pt x="5" y="46"/>
                      </a:cubicBezTo>
                      <a:cubicBezTo>
                        <a:pt x="5" y="25"/>
                        <a:pt x="22" y="8"/>
                        <a:pt x="42" y="8"/>
                      </a:cubicBezTo>
                      <a:cubicBezTo>
                        <a:pt x="63" y="8"/>
                        <a:pt x="80" y="25"/>
                        <a:pt x="80" y="46"/>
                      </a:cubicBezTo>
                      <a:cubicBezTo>
                        <a:pt x="80" y="49"/>
                        <a:pt x="80" y="51"/>
                        <a:pt x="79" y="54"/>
                      </a:cubicBezTo>
                      <a:cubicBezTo>
                        <a:pt x="78" y="52"/>
                        <a:pt x="76" y="51"/>
                        <a:pt x="75" y="51"/>
                      </a:cubicBezTo>
                      <a:cubicBezTo>
                        <a:pt x="75" y="84"/>
                        <a:pt x="75" y="84"/>
                        <a:pt x="75" y="84"/>
                      </a:cubicBezTo>
                      <a:cubicBezTo>
                        <a:pt x="81" y="81"/>
                        <a:pt x="85" y="75"/>
                        <a:pt x="85" y="67"/>
                      </a:cubicBezTo>
                      <a:cubicBezTo>
                        <a:pt x="85" y="64"/>
                        <a:pt x="84" y="61"/>
                        <a:pt x="83" y="58"/>
                      </a:cubicBezTo>
                      <a:cubicBezTo>
                        <a:pt x="85" y="53"/>
                        <a:pt x="85" y="48"/>
                        <a:pt x="85" y="4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625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24" name="ïṧļîḋê">
                  <a:extLst>
                    <a:ext uri="{FF2B5EF4-FFF2-40B4-BE49-F238E27FC236}">
                      <a16:creationId xmlns:a16="http://schemas.microsoft.com/office/drawing/2014/main" xmlns="" id="{B7E1D015-ACB0-4E14-952D-BD5028F4C7EC}"/>
                    </a:ext>
                  </a:extLst>
                </p:cNvPr>
                <p:cNvSpPr/>
                <p:nvPr/>
              </p:nvSpPr>
              <p:spPr bwMode="auto">
                <a:xfrm>
                  <a:off x="9835925" y="4409487"/>
                  <a:ext cx="332746" cy="330788"/>
                </a:xfrm>
                <a:custGeom>
                  <a:avLst/>
                  <a:gdLst>
                    <a:gd name="T0" fmla="*/ 52 w 104"/>
                    <a:gd name="T1" fmla="*/ 0 h 104"/>
                    <a:gd name="T2" fmla="*/ 0 w 104"/>
                    <a:gd name="T3" fmla="*/ 52 h 104"/>
                    <a:gd name="T4" fmla="*/ 52 w 104"/>
                    <a:gd name="T5" fmla="*/ 104 h 104"/>
                    <a:gd name="T6" fmla="*/ 104 w 104"/>
                    <a:gd name="T7" fmla="*/ 52 h 104"/>
                    <a:gd name="T8" fmla="*/ 52 w 104"/>
                    <a:gd name="T9" fmla="*/ 0 h 104"/>
                    <a:gd name="T10" fmla="*/ 32 w 104"/>
                    <a:gd name="T11" fmla="*/ 52 h 104"/>
                    <a:gd name="T12" fmla="*/ 52 w 104"/>
                    <a:gd name="T13" fmla="*/ 32 h 104"/>
                    <a:gd name="T14" fmla="*/ 72 w 104"/>
                    <a:gd name="T15" fmla="*/ 52 h 104"/>
                    <a:gd name="T16" fmla="*/ 52 w 104"/>
                    <a:gd name="T17" fmla="*/ 71 h 104"/>
                    <a:gd name="T18" fmla="*/ 32 w 104"/>
                    <a:gd name="T19" fmla="*/ 52 h 104"/>
                    <a:gd name="T20" fmla="*/ 94 w 104"/>
                    <a:gd name="T21" fmla="*/ 69 h 104"/>
                    <a:gd name="T22" fmla="*/ 94 w 104"/>
                    <a:gd name="T23" fmla="*/ 69 h 104"/>
                    <a:gd name="T24" fmla="*/ 76 w 104"/>
                    <a:gd name="T25" fmla="*/ 62 h 104"/>
                    <a:gd name="T26" fmla="*/ 78 w 104"/>
                    <a:gd name="T27" fmla="*/ 52 h 104"/>
                    <a:gd name="T28" fmla="*/ 76 w 104"/>
                    <a:gd name="T29" fmla="*/ 42 h 104"/>
                    <a:gd name="T30" fmla="*/ 89 w 104"/>
                    <a:gd name="T31" fmla="*/ 37 h 104"/>
                    <a:gd name="T32" fmla="*/ 94 w 104"/>
                    <a:gd name="T33" fmla="*/ 34 h 104"/>
                    <a:gd name="T34" fmla="*/ 98 w 104"/>
                    <a:gd name="T35" fmla="*/ 52 h 104"/>
                    <a:gd name="T36" fmla="*/ 94 w 104"/>
                    <a:gd name="T37" fmla="*/ 69 h 104"/>
                    <a:gd name="T38" fmla="*/ 69 w 104"/>
                    <a:gd name="T39" fmla="*/ 10 h 104"/>
                    <a:gd name="T40" fmla="*/ 69 w 104"/>
                    <a:gd name="T41" fmla="*/ 10 h 104"/>
                    <a:gd name="T42" fmla="*/ 69 w 104"/>
                    <a:gd name="T43" fmla="*/ 10 h 104"/>
                    <a:gd name="T44" fmla="*/ 62 w 104"/>
                    <a:gd name="T45" fmla="*/ 28 h 104"/>
                    <a:gd name="T46" fmla="*/ 52 w 104"/>
                    <a:gd name="T47" fmla="*/ 26 h 104"/>
                    <a:gd name="T48" fmla="*/ 42 w 104"/>
                    <a:gd name="T49" fmla="*/ 28 h 104"/>
                    <a:gd name="T50" fmla="*/ 38 w 104"/>
                    <a:gd name="T51" fmla="*/ 19 h 104"/>
                    <a:gd name="T52" fmla="*/ 35 w 104"/>
                    <a:gd name="T53" fmla="*/ 10 h 104"/>
                    <a:gd name="T54" fmla="*/ 52 w 104"/>
                    <a:gd name="T55" fmla="*/ 6 h 104"/>
                    <a:gd name="T56" fmla="*/ 69 w 104"/>
                    <a:gd name="T57" fmla="*/ 10 h 104"/>
                    <a:gd name="T58" fmla="*/ 10 w 104"/>
                    <a:gd name="T59" fmla="*/ 34 h 104"/>
                    <a:gd name="T60" fmla="*/ 19 w 104"/>
                    <a:gd name="T61" fmla="*/ 38 h 104"/>
                    <a:gd name="T62" fmla="*/ 28 w 104"/>
                    <a:gd name="T63" fmla="*/ 42 h 104"/>
                    <a:gd name="T64" fmla="*/ 26 w 104"/>
                    <a:gd name="T65" fmla="*/ 52 h 104"/>
                    <a:gd name="T66" fmla="*/ 28 w 104"/>
                    <a:gd name="T67" fmla="*/ 62 h 104"/>
                    <a:gd name="T68" fmla="*/ 10 w 104"/>
                    <a:gd name="T69" fmla="*/ 69 h 104"/>
                    <a:gd name="T70" fmla="*/ 6 w 104"/>
                    <a:gd name="T71" fmla="*/ 52 h 104"/>
                    <a:gd name="T72" fmla="*/ 10 w 104"/>
                    <a:gd name="T73" fmla="*/ 34 h 104"/>
                    <a:gd name="T74" fmla="*/ 35 w 104"/>
                    <a:gd name="T75" fmla="*/ 94 h 104"/>
                    <a:gd name="T76" fmla="*/ 37 w 104"/>
                    <a:gd name="T77" fmla="*/ 88 h 104"/>
                    <a:gd name="T78" fmla="*/ 42 w 104"/>
                    <a:gd name="T79" fmla="*/ 76 h 104"/>
                    <a:gd name="T80" fmla="*/ 52 w 104"/>
                    <a:gd name="T81" fmla="*/ 78 h 104"/>
                    <a:gd name="T82" fmla="*/ 62 w 104"/>
                    <a:gd name="T83" fmla="*/ 76 h 104"/>
                    <a:gd name="T84" fmla="*/ 69 w 104"/>
                    <a:gd name="T85" fmla="*/ 94 h 104"/>
                    <a:gd name="T86" fmla="*/ 69 w 104"/>
                    <a:gd name="T87" fmla="*/ 94 h 104"/>
                    <a:gd name="T88" fmla="*/ 69 w 104"/>
                    <a:gd name="T89" fmla="*/ 94 h 104"/>
                    <a:gd name="T90" fmla="*/ 52 w 104"/>
                    <a:gd name="T91" fmla="*/ 97 h 104"/>
                    <a:gd name="T92" fmla="*/ 35 w 104"/>
                    <a:gd name="T93" fmla="*/ 94 h 1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04" h="104">
                      <a:moveTo>
                        <a:pt x="52" y="0"/>
                      </a:moveTo>
                      <a:cubicBezTo>
                        <a:pt x="23" y="0"/>
                        <a:pt x="0" y="23"/>
                        <a:pt x="0" y="52"/>
                      </a:cubicBezTo>
                      <a:cubicBezTo>
                        <a:pt x="0" y="81"/>
                        <a:pt x="23" y="104"/>
                        <a:pt x="52" y="104"/>
                      </a:cubicBezTo>
                      <a:cubicBezTo>
                        <a:pt x="81" y="104"/>
                        <a:pt x="104" y="81"/>
                        <a:pt x="104" y="52"/>
                      </a:cubicBezTo>
                      <a:cubicBezTo>
                        <a:pt x="104" y="23"/>
                        <a:pt x="81" y="0"/>
                        <a:pt x="52" y="0"/>
                      </a:cubicBezTo>
                      <a:close/>
                      <a:moveTo>
                        <a:pt x="32" y="52"/>
                      </a:moveTo>
                      <a:cubicBezTo>
                        <a:pt x="32" y="41"/>
                        <a:pt x="41" y="32"/>
                        <a:pt x="52" y="32"/>
                      </a:cubicBezTo>
                      <a:cubicBezTo>
                        <a:pt x="63" y="32"/>
                        <a:pt x="72" y="41"/>
                        <a:pt x="72" y="52"/>
                      </a:cubicBezTo>
                      <a:cubicBezTo>
                        <a:pt x="72" y="63"/>
                        <a:pt x="63" y="71"/>
                        <a:pt x="52" y="71"/>
                      </a:cubicBezTo>
                      <a:cubicBezTo>
                        <a:pt x="41" y="71"/>
                        <a:pt x="32" y="63"/>
                        <a:pt x="32" y="52"/>
                      </a:cubicBezTo>
                      <a:close/>
                      <a:moveTo>
                        <a:pt x="94" y="69"/>
                      </a:moveTo>
                      <a:cubicBezTo>
                        <a:pt x="94" y="69"/>
                        <a:pt x="94" y="69"/>
                        <a:pt x="94" y="69"/>
                      </a:cubicBezTo>
                      <a:cubicBezTo>
                        <a:pt x="76" y="62"/>
                        <a:pt x="76" y="62"/>
                        <a:pt x="76" y="62"/>
                      </a:cubicBezTo>
                      <a:cubicBezTo>
                        <a:pt x="77" y="59"/>
                        <a:pt x="78" y="55"/>
                        <a:pt x="78" y="52"/>
                      </a:cubicBezTo>
                      <a:cubicBezTo>
                        <a:pt x="78" y="48"/>
                        <a:pt x="77" y="45"/>
                        <a:pt x="76" y="42"/>
                      </a:cubicBezTo>
                      <a:cubicBezTo>
                        <a:pt x="89" y="37"/>
                        <a:pt x="89" y="37"/>
                        <a:pt x="89" y="37"/>
                      </a:cubicBezTo>
                      <a:cubicBezTo>
                        <a:pt x="94" y="34"/>
                        <a:pt x="94" y="34"/>
                        <a:pt x="94" y="34"/>
                      </a:cubicBezTo>
                      <a:cubicBezTo>
                        <a:pt x="96" y="40"/>
                        <a:pt x="98" y="46"/>
                        <a:pt x="98" y="52"/>
                      </a:cubicBezTo>
                      <a:cubicBezTo>
                        <a:pt x="98" y="58"/>
                        <a:pt x="96" y="64"/>
                        <a:pt x="94" y="69"/>
                      </a:cubicBezTo>
                      <a:close/>
                      <a:moveTo>
                        <a:pt x="69" y="10"/>
                      </a:moveTo>
                      <a:cubicBezTo>
                        <a:pt x="69" y="10"/>
                        <a:pt x="69" y="10"/>
                        <a:pt x="69" y="10"/>
                      </a:cubicBezTo>
                      <a:cubicBezTo>
                        <a:pt x="69" y="10"/>
                        <a:pt x="69" y="10"/>
                        <a:pt x="69" y="10"/>
                      </a:cubicBezTo>
                      <a:cubicBezTo>
                        <a:pt x="62" y="28"/>
                        <a:pt x="62" y="28"/>
                        <a:pt x="62" y="28"/>
                      </a:cubicBezTo>
                      <a:cubicBezTo>
                        <a:pt x="59" y="26"/>
                        <a:pt x="56" y="26"/>
                        <a:pt x="52" y="26"/>
                      </a:cubicBezTo>
                      <a:cubicBezTo>
                        <a:pt x="48" y="26"/>
                        <a:pt x="45" y="26"/>
                        <a:pt x="42" y="28"/>
                      </a:cubicBezTo>
                      <a:cubicBezTo>
                        <a:pt x="38" y="19"/>
                        <a:pt x="38" y="19"/>
                        <a:pt x="38" y="19"/>
                      </a:cubicBezTo>
                      <a:cubicBezTo>
                        <a:pt x="35" y="10"/>
                        <a:pt x="35" y="10"/>
                        <a:pt x="35" y="10"/>
                      </a:cubicBezTo>
                      <a:cubicBezTo>
                        <a:pt x="40" y="7"/>
                        <a:pt x="46" y="6"/>
                        <a:pt x="52" y="6"/>
                      </a:cubicBezTo>
                      <a:cubicBezTo>
                        <a:pt x="58" y="6"/>
                        <a:pt x="64" y="7"/>
                        <a:pt x="69" y="10"/>
                      </a:cubicBezTo>
                      <a:close/>
                      <a:moveTo>
                        <a:pt x="10" y="34"/>
                      </a:moveTo>
                      <a:cubicBezTo>
                        <a:pt x="19" y="38"/>
                        <a:pt x="19" y="38"/>
                        <a:pt x="19" y="38"/>
                      </a:cubicBezTo>
                      <a:cubicBezTo>
                        <a:pt x="28" y="42"/>
                        <a:pt x="28" y="42"/>
                        <a:pt x="28" y="42"/>
                      </a:cubicBezTo>
                      <a:cubicBezTo>
                        <a:pt x="27" y="45"/>
                        <a:pt x="26" y="48"/>
                        <a:pt x="26" y="52"/>
                      </a:cubicBezTo>
                      <a:cubicBezTo>
                        <a:pt x="26" y="55"/>
                        <a:pt x="27" y="59"/>
                        <a:pt x="28" y="62"/>
                      </a:cubicBezTo>
                      <a:cubicBezTo>
                        <a:pt x="10" y="69"/>
                        <a:pt x="10" y="69"/>
                        <a:pt x="10" y="69"/>
                      </a:cubicBezTo>
                      <a:cubicBezTo>
                        <a:pt x="8" y="64"/>
                        <a:pt x="6" y="58"/>
                        <a:pt x="6" y="52"/>
                      </a:cubicBezTo>
                      <a:cubicBezTo>
                        <a:pt x="6" y="46"/>
                        <a:pt x="8" y="40"/>
                        <a:pt x="10" y="34"/>
                      </a:cubicBezTo>
                      <a:close/>
                      <a:moveTo>
                        <a:pt x="35" y="94"/>
                      </a:moveTo>
                      <a:cubicBezTo>
                        <a:pt x="37" y="88"/>
                        <a:pt x="37" y="88"/>
                        <a:pt x="37" y="88"/>
                      </a:cubicBezTo>
                      <a:cubicBezTo>
                        <a:pt x="42" y="76"/>
                        <a:pt x="42" y="76"/>
                        <a:pt x="42" y="76"/>
                      </a:cubicBezTo>
                      <a:cubicBezTo>
                        <a:pt x="45" y="77"/>
                        <a:pt x="48" y="78"/>
                        <a:pt x="52" y="78"/>
                      </a:cubicBezTo>
                      <a:cubicBezTo>
                        <a:pt x="56" y="78"/>
                        <a:pt x="59" y="77"/>
                        <a:pt x="62" y="76"/>
                      </a:cubicBezTo>
                      <a:cubicBezTo>
                        <a:pt x="69" y="94"/>
                        <a:pt x="69" y="94"/>
                        <a:pt x="69" y="94"/>
                      </a:cubicBezTo>
                      <a:cubicBezTo>
                        <a:pt x="69" y="94"/>
                        <a:pt x="69" y="94"/>
                        <a:pt x="69" y="94"/>
                      </a:cubicBezTo>
                      <a:cubicBezTo>
                        <a:pt x="69" y="94"/>
                        <a:pt x="69" y="94"/>
                        <a:pt x="69" y="94"/>
                      </a:cubicBezTo>
                      <a:cubicBezTo>
                        <a:pt x="64" y="96"/>
                        <a:pt x="58" y="97"/>
                        <a:pt x="52" y="97"/>
                      </a:cubicBezTo>
                      <a:cubicBezTo>
                        <a:pt x="46" y="97"/>
                        <a:pt x="40" y="96"/>
                        <a:pt x="35" y="9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8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25" name="ïśḷïḑe">
                  <a:extLst>
                    <a:ext uri="{FF2B5EF4-FFF2-40B4-BE49-F238E27FC236}">
                      <a16:creationId xmlns:a16="http://schemas.microsoft.com/office/drawing/2014/main" xmlns="" id="{4C0E013B-F50D-49DC-8984-571285D484D3}"/>
                    </a:ext>
                  </a:extLst>
                </p:cNvPr>
                <p:cNvSpPr/>
                <p:nvPr/>
              </p:nvSpPr>
              <p:spPr bwMode="auto">
                <a:xfrm>
                  <a:off x="9935749" y="4810740"/>
                  <a:ext cx="383636" cy="387551"/>
                </a:xfrm>
                <a:custGeom>
                  <a:avLst/>
                  <a:gdLst>
                    <a:gd name="T0" fmla="*/ 0 w 120"/>
                    <a:gd name="T1" fmla="*/ 70 h 121"/>
                    <a:gd name="T2" fmla="*/ 10 w 120"/>
                    <a:gd name="T3" fmla="*/ 80 h 121"/>
                    <a:gd name="T4" fmla="*/ 20 w 120"/>
                    <a:gd name="T5" fmla="*/ 70 h 121"/>
                    <a:gd name="T6" fmla="*/ 20 w 120"/>
                    <a:gd name="T7" fmla="*/ 34 h 121"/>
                    <a:gd name="T8" fmla="*/ 103 w 120"/>
                    <a:gd name="T9" fmla="*/ 117 h 121"/>
                    <a:gd name="T10" fmla="*/ 117 w 120"/>
                    <a:gd name="T11" fmla="*/ 117 h 121"/>
                    <a:gd name="T12" fmla="*/ 120 w 120"/>
                    <a:gd name="T13" fmla="*/ 110 h 121"/>
                    <a:gd name="T14" fmla="*/ 117 w 120"/>
                    <a:gd name="T15" fmla="*/ 103 h 121"/>
                    <a:gd name="T16" fmla="*/ 34 w 120"/>
                    <a:gd name="T17" fmla="*/ 20 h 121"/>
                    <a:gd name="T18" fmla="*/ 70 w 120"/>
                    <a:gd name="T19" fmla="*/ 20 h 121"/>
                    <a:gd name="T20" fmla="*/ 80 w 120"/>
                    <a:gd name="T21" fmla="*/ 10 h 121"/>
                    <a:gd name="T22" fmla="*/ 70 w 120"/>
                    <a:gd name="T23" fmla="*/ 0 h 121"/>
                    <a:gd name="T24" fmla="*/ 0 w 120"/>
                    <a:gd name="T25" fmla="*/ 0 h 121"/>
                    <a:gd name="T26" fmla="*/ 0 w 120"/>
                    <a:gd name="T27" fmla="*/ 70 h 1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20" h="121">
                      <a:moveTo>
                        <a:pt x="0" y="70"/>
                      </a:moveTo>
                      <a:cubicBezTo>
                        <a:pt x="0" y="76"/>
                        <a:pt x="4" y="80"/>
                        <a:pt x="10" y="80"/>
                      </a:cubicBezTo>
                      <a:cubicBezTo>
                        <a:pt x="15" y="80"/>
                        <a:pt x="20" y="76"/>
                        <a:pt x="20" y="70"/>
                      </a:cubicBezTo>
                      <a:cubicBezTo>
                        <a:pt x="20" y="34"/>
                        <a:pt x="20" y="34"/>
                        <a:pt x="20" y="34"/>
                      </a:cubicBezTo>
                      <a:cubicBezTo>
                        <a:pt x="103" y="117"/>
                        <a:pt x="103" y="117"/>
                        <a:pt x="103" y="117"/>
                      </a:cubicBezTo>
                      <a:cubicBezTo>
                        <a:pt x="107" y="121"/>
                        <a:pt x="113" y="121"/>
                        <a:pt x="117" y="117"/>
                      </a:cubicBezTo>
                      <a:cubicBezTo>
                        <a:pt x="119" y="115"/>
                        <a:pt x="120" y="113"/>
                        <a:pt x="120" y="110"/>
                      </a:cubicBezTo>
                      <a:cubicBezTo>
                        <a:pt x="120" y="108"/>
                        <a:pt x="119" y="105"/>
                        <a:pt x="117" y="103"/>
                      </a:cubicBezTo>
                      <a:cubicBezTo>
                        <a:pt x="34" y="20"/>
                        <a:pt x="34" y="20"/>
                        <a:pt x="34" y="20"/>
                      </a:cubicBezTo>
                      <a:cubicBezTo>
                        <a:pt x="70" y="20"/>
                        <a:pt x="70" y="20"/>
                        <a:pt x="70" y="20"/>
                      </a:cubicBezTo>
                      <a:cubicBezTo>
                        <a:pt x="75" y="20"/>
                        <a:pt x="80" y="15"/>
                        <a:pt x="80" y="10"/>
                      </a:cubicBezTo>
                      <a:cubicBezTo>
                        <a:pt x="80" y="4"/>
                        <a:pt x="75" y="0"/>
                        <a:pt x="7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0" y="7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925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26" name="îsḷïde">
                  <a:extLst>
                    <a:ext uri="{FF2B5EF4-FFF2-40B4-BE49-F238E27FC236}">
                      <a16:creationId xmlns:a16="http://schemas.microsoft.com/office/drawing/2014/main" xmlns="" id="{183D70D1-D179-4AC8-9C25-41DCEA3F1E40}"/>
                    </a:ext>
                  </a:extLst>
                </p:cNvPr>
                <p:cNvSpPr/>
                <p:nvPr/>
              </p:nvSpPr>
              <p:spPr bwMode="auto">
                <a:xfrm>
                  <a:off x="9426843" y="3544348"/>
                  <a:ext cx="399295" cy="330788"/>
                </a:xfrm>
                <a:custGeom>
                  <a:avLst/>
                  <a:gdLst>
                    <a:gd name="T0" fmla="*/ 125 w 125"/>
                    <a:gd name="T1" fmla="*/ 55 h 103"/>
                    <a:gd name="T2" fmla="*/ 110 w 125"/>
                    <a:gd name="T3" fmla="*/ 24 h 103"/>
                    <a:gd name="T4" fmla="*/ 86 w 125"/>
                    <a:gd name="T5" fmla="*/ 24 h 103"/>
                    <a:gd name="T6" fmla="*/ 86 w 125"/>
                    <a:gd name="T7" fmla="*/ 8 h 103"/>
                    <a:gd name="T8" fmla="*/ 78 w 125"/>
                    <a:gd name="T9" fmla="*/ 0 h 103"/>
                    <a:gd name="T10" fmla="*/ 8 w 125"/>
                    <a:gd name="T11" fmla="*/ 0 h 103"/>
                    <a:gd name="T12" fmla="*/ 0 w 125"/>
                    <a:gd name="T13" fmla="*/ 8 h 103"/>
                    <a:gd name="T14" fmla="*/ 0 w 125"/>
                    <a:gd name="T15" fmla="*/ 71 h 103"/>
                    <a:gd name="T16" fmla="*/ 8 w 125"/>
                    <a:gd name="T17" fmla="*/ 79 h 103"/>
                    <a:gd name="T18" fmla="*/ 18 w 125"/>
                    <a:gd name="T19" fmla="*/ 79 h 103"/>
                    <a:gd name="T20" fmla="*/ 16 w 125"/>
                    <a:gd name="T21" fmla="*/ 87 h 103"/>
                    <a:gd name="T22" fmla="*/ 31 w 125"/>
                    <a:gd name="T23" fmla="*/ 103 h 103"/>
                    <a:gd name="T24" fmla="*/ 47 w 125"/>
                    <a:gd name="T25" fmla="*/ 87 h 103"/>
                    <a:gd name="T26" fmla="*/ 45 w 125"/>
                    <a:gd name="T27" fmla="*/ 79 h 103"/>
                    <a:gd name="T28" fmla="*/ 88 w 125"/>
                    <a:gd name="T29" fmla="*/ 79 h 103"/>
                    <a:gd name="T30" fmla="*/ 86 w 125"/>
                    <a:gd name="T31" fmla="*/ 87 h 103"/>
                    <a:gd name="T32" fmla="*/ 102 w 125"/>
                    <a:gd name="T33" fmla="*/ 103 h 103"/>
                    <a:gd name="T34" fmla="*/ 118 w 125"/>
                    <a:gd name="T35" fmla="*/ 87 h 103"/>
                    <a:gd name="T36" fmla="*/ 115 w 125"/>
                    <a:gd name="T37" fmla="*/ 79 h 103"/>
                    <a:gd name="T38" fmla="*/ 125 w 125"/>
                    <a:gd name="T39" fmla="*/ 79 h 103"/>
                    <a:gd name="T40" fmla="*/ 125 w 125"/>
                    <a:gd name="T41" fmla="*/ 55 h 103"/>
                    <a:gd name="T42" fmla="*/ 86 w 125"/>
                    <a:gd name="T43" fmla="*/ 55 h 103"/>
                    <a:gd name="T44" fmla="*/ 86 w 125"/>
                    <a:gd name="T45" fmla="*/ 36 h 103"/>
                    <a:gd name="T46" fmla="*/ 102 w 125"/>
                    <a:gd name="T47" fmla="*/ 36 h 103"/>
                    <a:gd name="T48" fmla="*/ 112 w 125"/>
                    <a:gd name="T49" fmla="*/ 55 h 103"/>
                    <a:gd name="T50" fmla="*/ 86 w 125"/>
                    <a:gd name="T51" fmla="*/ 55 h 1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125" h="103">
                      <a:moveTo>
                        <a:pt x="125" y="55"/>
                      </a:moveTo>
                      <a:cubicBezTo>
                        <a:pt x="110" y="24"/>
                        <a:pt x="110" y="24"/>
                        <a:pt x="110" y="24"/>
                      </a:cubicBezTo>
                      <a:cubicBezTo>
                        <a:pt x="86" y="24"/>
                        <a:pt x="86" y="24"/>
                        <a:pt x="86" y="24"/>
                      </a:cubicBezTo>
                      <a:cubicBezTo>
                        <a:pt x="86" y="8"/>
                        <a:pt x="86" y="8"/>
                        <a:pt x="86" y="8"/>
                      </a:cubicBezTo>
                      <a:cubicBezTo>
                        <a:pt x="86" y="4"/>
                        <a:pt x="83" y="0"/>
                        <a:pt x="78" y="0"/>
                      </a:cubicBezTo>
                      <a:cubicBezTo>
                        <a:pt x="8" y="0"/>
                        <a:pt x="8" y="0"/>
                        <a:pt x="8" y="0"/>
                      </a:cubicBezTo>
                      <a:cubicBezTo>
                        <a:pt x="3" y="0"/>
                        <a:pt x="0" y="4"/>
                        <a:pt x="0" y="8"/>
                      </a:cubicBezTo>
                      <a:cubicBezTo>
                        <a:pt x="0" y="71"/>
                        <a:pt x="0" y="71"/>
                        <a:pt x="0" y="71"/>
                      </a:cubicBezTo>
                      <a:cubicBezTo>
                        <a:pt x="8" y="79"/>
                        <a:pt x="8" y="79"/>
                        <a:pt x="8" y="79"/>
                      </a:cubicBezTo>
                      <a:cubicBezTo>
                        <a:pt x="18" y="79"/>
                        <a:pt x="18" y="79"/>
                        <a:pt x="18" y="79"/>
                      </a:cubicBezTo>
                      <a:cubicBezTo>
                        <a:pt x="16" y="81"/>
                        <a:pt x="16" y="84"/>
                        <a:pt x="16" y="87"/>
                      </a:cubicBezTo>
                      <a:cubicBezTo>
                        <a:pt x="16" y="96"/>
                        <a:pt x="23" y="103"/>
                        <a:pt x="31" y="103"/>
                      </a:cubicBezTo>
                      <a:cubicBezTo>
                        <a:pt x="40" y="103"/>
                        <a:pt x="47" y="96"/>
                        <a:pt x="47" y="87"/>
                      </a:cubicBezTo>
                      <a:cubicBezTo>
                        <a:pt x="47" y="84"/>
                        <a:pt x="46" y="81"/>
                        <a:pt x="45" y="79"/>
                      </a:cubicBezTo>
                      <a:cubicBezTo>
                        <a:pt x="88" y="79"/>
                        <a:pt x="88" y="79"/>
                        <a:pt x="88" y="79"/>
                      </a:cubicBezTo>
                      <a:cubicBezTo>
                        <a:pt x="87" y="81"/>
                        <a:pt x="86" y="84"/>
                        <a:pt x="86" y="87"/>
                      </a:cubicBezTo>
                      <a:cubicBezTo>
                        <a:pt x="86" y="96"/>
                        <a:pt x="93" y="103"/>
                        <a:pt x="102" y="103"/>
                      </a:cubicBezTo>
                      <a:cubicBezTo>
                        <a:pt x="111" y="103"/>
                        <a:pt x="118" y="96"/>
                        <a:pt x="118" y="87"/>
                      </a:cubicBezTo>
                      <a:cubicBezTo>
                        <a:pt x="118" y="84"/>
                        <a:pt x="117" y="81"/>
                        <a:pt x="115" y="79"/>
                      </a:cubicBezTo>
                      <a:cubicBezTo>
                        <a:pt x="125" y="79"/>
                        <a:pt x="125" y="79"/>
                        <a:pt x="125" y="79"/>
                      </a:cubicBezTo>
                      <a:lnTo>
                        <a:pt x="125" y="55"/>
                      </a:lnTo>
                      <a:close/>
                      <a:moveTo>
                        <a:pt x="86" y="55"/>
                      </a:moveTo>
                      <a:cubicBezTo>
                        <a:pt x="86" y="36"/>
                        <a:pt x="86" y="36"/>
                        <a:pt x="86" y="36"/>
                      </a:cubicBezTo>
                      <a:cubicBezTo>
                        <a:pt x="102" y="36"/>
                        <a:pt x="102" y="36"/>
                        <a:pt x="102" y="36"/>
                      </a:cubicBezTo>
                      <a:cubicBezTo>
                        <a:pt x="112" y="55"/>
                        <a:pt x="112" y="55"/>
                        <a:pt x="112" y="55"/>
                      </a:cubicBezTo>
                      <a:lnTo>
                        <a:pt x="86" y="5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8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27" name="îṥ1ïḋê">
                  <a:extLst>
                    <a:ext uri="{FF2B5EF4-FFF2-40B4-BE49-F238E27FC236}">
                      <a16:creationId xmlns:a16="http://schemas.microsoft.com/office/drawing/2014/main" xmlns="" id="{674EB960-1F2A-4743-9619-B77F3347EFE2}"/>
                    </a:ext>
                  </a:extLst>
                </p:cNvPr>
                <p:cNvSpPr/>
                <p:nvPr/>
              </p:nvSpPr>
              <p:spPr bwMode="auto">
                <a:xfrm>
                  <a:off x="9250684" y="3160712"/>
                  <a:ext cx="336661" cy="336661"/>
                </a:xfrm>
                <a:custGeom>
                  <a:avLst/>
                  <a:gdLst>
                    <a:gd name="T0" fmla="*/ 101 w 105"/>
                    <a:gd name="T1" fmla="*/ 29 h 105"/>
                    <a:gd name="T2" fmla="*/ 72 w 105"/>
                    <a:gd name="T3" fmla="*/ 26 h 105"/>
                    <a:gd name="T4" fmla="*/ 89 w 105"/>
                    <a:gd name="T5" fmla="*/ 10 h 105"/>
                    <a:gd name="T6" fmla="*/ 82 w 105"/>
                    <a:gd name="T7" fmla="*/ 3 h 105"/>
                    <a:gd name="T8" fmla="*/ 59 w 105"/>
                    <a:gd name="T9" fmla="*/ 26 h 105"/>
                    <a:gd name="T10" fmla="*/ 53 w 105"/>
                    <a:gd name="T11" fmla="*/ 26 h 105"/>
                    <a:gd name="T12" fmla="*/ 53 w 105"/>
                    <a:gd name="T13" fmla="*/ 26 h 105"/>
                    <a:gd name="T14" fmla="*/ 26 w 105"/>
                    <a:gd name="T15" fmla="*/ 0 h 105"/>
                    <a:gd name="T16" fmla="*/ 20 w 105"/>
                    <a:gd name="T17" fmla="*/ 6 h 105"/>
                    <a:gd name="T18" fmla="*/ 40 w 105"/>
                    <a:gd name="T19" fmla="*/ 26 h 105"/>
                    <a:gd name="T20" fmla="*/ 4 w 105"/>
                    <a:gd name="T21" fmla="*/ 29 h 105"/>
                    <a:gd name="T22" fmla="*/ 0 w 105"/>
                    <a:gd name="T23" fmla="*/ 65 h 105"/>
                    <a:gd name="T24" fmla="*/ 4 w 105"/>
                    <a:gd name="T25" fmla="*/ 102 h 105"/>
                    <a:gd name="T26" fmla="*/ 53 w 105"/>
                    <a:gd name="T27" fmla="*/ 105 h 105"/>
                    <a:gd name="T28" fmla="*/ 101 w 105"/>
                    <a:gd name="T29" fmla="*/ 102 h 105"/>
                    <a:gd name="T30" fmla="*/ 105 w 105"/>
                    <a:gd name="T31" fmla="*/ 65 h 105"/>
                    <a:gd name="T32" fmla="*/ 101 w 105"/>
                    <a:gd name="T33" fmla="*/ 29 h 105"/>
                    <a:gd name="T34" fmla="*/ 89 w 105"/>
                    <a:gd name="T35" fmla="*/ 90 h 105"/>
                    <a:gd name="T36" fmla="*/ 53 w 105"/>
                    <a:gd name="T37" fmla="*/ 92 h 105"/>
                    <a:gd name="T38" fmla="*/ 16 w 105"/>
                    <a:gd name="T39" fmla="*/ 90 h 105"/>
                    <a:gd name="T40" fmla="*/ 13 w 105"/>
                    <a:gd name="T41" fmla="*/ 65 h 105"/>
                    <a:gd name="T42" fmla="*/ 16 w 105"/>
                    <a:gd name="T43" fmla="*/ 41 h 105"/>
                    <a:gd name="T44" fmla="*/ 53 w 105"/>
                    <a:gd name="T45" fmla="*/ 39 h 105"/>
                    <a:gd name="T46" fmla="*/ 89 w 105"/>
                    <a:gd name="T47" fmla="*/ 41 h 105"/>
                    <a:gd name="T48" fmla="*/ 92 w 105"/>
                    <a:gd name="T49" fmla="*/ 65 h 105"/>
                    <a:gd name="T50" fmla="*/ 89 w 105"/>
                    <a:gd name="T51" fmla="*/ 90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105" h="105">
                      <a:moveTo>
                        <a:pt x="101" y="29"/>
                      </a:moveTo>
                      <a:cubicBezTo>
                        <a:pt x="92" y="28"/>
                        <a:pt x="82" y="27"/>
                        <a:pt x="72" y="26"/>
                      </a:cubicBezTo>
                      <a:cubicBezTo>
                        <a:pt x="89" y="10"/>
                        <a:pt x="89" y="10"/>
                        <a:pt x="89" y="10"/>
                      </a:cubicBezTo>
                      <a:cubicBezTo>
                        <a:pt x="82" y="3"/>
                        <a:pt x="82" y="3"/>
                        <a:pt x="82" y="3"/>
                      </a:cubicBezTo>
                      <a:cubicBezTo>
                        <a:pt x="59" y="26"/>
                        <a:pt x="59" y="26"/>
                        <a:pt x="59" y="26"/>
                      </a:cubicBezTo>
                      <a:cubicBezTo>
                        <a:pt x="57" y="26"/>
                        <a:pt x="55" y="26"/>
                        <a:pt x="53" y="26"/>
                      </a:cubicBezTo>
                      <a:cubicBezTo>
                        <a:pt x="53" y="26"/>
                        <a:pt x="53" y="26"/>
                        <a:pt x="53" y="26"/>
                      </a:cubicBezTo>
                      <a:cubicBezTo>
                        <a:pt x="26" y="0"/>
                        <a:pt x="26" y="0"/>
                        <a:pt x="26" y="0"/>
                      </a:cubicBezTo>
                      <a:cubicBezTo>
                        <a:pt x="20" y="6"/>
                        <a:pt x="20" y="6"/>
                        <a:pt x="20" y="6"/>
                      </a:cubicBezTo>
                      <a:cubicBezTo>
                        <a:pt x="40" y="26"/>
                        <a:pt x="40" y="26"/>
                        <a:pt x="40" y="26"/>
                      </a:cubicBezTo>
                      <a:cubicBezTo>
                        <a:pt x="27" y="27"/>
                        <a:pt x="15" y="28"/>
                        <a:pt x="4" y="29"/>
                      </a:cubicBezTo>
                      <a:cubicBezTo>
                        <a:pt x="2" y="40"/>
                        <a:pt x="0" y="53"/>
                        <a:pt x="0" y="65"/>
                      </a:cubicBezTo>
                      <a:cubicBezTo>
                        <a:pt x="0" y="78"/>
                        <a:pt x="2" y="91"/>
                        <a:pt x="4" y="102"/>
                      </a:cubicBezTo>
                      <a:cubicBezTo>
                        <a:pt x="19" y="104"/>
                        <a:pt x="35" y="105"/>
                        <a:pt x="53" y="105"/>
                      </a:cubicBezTo>
                      <a:cubicBezTo>
                        <a:pt x="70" y="105"/>
                        <a:pt x="86" y="104"/>
                        <a:pt x="101" y="102"/>
                      </a:cubicBezTo>
                      <a:cubicBezTo>
                        <a:pt x="104" y="91"/>
                        <a:pt x="105" y="78"/>
                        <a:pt x="105" y="65"/>
                      </a:cubicBezTo>
                      <a:cubicBezTo>
                        <a:pt x="105" y="53"/>
                        <a:pt x="104" y="40"/>
                        <a:pt x="101" y="29"/>
                      </a:cubicBezTo>
                      <a:close/>
                      <a:moveTo>
                        <a:pt x="89" y="90"/>
                      </a:moveTo>
                      <a:cubicBezTo>
                        <a:pt x="78" y="91"/>
                        <a:pt x="65" y="92"/>
                        <a:pt x="53" y="92"/>
                      </a:cubicBezTo>
                      <a:cubicBezTo>
                        <a:pt x="40" y="92"/>
                        <a:pt x="27" y="91"/>
                        <a:pt x="16" y="90"/>
                      </a:cubicBezTo>
                      <a:cubicBezTo>
                        <a:pt x="14" y="82"/>
                        <a:pt x="13" y="74"/>
                        <a:pt x="13" y="65"/>
                      </a:cubicBezTo>
                      <a:cubicBezTo>
                        <a:pt x="13" y="57"/>
                        <a:pt x="14" y="49"/>
                        <a:pt x="16" y="41"/>
                      </a:cubicBezTo>
                      <a:cubicBezTo>
                        <a:pt x="27" y="40"/>
                        <a:pt x="40" y="39"/>
                        <a:pt x="53" y="39"/>
                      </a:cubicBezTo>
                      <a:cubicBezTo>
                        <a:pt x="65" y="39"/>
                        <a:pt x="78" y="40"/>
                        <a:pt x="89" y="41"/>
                      </a:cubicBezTo>
                      <a:cubicBezTo>
                        <a:pt x="91" y="49"/>
                        <a:pt x="92" y="57"/>
                        <a:pt x="92" y="65"/>
                      </a:cubicBezTo>
                      <a:cubicBezTo>
                        <a:pt x="92" y="74"/>
                        <a:pt x="91" y="82"/>
                        <a:pt x="89" y="9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8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28" name="iṡļíďê">
                  <a:extLst>
                    <a:ext uri="{FF2B5EF4-FFF2-40B4-BE49-F238E27FC236}">
                      <a16:creationId xmlns:a16="http://schemas.microsoft.com/office/drawing/2014/main" xmlns="" id="{E3EA2391-4C07-46BF-A96F-860EECE0EB6D}"/>
                    </a:ext>
                  </a:extLst>
                </p:cNvPr>
                <p:cNvSpPr/>
                <p:nvPr/>
              </p:nvSpPr>
              <p:spPr bwMode="auto">
                <a:xfrm>
                  <a:off x="9274172" y="2775119"/>
                  <a:ext cx="428656" cy="348404"/>
                </a:xfrm>
                <a:custGeom>
                  <a:avLst/>
                  <a:gdLst>
                    <a:gd name="T0" fmla="*/ 134 w 134"/>
                    <a:gd name="T1" fmla="*/ 13 h 109"/>
                    <a:gd name="T2" fmla="*/ 118 w 134"/>
                    <a:gd name="T3" fmla="*/ 17 h 109"/>
                    <a:gd name="T4" fmla="*/ 130 w 134"/>
                    <a:gd name="T5" fmla="*/ 2 h 109"/>
                    <a:gd name="T6" fmla="*/ 113 w 134"/>
                    <a:gd name="T7" fmla="*/ 9 h 109"/>
                    <a:gd name="T8" fmla="*/ 93 w 134"/>
                    <a:gd name="T9" fmla="*/ 0 h 109"/>
                    <a:gd name="T10" fmla="*/ 65 w 134"/>
                    <a:gd name="T11" fmla="*/ 28 h 109"/>
                    <a:gd name="T12" fmla="*/ 66 w 134"/>
                    <a:gd name="T13" fmla="*/ 34 h 109"/>
                    <a:gd name="T14" fmla="*/ 10 w 134"/>
                    <a:gd name="T15" fmla="*/ 5 h 109"/>
                    <a:gd name="T16" fmla="*/ 6 w 134"/>
                    <a:gd name="T17" fmla="*/ 19 h 109"/>
                    <a:gd name="T18" fmla="*/ 18 w 134"/>
                    <a:gd name="T19" fmla="*/ 42 h 109"/>
                    <a:gd name="T20" fmla="*/ 6 w 134"/>
                    <a:gd name="T21" fmla="*/ 38 h 109"/>
                    <a:gd name="T22" fmla="*/ 6 w 134"/>
                    <a:gd name="T23" fmla="*/ 39 h 109"/>
                    <a:gd name="T24" fmla="*/ 28 w 134"/>
                    <a:gd name="T25" fmla="*/ 66 h 109"/>
                    <a:gd name="T26" fmla="*/ 20 w 134"/>
                    <a:gd name="T27" fmla="*/ 67 h 109"/>
                    <a:gd name="T28" fmla="*/ 15 w 134"/>
                    <a:gd name="T29" fmla="*/ 66 h 109"/>
                    <a:gd name="T30" fmla="*/ 41 w 134"/>
                    <a:gd name="T31" fmla="*/ 85 h 109"/>
                    <a:gd name="T32" fmla="*/ 7 w 134"/>
                    <a:gd name="T33" fmla="*/ 97 h 109"/>
                    <a:gd name="T34" fmla="*/ 0 w 134"/>
                    <a:gd name="T35" fmla="*/ 96 h 109"/>
                    <a:gd name="T36" fmla="*/ 42 w 134"/>
                    <a:gd name="T37" fmla="*/ 109 h 109"/>
                    <a:gd name="T38" fmla="*/ 120 w 134"/>
                    <a:gd name="T39" fmla="*/ 31 h 109"/>
                    <a:gd name="T40" fmla="*/ 120 w 134"/>
                    <a:gd name="T41" fmla="*/ 27 h 109"/>
                    <a:gd name="T42" fmla="*/ 134 w 134"/>
                    <a:gd name="T43" fmla="*/ 13 h 1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134" h="109">
                      <a:moveTo>
                        <a:pt x="134" y="13"/>
                      </a:moveTo>
                      <a:cubicBezTo>
                        <a:pt x="129" y="15"/>
                        <a:pt x="124" y="17"/>
                        <a:pt x="118" y="17"/>
                      </a:cubicBezTo>
                      <a:cubicBezTo>
                        <a:pt x="124" y="14"/>
                        <a:pt x="128" y="9"/>
                        <a:pt x="130" y="2"/>
                      </a:cubicBezTo>
                      <a:cubicBezTo>
                        <a:pt x="125" y="5"/>
                        <a:pt x="119" y="8"/>
                        <a:pt x="113" y="9"/>
                      </a:cubicBezTo>
                      <a:cubicBezTo>
                        <a:pt x="108" y="3"/>
                        <a:pt x="101" y="0"/>
                        <a:pt x="93" y="0"/>
                      </a:cubicBezTo>
                      <a:cubicBezTo>
                        <a:pt x="78" y="0"/>
                        <a:pt x="65" y="12"/>
                        <a:pt x="65" y="28"/>
                      </a:cubicBezTo>
                      <a:cubicBezTo>
                        <a:pt x="65" y="30"/>
                        <a:pt x="66" y="32"/>
                        <a:pt x="66" y="34"/>
                      </a:cubicBezTo>
                      <a:cubicBezTo>
                        <a:pt x="43" y="33"/>
                        <a:pt x="23" y="22"/>
                        <a:pt x="10" y="5"/>
                      </a:cubicBezTo>
                      <a:cubicBezTo>
                        <a:pt x="7" y="9"/>
                        <a:pt x="6" y="14"/>
                        <a:pt x="6" y="19"/>
                      </a:cubicBezTo>
                      <a:cubicBezTo>
                        <a:pt x="6" y="28"/>
                        <a:pt x="11" y="37"/>
                        <a:pt x="18" y="42"/>
                      </a:cubicBezTo>
                      <a:cubicBezTo>
                        <a:pt x="14" y="42"/>
                        <a:pt x="9" y="40"/>
                        <a:pt x="6" y="38"/>
                      </a:cubicBezTo>
                      <a:cubicBezTo>
                        <a:pt x="6" y="38"/>
                        <a:pt x="6" y="39"/>
                        <a:pt x="6" y="39"/>
                      </a:cubicBezTo>
                      <a:cubicBezTo>
                        <a:pt x="6" y="52"/>
                        <a:pt x="15" y="63"/>
                        <a:pt x="28" y="66"/>
                      </a:cubicBezTo>
                      <a:cubicBezTo>
                        <a:pt x="25" y="66"/>
                        <a:pt x="23" y="67"/>
                        <a:pt x="20" y="67"/>
                      </a:cubicBezTo>
                      <a:cubicBezTo>
                        <a:pt x="19" y="67"/>
                        <a:pt x="17" y="66"/>
                        <a:pt x="15" y="66"/>
                      </a:cubicBezTo>
                      <a:cubicBezTo>
                        <a:pt x="19" y="77"/>
                        <a:pt x="29" y="85"/>
                        <a:pt x="41" y="85"/>
                      </a:cubicBezTo>
                      <a:cubicBezTo>
                        <a:pt x="31" y="92"/>
                        <a:pt x="20" y="97"/>
                        <a:pt x="7" y="97"/>
                      </a:cubicBezTo>
                      <a:cubicBezTo>
                        <a:pt x="5" y="97"/>
                        <a:pt x="2" y="97"/>
                        <a:pt x="0" y="96"/>
                      </a:cubicBezTo>
                      <a:cubicBezTo>
                        <a:pt x="12" y="104"/>
                        <a:pt x="27" y="109"/>
                        <a:pt x="42" y="109"/>
                      </a:cubicBezTo>
                      <a:cubicBezTo>
                        <a:pt x="93" y="109"/>
                        <a:pt x="120" y="67"/>
                        <a:pt x="120" y="31"/>
                      </a:cubicBezTo>
                      <a:cubicBezTo>
                        <a:pt x="120" y="30"/>
                        <a:pt x="120" y="28"/>
                        <a:pt x="120" y="27"/>
                      </a:cubicBezTo>
                      <a:cubicBezTo>
                        <a:pt x="126" y="23"/>
                        <a:pt x="130" y="18"/>
                        <a:pt x="134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8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29" name="íS1íḑe">
                  <a:extLst>
                    <a:ext uri="{FF2B5EF4-FFF2-40B4-BE49-F238E27FC236}">
                      <a16:creationId xmlns:a16="http://schemas.microsoft.com/office/drawing/2014/main" xmlns="" id="{76DBD2E5-CB59-4810-B8A3-109846304544}"/>
                    </a:ext>
                  </a:extLst>
                </p:cNvPr>
                <p:cNvSpPr/>
                <p:nvPr/>
              </p:nvSpPr>
              <p:spPr bwMode="auto">
                <a:xfrm>
                  <a:off x="9465990" y="4558244"/>
                  <a:ext cx="414954" cy="391466"/>
                </a:xfrm>
                <a:custGeom>
                  <a:avLst/>
                  <a:gdLst>
                    <a:gd name="T0" fmla="*/ 93 w 212"/>
                    <a:gd name="T1" fmla="*/ 107 h 200"/>
                    <a:gd name="T2" fmla="*/ 119 w 212"/>
                    <a:gd name="T3" fmla="*/ 107 h 200"/>
                    <a:gd name="T4" fmla="*/ 119 w 212"/>
                    <a:gd name="T5" fmla="*/ 54 h 200"/>
                    <a:gd name="T6" fmla="*/ 158 w 212"/>
                    <a:gd name="T7" fmla="*/ 54 h 200"/>
                    <a:gd name="T8" fmla="*/ 106 w 212"/>
                    <a:gd name="T9" fmla="*/ 0 h 200"/>
                    <a:gd name="T10" fmla="*/ 52 w 212"/>
                    <a:gd name="T11" fmla="*/ 54 h 200"/>
                    <a:gd name="T12" fmla="*/ 93 w 212"/>
                    <a:gd name="T13" fmla="*/ 54 h 200"/>
                    <a:gd name="T14" fmla="*/ 93 w 212"/>
                    <a:gd name="T15" fmla="*/ 107 h 200"/>
                    <a:gd name="T16" fmla="*/ 132 w 212"/>
                    <a:gd name="T17" fmla="*/ 77 h 200"/>
                    <a:gd name="T18" fmla="*/ 132 w 212"/>
                    <a:gd name="T19" fmla="*/ 97 h 200"/>
                    <a:gd name="T20" fmla="*/ 192 w 212"/>
                    <a:gd name="T21" fmla="*/ 120 h 200"/>
                    <a:gd name="T22" fmla="*/ 106 w 212"/>
                    <a:gd name="T23" fmla="*/ 152 h 200"/>
                    <a:gd name="T24" fmla="*/ 18 w 212"/>
                    <a:gd name="T25" fmla="*/ 120 h 200"/>
                    <a:gd name="T26" fmla="*/ 78 w 212"/>
                    <a:gd name="T27" fmla="*/ 97 h 200"/>
                    <a:gd name="T28" fmla="*/ 78 w 212"/>
                    <a:gd name="T29" fmla="*/ 77 h 200"/>
                    <a:gd name="T30" fmla="*/ 0 w 212"/>
                    <a:gd name="T31" fmla="*/ 107 h 200"/>
                    <a:gd name="T32" fmla="*/ 0 w 212"/>
                    <a:gd name="T33" fmla="*/ 160 h 200"/>
                    <a:gd name="T34" fmla="*/ 106 w 212"/>
                    <a:gd name="T35" fmla="*/ 200 h 200"/>
                    <a:gd name="T36" fmla="*/ 212 w 212"/>
                    <a:gd name="T37" fmla="*/ 160 h 200"/>
                    <a:gd name="T38" fmla="*/ 212 w 212"/>
                    <a:gd name="T39" fmla="*/ 107 h 200"/>
                    <a:gd name="T40" fmla="*/ 132 w 212"/>
                    <a:gd name="T41" fmla="*/ 77 h 2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12" h="200">
                      <a:moveTo>
                        <a:pt x="93" y="107"/>
                      </a:moveTo>
                      <a:lnTo>
                        <a:pt x="119" y="107"/>
                      </a:lnTo>
                      <a:lnTo>
                        <a:pt x="119" y="54"/>
                      </a:lnTo>
                      <a:lnTo>
                        <a:pt x="158" y="54"/>
                      </a:lnTo>
                      <a:lnTo>
                        <a:pt x="106" y="0"/>
                      </a:lnTo>
                      <a:lnTo>
                        <a:pt x="52" y="54"/>
                      </a:lnTo>
                      <a:lnTo>
                        <a:pt x="93" y="54"/>
                      </a:lnTo>
                      <a:lnTo>
                        <a:pt x="93" y="107"/>
                      </a:lnTo>
                      <a:close/>
                      <a:moveTo>
                        <a:pt x="132" y="77"/>
                      </a:moveTo>
                      <a:lnTo>
                        <a:pt x="132" y="97"/>
                      </a:lnTo>
                      <a:lnTo>
                        <a:pt x="192" y="120"/>
                      </a:lnTo>
                      <a:lnTo>
                        <a:pt x="106" y="152"/>
                      </a:lnTo>
                      <a:lnTo>
                        <a:pt x="18" y="120"/>
                      </a:lnTo>
                      <a:lnTo>
                        <a:pt x="78" y="97"/>
                      </a:lnTo>
                      <a:lnTo>
                        <a:pt x="78" y="77"/>
                      </a:lnTo>
                      <a:lnTo>
                        <a:pt x="0" y="107"/>
                      </a:lnTo>
                      <a:lnTo>
                        <a:pt x="0" y="160"/>
                      </a:lnTo>
                      <a:lnTo>
                        <a:pt x="106" y="200"/>
                      </a:lnTo>
                      <a:lnTo>
                        <a:pt x="212" y="160"/>
                      </a:lnTo>
                      <a:lnTo>
                        <a:pt x="212" y="107"/>
                      </a:lnTo>
                      <a:lnTo>
                        <a:pt x="132" y="7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92500" lnSpcReduction="1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30" name="iṩļídé">
                  <a:extLst>
                    <a:ext uri="{FF2B5EF4-FFF2-40B4-BE49-F238E27FC236}">
                      <a16:creationId xmlns:a16="http://schemas.microsoft.com/office/drawing/2014/main" xmlns="" id="{74BD83C1-4EBD-4B31-9382-1F96A1D7562A}"/>
                    </a:ext>
                  </a:extLst>
                </p:cNvPr>
                <p:cNvSpPr/>
                <p:nvPr/>
              </p:nvSpPr>
              <p:spPr bwMode="auto">
                <a:xfrm>
                  <a:off x="9446417" y="4981027"/>
                  <a:ext cx="317087" cy="240751"/>
                </a:xfrm>
                <a:custGeom>
                  <a:avLst/>
                  <a:gdLst>
                    <a:gd name="T0" fmla="*/ 37 w 99"/>
                    <a:gd name="T1" fmla="*/ 16 h 75"/>
                    <a:gd name="T2" fmla="*/ 53 w 99"/>
                    <a:gd name="T3" fmla="*/ 31 h 75"/>
                    <a:gd name="T4" fmla="*/ 68 w 99"/>
                    <a:gd name="T5" fmla="*/ 16 h 75"/>
                    <a:gd name="T6" fmla="*/ 53 w 99"/>
                    <a:gd name="T7" fmla="*/ 0 h 75"/>
                    <a:gd name="T8" fmla="*/ 37 w 99"/>
                    <a:gd name="T9" fmla="*/ 16 h 75"/>
                    <a:gd name="T10" fmla="*/ 0 w 99"/>
                    <a:gd name="T11" fmla="*/ 16 h 75"/>
                    <a:gd name="T12" fmla="*/ 16 w 99"/>
                    <a:gd name="T13" fmla="*/ 31 h 75"/>
                    <a:gd name="T14" fmla="*/ 31 w 99"/>
                    <a:gd name="T15" fmla="*/ 16 h 75"/>
                    <a:gd name="T16" fmla="*/ 16 w 99"/>
                    <a:gd name="T17" fmla="*/ 0 h 75"/>
                    <a:gd name="T18" fmla="*/ 0 w 99"/>
                    <a:gd name="T19" fmla="*/ 16 h 75"/>
                    <a:gd name="T20" fmla="*/ 74 w 99"/>
                    <a:gd name="T21" fmla="*/ 47 h 75"/>
                    <a:gd name="T22" fmla="*/ 74 w 99"/>
                    <a:gd name="T23" fmla="*/ 37 h 75"/>
                    <a:gd name="T24" fmla="*/ 68 w 99"/>
                    <a:gd name="T25" fmla="*/ 31 h 75"/>
                    <a:gd name="T26" fmla="*/ 53 w 99"/>
                    <a:gd name="T27" fmla="*/ 31 h 75"/>
                    <a:gd name="T28" fmla="*/ 16 w 99"/>
                    <a:gd name="T29" fmla="*/ 31 h 75"/>
                    <a:gd name="T30" fmla="*/ 6 w 99"/>
                    <a:gd name="T31" fmla="*/ 31 h 75"/>
                    <a:gd name="T32" fmla="*/ 0 w 99"/>
                    <a:gd name="T33" fmla="*/ 37 h 75"/>
                    <a:gd name="T34" fmla="*/ 0 w 99"/>
                    <a:gd name="T35" fmla="*/ 68 h 75"/>
                    <a:gd name="T36" fmla="*/ 6 w 99"/>
                    <a:gd name="T37" fmla="*/ 75 h 75"/>
                    <a:gd name="T38" fmla="*/ 68 w 99"/>
                    <a:gd name="T39" fmla="*/ 75 h 75"/>
                    <a:gd name="T40" fmla="*/ 74 w 99"/>
                    <a:gd name="T41" fmla="*/ 68 h 75"/>
                    <a:gd name="T42" fmla="*/ 74 w 99"/>
                    <a:gd name="T43" fmla="*/ 59 h 75"/>
                    <a:gd name="T44" fmla="*/ 99 w 99"/>
                    <a:gd name="T45" fmla="*/ 75 h 75"/>
                    <a:gd name="T46" fmla="*/ 99 w 99"/>
                    <a:gd name="T47" fmla="*/ 31 h 75"/>
                    <a:gd name="T48" fmla="*/ 74 w 99"/>
                    <a:gd name="T49" fmla="*/ 47 h 75"/>
                    <a:gd name="T50" fmla="*/ 62 w 99"/>
                    <a:gd name="T51" fmla="*/ 62 h 75"/>
                    <a:gd name="T52" fmla="*/ 13 w 99"/>
                    <a:gd name="T53" fmla="*/ 62 h 75"/>
                    <a:gd name="T54" fmla="*/ 13 w 99"/>
                    <a:gd name="T55" fmla="*/ 44 h 75"/>
                    <a:gd name="T56" fmla="*/ 62 w 99"/>
                    <a:gd name="T57" fmla="*/ 44 h 75"/>
                    <a:gd name="T58" fmla="*/ 62 w 99"/>
                    <a:gd name="T59" fmla="*/ 62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99" h="75">
                      <a:moveTo>
                        <a:pt x="37" y="16"/>
                      </a:moveTo>
                      <a:cubicBezTo>
                        <a:pt x="37" y="24"/>
                        <a:pt x="44" y="31"/>
                        <a:pt x="53" y="31"/>
                      </a:cubicBezTo>
                      <a:cubicBezTo>
                        <a:pt x="61" y="31"/>
                        <a:pt x="68" y="24"/>
                        <a:pt x="68" y="16"/>
                      </a:cubicBezTo>
                      <a:cubicBezTo>
                        <a:pt x="68" y="7"/>
                        <a:pt x="61" y="0"/>
                        <a:pt x="53" y="0"/>
                      </a:cubicBezTo>
                      <a:cubicBezTo>
                        <a:pt x="44" y="0"/>
                        <a:pt x="37" y="7"/>
                        <a:pt x="37" y="16"/>
                      </a:cubicBezTo>
                      <a:close/>
                      <a:moveTo>
                        <a:pt x="0" y="16"/>
                      </a:moveTo>
                      <a:cubicBezTo>
                        <a:pt x="0" y="24"/>
                        <a:pt x="7" y="31"/>
                        <a:pt x="16" y="31"/>
                      </a:cubicBezTo>
                      <a:cubicBezTo>
                        <a:pt x="24" y="31"/>
                        <a:pt x="31" y="24"/>
                        <a:pt x="31" y="16"/>
                      </a:cubicBezTo>
                      <a:cubicBezTo>
                        <a:pt x="31" y="7"/>
                        <a:pt x="24" y="0"/>
                        <a:pt x="16" y="0"/>
                      </a:cubicBezTo>
                      <a:cubicBezTo>
                        <a:pt x="7" y="0"/>
                        <a:pt x="0" y="7"/>
                        <a:pt x="0" y="16"/>
                      </a:cubicBezTo>
                      <a:close/>
                      <a:moveTo>
                        <a:pt x="74" y="47"/>
                      </a:moveTo>
                      <a:cubicBezTo>
                        <a:pt x="74" y="37"/>
                        <a:pt x="74" y="37"/>
                        <a:pt x="74" y="37"/>
                      </a:cubicBezTo>
                      <a:cubicBezTo>
                        <a:pt x="74" y="34"/>
                        <a:pt x="72" y="31"/>
                        <a:pt x="68" y="31"/>
                      </a:cubicBezTo>
                      <a:cubicBezTo>
                        <a:pt x="53" y="31"/>
                        <a:pt x="53" y="31"/>
                        <a:pt x="53" y="31"/>
                      </a:cubicBezTo>
                      <a:cubicBezTo>
                        <a:pt x="16" y="31"/>
                        <a:pt x="16" y="31"/>
                        <a:pt x="16" y="31"/>
                      </a:cubicBezTo>
                      <a:cubicBezTo>
                        <a:pt x="6" y="31"/>
                        <a:pt x="6" y="31"/>
                        <a:pt x="6" y="31"/>
                      </a:cubicBezTo>
                      <a:cubicBezTo>
                        <a:pt x="3" y="31"/>
                        <a:pt x="0" y="34"/>
                        <a:pt x="0" y="37"/>
                      </a:cubicBezTo>
                      <a:cubicBezTo>
                        <a:pt x="0" y="68"/>
                        <a:pt x="0" y="68"/>
                        <a:pt x="0" y="68"/>
                      </a:cubicBezTo>
                      <a:cubicBezTo>
                        <a:pt x="0" y="72"/>
                        <a:pt x="3" y="75"/>
                        <a:pt x="6" y="75"/>
                      </a:cubicBezTo>
                      <a:cubicBezTo>
                        <a:pt x="68" y="75"/>
                        <a:pt x="68" y="75"/>
                        <a:pt x="68" y="75"/>
                      </a:cubicBezTo>
                      <a:cubicBezTo>
                        <a:pt x="72" y="75"/>
                        <a:pt x="74" y="72"/>
                        <a:pt x="74" y="68"/>
                      </a:cubicBezTo>
                      <a:cubicBezTo>
                        <a:pt x="74" y="59"/>
                        <a:pt x="74" y="59"/>
                        <a:pt x="74" y="59"/>
                      </a:cubicBezTo>
                      <a:cubicBezTo>
                        <a:pt x="99" y="75"/>
                        <a:pt x="99" y="75"/>
                        <a:pt x="99" y="75"/>
                      </a:cubicBezTo>
                      <a:cubicBezTo>
                        <a:pt x="99" y="31"/>
                        <a:pt x="99" y="31"/>
                        <a:pt x="99" y="31"/>
                      </a:cubicBezTo>
                      <a:lnTo>
                        <a:pt x="74" y="47"/>
                      </a:lnTo>
                      <a:close/>
                      <a:moveTo>
                        <a:pt x="62" y="62"/>
                      </a:moveTo>
                      <a:cubicBezTo>
                        <a:pt x="13" y="62"/>
                        <a:pt x="13" y="62"/>
                        <a:pt x="13" y="62"/>
                      </a:cubicBezTo>
                      <a:cubicBezTo>
                        <a:pt x="13" y="44"/>
                        <a:pt x="13" y="44"/>
                        <a:pt x="13" y="44"/>
                      </a:cubicBezTo>
                      <a:cubicBezTo>
                        <a:pt x="62" y="44"/>
                        <a:pt x="62" y="44"/>
                        <a:pt x="62" y="44"/>
                      </a:cubicBezTo>
                      <a:lnTo>
                        <a:pt x="62" y="6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40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31" name="ïṧḻîḋê">
                  <a:extLst>
                    <a:ext uri="{FF2B5EF4-FFF2-40B4-BE49-F238E27FC236}">
                      <a16:creationId xmlns:a16="http://schemas.microsoft.com/office/drawing/2014/main" xmlns="" id="{FA1BE231-CDFD-487F-A8F2-3CF55662A525}"/>
                    </a:ext>
                  </a:extLst>
                </p:cNvPr>
                <p:cNvSpPr/>
                <p:nvPr/>
              </p:nvSpPr>
              <p:spPr bwMode="auto">
                <a:xfrm>
                  <a:off x="9372038" y="4200054"/>
                  <a:ext cx="336661" cy="340575"/>
                </a:xfrm>
                <a:custGeom>
                  <a:avLst/>
                  <a:gdLst>
                    <a:gd name="T0" fmla="*/ 53 w 105"/>
                    <a:gd name="T1" fmla="*/ 0 h 106"/>
                    <a:gd name="T2" fmla="*/ 0 w 105"/>
                    <a:gd name="T3" fmla="*/ 53 h 106"/>
                    <a:gd name="T4" fmla="*/ 53 w 105"/>
                    <a:gd name="T5" fmla="*/ 106 h 106"/>
                    <a:gd name="T6" fmla="*/ 105 w 105"/>
                    <a:gd name="T7" fmla="*/ 53 h 106"/>
                    <a:gd name="T8" fmla="*/ 53 w 105"/>
                    <a:gd name="T9" fmla="*/ 0 h 106"/>
                    <a:gd name="T10" fmla="*/ 84 w 105"/>
                    <a:gd name="T11" fmla="*/ 45 h 106"/>
                    <a:gd name="T12" fmla="*/ 55 w 105"/>
                    <a:gd name="T13" fmla="*/ 85 h 106"/>
                    <a:gd name="T14" fmla="*/ 41 w 105"/>
                    <a:gd name="T15" fmla="*/ 80 h 106"/>
                    <a:gd name="T16" fmla="*/ 31 w 105"/>
                    <a:gd name="T17" fmla="*/ 48 h 106"/>
                    <a:gd name="T18" fmla="*/ 24 w 105"/>
                    <a:gd name="T19" fmla="*/ 50 h 106"/>
                    <a:gd name="T20" fmla="*/ 21 w 105"/>
                    <a:gd name="T21" fmla="*/ 47 h 106"/>
                    <a:gd name="T22" fmla="*/ 40 w 105"/>
                    <a:gd name="T23" fmla="*/ 33 h 106"/>
                    <a:gd name="T24" fmla="*/ 51 w 105"/>
                    <a:gd name="T25" fmla="*/ 54 h 106"/>
                    <a:gd name="T26" fmla="*/ 56 w 105"/>
                    <a:gd name="T27" fmla="*/ 67 h 106"/>
                    <a:gd name="T28" fmla="*/ 64 w 105"/>
                    <a:gd name="T29" fmla="*/ 55 h 106"/>
                    <a:gd name="T30" fmla="*/ 57 w 105"/>
                    <a:gd name="T31" fmla="*/ 47 h 106"/>
                    <a:gd name="T32" fmla="*/ 84 w 105"/>
                    <a:gd name="T33" fmla="*/ 45 h 1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105" h="106">
                      <a:moveTo>
                        <a:pt x="53" y="0"/>
                      </a:moveTo>
                      <a:cubicBezTo>
                        <a:pt x="23" y="0"/>
                        <a:pt x="0" y="24"/>
                        <a:pt x="0" y="53"/>
                      </a:cubicBezTo>
                      <a:cubicBezTo>
                        <a:pt x="0" y="82"/>
                        <a:pt x="23" y="106"/>
                        <a:pt x="53" y="106"/>
                      </a:cubicBezTo>
                      <a:cubicBezTo>
                        <a:pt x="82" y="106"/>
                        <a:pt x="105" y="82"/>
                        <a:pt x="105" y="53"/>
                      </a:cubicBezTo>
                      <a:cubicBezTo>
                        <a:pt x="105" y="24"/>
                        <a:pt x="82" y="0"/>
                        <a:pt x="53" y="0"/>
                      </a:cubicBezTo>
                      <a:close/>
                      <a:moveTo>
                        <a:pt x="84" y="45"/>
                      </a:moveTo>
                      <a:cubicBezTo>
                        <a:pt x="80" y="65"/>
                        <a:pt x="61" y="82"/>
                        <a:pt x="55" y="85"/>
                      </a:cubicBezTo>
                      <a:cubicBezTo>
                        <a:pt x="49" y="89"/>
                        <a:pt x="43" y="84"/>
                        <a:pt x="41" y="80"/>
                      </a:cubicBezTo>
                      <a:cubicBezTo>
                        <a:pt x="39" y="75"/>
                        <a:pt x="33" y="50"/>
                        <a:pt x="31" y="48"/>
                      </a:cubicBezTo>
                      <a:cubicBezTo>
                        <a:pt x="29" y="46"/>
                        <a:pt x="24" y="50"/>
                        <a:pt x="24" y="50"/>
                      </a:cubicBezTo>
                      <a:cubicBezTo>
                        <a:pt x="21" y="47"/>
                        <a:pt x="21" y="47"/>
                        <a:pt x="21" y="47"/>
                      </a:cubicBezTo>
                      <a:cubicBezTo>
                        <a:pt x="21" y="47"/>
                        <a:pt x="32" y="34"/>
                        <a:pt x="40" y="33"/>
                      </a:cubicBezTo>
                      <a:cubicBezTo>
                        <a:pt x="49" y="31"/>
                        <a:pt x="49" y="46"/>
                        <a:pt x="51" y="54"/>
                      </a:cubicBezTo>
                      <a:cubicBezTo>
                        <a:pt x="53" y="62"/>
                        <a:pt x="54" y="67"/>
                        <a:pt x="56" y="67"/>
                      </a:cubicBezTo>
                      <a:cubicBezTo>
                        <a:pt x="58" y="67"/>
                        <a:pt x="61" y="62"/>
                        <a:pt x="64" y="55"/>
                      </a:cubicBezTo>
                      <a:cubicBezTo>
                        <a:pt x="68" y="49"/>
                        <a:pt x="64" y="43"/>
                        <a:pt x="57" y="47"/>
                      </a:cubicBezTo>
                      <a:cubicBezTo>
                        <a:pt x="60" y="30"/>
                        <a:pt x="87" y="26"/>
                        <a:pt x="84" y="4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8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32" name="ïṥḻïde">
                  <a:extLst>
                    <a:ext uri="{FF2B5EF4-FFF2-40B4-BE49-F238E27FC236}">
                      <a16:creationId xmlns:a16="http://schemas.microsoft.com/office/drawing/2014/main" xmlns="" id="{3C601445-6252-47DB-BC2D-41C43E77417F}"/>
                    </a:ext>
                  </a:extLst>
                </p:cNvPr>
                <p:cNvSpPr/>
                <p:nvPr/>
              </p:nvSpPr>
              <p:spPr bwMode="auto">
                <a:xfrm>
                  <a:off x="9266343" y="3900582"/>
                  <a:ext cx="326874" cy="277941"/>
                </a:xfrm>
                <a:custGeom>
                  <a:avLst/>
                  <a:gdLst>
                    <a:gd name="T0" fmla="*/ 84 w 102"/>
                    <a:gd name="T1" fmla="*/ 82 h 87"/>
                    <a:gd name="T2" fmla="*/ 81 w 102"/>
                    <a:gd name="T3" fmla="*/ 81 h 87"/>
                    <a:gd name="T4" fmla="*/ 81 w 102"/>
                    <a:gd name="T5" fmla="*/ 74 h 87"/>
                    <a:gd name="T6" fmla="*/ 93 w 102"/>
                    <a:gd name="T7" fmla="*/ 44 h 87"/>
                    <a:gd name="T8" fmla="*/ 81 w 102"/>
                    <a:gd name="T9" fmla="*/ 13 h 87"/>
                    <a:gd name="T10" fmla="*/ 81 w 102"/>
                    <a:gd name="T11" fmla="*/ 6 h 87"/>
                    <a:gd name="T12" fmla="*/ 87 w 102"/>
                    <a:gd name="T13" fmla="*/ 6 h 87"/>
                    <a:gd name="T14" fmla="*/ 102 w 102"/>
                    <a:gd name="T15" fmla="*/ 44 h 87"/>
                    <a:gd name="T16" fmla="*/ 87 w 102"/>
                    <a:gd name="T17" fmla="*/ 81 h 87"/>
                    <a:gd name="T18" fmla="*/ 84 w 102"/>
                    <a:gd name="T19" fmla="*/ 82 h 87"/>
                    <a:gd name="T20" fmla="*/ 68 w 102"/>
                    <a:gd name="T21" fmla="*/ 74 h 87"/>
                    <a:gd name="T22" fmla="*/ 65 w 102"/>
                    <a:gd name="T23" fmla="*/ 72 h 87"/>
                    <a:gd name="T24" fmla="*/ 65 w 102"/>
                    <a:gd name="T25" fmla="*/ 66 h 87"/>
                    <a:gd name="T26" fmla="*/ 65 w 102"/>
                    <a:gd name="T27" fmla="*/ 21 h 87"/>
                    <a:gd name="T28" fmla="*/ 65 w 102"/>
                    <a:gd name="T29" fmla="*/ 15 h 87"/>
                    <a:gd name="T30" fmla="*/ 71 w 102"/>
                    <a:gd name="T31" fmla="*/ 15 h 87"/>
                    <a:gd name="T32" fmla="*/ 83 w 102"/>
                    <a:gd name="T33" fmla="*/ 44 h 87"/>
                    <a:gd name="T34" fmla="*/ 71 w 102"/>
                    <a:gd name="T35" fmla="*/ 72 h 87"/>
                    <a:gd name="T36" fmla="*/ 68 w 102"/>
                    <a:gd name="T37" fmla="*/ 74 h 87"/>
                    <a:gd name="T38" fmla="*/ 52 w 102"/>
                    <a:gd name="T39" fmla="*/ 65 h 87"/>
                    <a:gd name="T40" fmla="*/ 49 w 102"/>
                    <a:gd name="T41" fmla="*/ 64 h 87"/>
                    <a:gd name="T42" fmla="*/ 49 w 102"/>
                    <a:gd name="T43" fmla="*/ 57 h 87"/>
                    <a:gd name="T44" fmla="*/ 49 w 102"/>
                    <a:gd name="T45" fmla="*/ 30 h 87"/>
                    <a:gd name="T46" fmla="*/ 49 w 102"/>
                    <a:gd name="T47" fmla="*/ 23 h 87"/>
                    <a:gd name="T48" fmla="*/ 55 w 102"/>
                    <a:gd name="T49" fmla="*/ 23 h 87"/>
                    <a:gd name="T50" fmla="*/ 55 w 102"/>
                    <a:gd name="T51" fmla="*/ 64 h 87"/>
                    <a:gd name="T52" fmla="*/ 52 w 102"/>
                    <a:gd name="T53" fmla="*/ 65 h 87"/>
                    <a:gd name="T54" fmla="*/ 38 w 102"/>
                    <a:gd name="T55" fmla="*/ 3 h 87"/>
                    <a:gd name="T56" fmla="*/ 42 w 102"/>
                    <a:gd name="T57" fmla="*/ 5 h 87"/>
                    <a:gd name="T58" fmla="*/ 42 w 102"/>
                    <a:gd name="T59" fmla="*/ 82 h 87"/>
                    <a:gd name="T60" fmla="*/ 38 w 102"/>
                    <a:gd name="T61" fmla="*/ 84 h 87"/>
                    <a:gd name="T62" fmla="*/ 15 w 102"/>
                    <a:gd name="T63" fmla="*/ 62 h 87"/>
                    <a:gd name="T64" fmla="*/ 0 w 102"/>
                    <a:gd name="T65" fmla="*/ 62 h 87"/>
                    <a:gd name="T66" fmla="*/ 0 w 102"/>
                    <a:gd name="T67" fmla="*/ 25 h 87"/>
                    <a:gd name="T68" fmla="*/ 15 w 102"/>
                    <a:gd name="T69" fmla="*/ 25 h 87"/>
                    <a:gd name="T70" fmla="*/ 38 w 102"/>
                    <a:gd name="T71" fmla="*/ 3 h 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102" h="87">
                      <a:moveTo>
                        <a:pt x="84" y="82"/>
                      </a:moveTo>
                      <a:cubicBezTo>
                        <a:pt x="83" y="82"/>
                        <a:pt x="81" y="82"/>
                        <a:pt x="81" y="81"/>
                      </a:cubicBezTo>
                      <a:cubicBezTo>
                        <a:pt x="79" y="79"/>
                        <a:pt x="79" y="76"/>
                        <a:pt x="81" y="74"/>
                      </a:cubicBezTo>
                      <a:cubicBezTo>
                        <a:pt x="89" y="66"/>
                        <a:pt x="93" y="55"/>
                        <a:pt x="93" y="44"/>
                      </a:cubicBezTo>
                      <a:cubicBezTo>
                        <a:pt x="93" y="32"/>
                        <a:pt x="89" y="21"/>
                        <a:pt x="81" y="13"/>
                      </a:cubicBezTo>
                      <a:cubicBezTo>
                        <a:pt x="79" y="11"/>
                        <a:pt x="79" y="8"/>
                        <a:pt x="81" y="6"/>
                      </a:cubicBezTo>
                      <a:cubicBezTo>
                        <a:pt x="82" y="4"/>
                        <a:pt x="85" y="4"/>
                        <a:pt x="87" y="6"/>
                      </a:cubicBezTo>
                      <a:cubicBezTo>
                        <a:pt x="97" y="16"/>
                        <a:pt x="102" y="29"/>
                        <a:pt x="102" y="44"/>
                      </a:cubicBezTo>
                      <a:cubicBezTo>
                        <a:pt x="102" y="58"/>
                        <a:pt x="97" y="71"/>
                        <a:pt x="87" y="81"/>
                      </a:cubicBezTo>
                      <a:cubicBezTo>
                        <a:pt x="86" y="82"/>
                        <a:pt x="85" y="82"/>
                        <a:pt x="84" y="82"/>
                      </a:cubicBezTo>
                      <a:close/>
                      <a:moveTo>
                        <a:pt x="68" y="74"/>
                      </a:moveTo>
                      <a:cubicBezTo>
                        <a:pt x="67" y="74"/>
                        <a:pt x="65" y="73"/>
                        <a:pt x="65" y="72"/>
                      </a:cubicBezTo>
                      <a:cubicBezTo>
                        <a:pt x="63" y="70"/>
                        <a:pt x="63" y="68"/>
                        <a:pt x="65" y="66"/>
                      </a:cubicBezTo>
                      <a:cubicBezTo>
                        <a:pt x="77" y="54"/>
                        <a:pt x="77" y="33"/>
                        <a:pt x="65" y="21"/>
                      </a:cubicBezTo>
                      <a:cubicBezTo>
                        <a:pt x="63" y="19"/>
                        <a:pt x="63" y="17"/>
                        <a:pt x="65" y="15"/>
                      </a:cubicBezTo>
                      <a:cubicBezTo>
                        <a:pt x="66" y="13"/>
                        <a:pt x="69" y="13"/>
                        <a:pt x="71" y="15"/>
                      </a:cubicBezTo>
                      <a:cubicBezTo>
                        <a:pt x="79" y="22"/>
                        <a:pt x="83" y="33"/>
                        <a:pt x="83" y="44"/>
                      </a:cubicBezTo>
                      <a:cubicBezTo>
                        <a:pt x="83" y="54"/>
                        <a:pt x="79" y="65"/>
                        <a:pt x="71" y="72"/>
                      </a:cubicBezTo>
                      <a:cubicBezTo>
                        <a:pt x="70" y="73"/>
                        <a:pt x="69" y="74"/>
                        <a:pt x="68" y="74"/>
                      </a:cubicBezTo>
                      <a:close/>
                      <a:moveTo>
                        <a:pt x="52" y="65"/>
                      </a:moveTo>
                      <a:cubicBezTo>
                        <a:pt x="51" y="65"/>
                        <a:pt x="49" y="65"/>
                        <a:pt x="49" y="64"/>
                      </a:cubicBezTo>
                      <a:cubicBezTo>
                        <a:pt x="47" y="62"/>
                        <a:pt x="47" y="59"/>
                        <a:pt x="49" y="57"/>
                      </a:cubicBezTo>
                      <a:cubicBezTo>
                        <a:pt x="56" y="50"/>
                        <a:pt x="56" y="37"/>
                        <a:pt x="49" y="30"/>
                      </a:cubicBezTo>
                      <a:cubicBezTo>
                        <a:pt x="47" y="28"/>
                        <a:pt x="47" y="25"/>
                        <a:pt x="49" y="23"/>
                      </a:cubicBezTo>
                      <a:cubicBezTo>
                        <a:pt x="50" y="22"/>
                        <a:pt x="53" y="22"/>
                        <a:pt x="55" y="23"/>
                      </a:cubicBezTo>
                      <a:cubicBezTo>
                        <a:pt x="66" y="34"/>
                        <a:pt x="66" y="53"/>
                        <a:pt x="55" y="64"/>
                      </a:cubicBezTo>
                      <a:cubicBezTo>
                        <a:pt x="54" y="65"/>
                        <a:pt x="53" y="65"/>
                        <a:pt x="52" y="65"/>
                      </a:cubicBezTo>
                      <a:close/>
                      <a:moveTo>
                        <a:pt x="38" y="3"/>
                      </a:moveTo>
                      <a:cubicBezTo>
                        <a:pt x="40" y="0"/>
                        <a:pt x="42" y="1"/>
                        <a:pt x="42" y="5"/>
                      </a:cubicBezTo>
                      <a:cubicBezTo>
                        <a:pt x="42" y="82"/>
                        <a:pt x="42" y="82"/>
                        <a:pt x="42" y="82"/>
                      </a:cubicBezTo>
                      <a:cubicBezTo>
                        <a:pt x="42" y="86"/>
                        <a:pt x="40" y="87"/>
                        <a:pt x="38" y="84"/>
                      </a:cubicBezTo>
                      <a:cubicBezTo>
                        <a:pt x="15" y="62"/>
                        <a:pt x="15" y="62"/>
                        <a:pt x="15" y="62"/>
                      </a:cubicBezTo>
                      <a:cubicBezTo>
                        <a:pt x="0" y="62"/>
                        <a:pt x="0" y="62"/>
                        <a:pt x="0" y="62"/>
                      </a:cubicBezTo>
                      <a:cubicBezTo>
                        <a:pt x="0" y="25"/>
                        <a:pt x="0" y="25"/>
                        <a:pt x="0" y="25"/>
                      </a:cubicBezTo>
                      <a:cubicBezTo>
                        <a:pt x="15" y="25"/>
                        <a:pt x="15" y="25"/>
                        <a:pt x="15" y="25"/>
                      </a:cubicBezTo>
                      <a:lnTo>
                        <a:pt x="38" y="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625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33" name="íSļîḍê">
                  <a:extLst>
                    <a:ext uri="{FF2B5EF4-FFF2-40B4-BE49-F238E27FC236}">
                      <a16:creationId xmlns:a16="http://schemas.microsoft.com/office/drawing/2014/main" xmlns="" id="{8293ED90-A37B-49B8-B74E-444740617A04}"/>
                    </a:ext>
                  </a:extLst>
                </p:cNvPr>
                <p:cNvSpPr/>
                <p:nvPr/>
              </p:nvSpPr>
              <p:spPr bwMode="auto">
                <a:xfrm>
                  <a:off x="8986444" y="3544348"/>
                  <a:ext cx="369936" cy="326873"/>
                </a:xfrm>
                <a:custGeom>
                  <a:avLst/>
                  <a:gdLst>
                    <a:gd name="T0" fmla="*/ 124 w 189"/>
                    <a:gd name="T1" fmla="*/ 23 h 167"/>
                    <a:gd name="T2" fmla="*/ 65 w 189"/>
                    <a:gd name="T3" fmla="*/ 0 h 167"/>
                    <a:gd name="T4" fmla="*/ 0 w 189"/>
                    <a:gd name="T5" fmla="*/ 23 h 167"/>
                    <a:gd name="T6" fmla="*/ 0 w 189"/>
                    <a:gd name="T7" fmla="*/ 167 h 167"/>
                    <a:gd name="T8" fmla="*/ 65 w 189"/>
                    <a:gd name="T9" fmla="*/ 142 h 167"/>
                    <a:gd name="T10" fmla="*/ 124 w 189"/>
                    <a:gd name="T11" fmla="*/ 167 h 167"/>
                    <a:gd name="T12" fmla="*/ 189 w 189"/>
                    <a:gd name="T13" fmla="*/ 142 h 167"/>
                    <a:gd name="T14" fmla="*/ 189 w 189"/>
                    <a:gd name="T15" fmla="*/ 0 h 167"/>
                    <a:gd name="T16" fmla="*/ 124 w 189"/>
                    <a:gd name="T17" fmla="*/ 23 h 167"/>
                    <a:gd name="T18" fmla="*/ 70 w 189"/>
                    <a:gd name="T19" fmla="*/ 15 h 167"/>
                    <a:gd name="T20" fmla="*/ 119 w 189"/>
                    <a:gd name="T21" fmla="*/ 35 h 167"/>
                    <a:gd name="T22" fmla="*/ 119 w 189"/>
                    <a:gd name="T23" fmla="*/ 152 h 167"/>
                    <a:gd name="T24" fmla="*/ 70 w 189"/>
                    <a:gd name="T25" fmla="*/ 133 h 167"/>
                    <a:gd name="T26" fmla="*/ 70 w 189"/>
                    <a:gd name="T27" fmla="*/ 15 h 167"/>
                    <a:gd name="T28" fmla="*/ 11 w 189"/>
                    <a:gd name="T29" fmla="*/ 31 h 167"/>
                    <a:gd name="T30" fmla="*/ 58 w 189"/>
                    <a:gd name="T31" fmla="*/ 15 h 167"/>
                    <a:gd name="T32" fmla="*/ 58 w 189"/>
                    <a:gd name="T33" fmla="*/ 133 h 167"/>
                    <a:gd name="T34" fmla="*/ 11 w 189"/>
                    <a:gd name="T35" fmla="*/ 151 h 167"/>
                    <a:gd name="T36" fmla="*/ 11 w 189"/>
                    <a:gd name="T37" fmla="*/ 31 h 167"/>
                    <a:gd name="T38" fmla="*/ 178 w 189"/>
                    <a:gd name="T39" fmla="*/ 134 h 167"/>
                    <a:gd name="T40" fmla="*/ 130 w 189"/>
                    <a:gd name="T41" fmla="*/ 152 h 167"/>
                    <a:gd name="T42" fmla="*/ 130 w 189"/>
                    <a:gd name="T43" fmla="*/ 35 h 167"/>
                    <a:gd name="T44" fmla="*/ 178 w 189"/>
                    <a:gd name="T45" fmla="*/ 17 h 167"/>
                    <a:gd name="T46" fmla="*/ 178 w 189"/>
                    <a:gd name="T47" fmla="*/ 134 h 1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189" h="167">
                      <a:moveTo>
                        <a:pt x="124" y="23"/>
                      </a:moveTo>
                      <a:lnTo>
                        <a:pt x="65" y="0"/>
                      </a:lnTo>
                      <a:lnTo>
                        <a:pt x="0" y="23"/>
                      </a:lnTo>
                      <a:lnTo>
                        <a:pt x="0" y="167"/>
                      </a:lnTo>
                      <a:lnTo>
                        <a:pt x="65" y="142"/>
                      </a:lnTo>
                      <a:lnTo>
                        <a:pt x="124" y="167"/>
                      </a:lnTo>
                      <a:lnTo>
                        <a:pt x="189" y="142"/>
                      </a:lnTo>
                      <a:lnTo>
                        <a:pt x="189" y="0"/>
                      </a:lnTo>
                      <a:lnTo>
                        <a:pt x="124" y="23"/>
                      </a:lnTo>
                      <a:close/>
                      <a:moveTo>
                        <a:pt x="70" y="15"/>
                      </a:moveTo>
                      <a:lnTo>
                        <a:pt x="119" y="35"/>
                      </a:lnTo>
                      <a:lnTo>
                        <a:pt x="119" y="152"/>
                      </a:lnTo>
                      <a:lnTo>
                        <a:pt x="70" y="133"/>
                      </a:lnTo>
                      <a:lnTo>
                        <a:pt x="70" y="15"/>
                      </a:lnTo>
                      <a:close/>
                      <a:moveTo>
                        <a:pt x="11" y="31"/>
                      </a:moveTo>
                      <a:lnTo>
                        <a:pt x="58" y="15"/>
                      </a:lnTo>
                      <a:lnTo>
                        <a:pt x="58" y="133"/>
                      </a:lnTo>
                      <a:lnTo>
                        <a:pt x="11" y="151"/>
                      </a:lnTo>
                      <a:lnTo>
                        <a:pt x="11" y="31"/>
                      </a:lnTo>
                      <a:close/>
                      <a:moveTo>
                        <a:pt x="178" y="134"/>
                      </a:moveTo>
                      <a:lnTo>
                        <a:pt x="130" y="152"/>
                      </a:lnTo>
                      <a:lnTo>
                        <a:pt x="130" y="35"/>
                      </a:lnTo>
                      <a:lnTo>
                        <a:pt x="178" y="17"/>
                      </a:lnTo>
                      <a:lnTo>
                        <a:pt x="178" y="13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775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34" name="íṡľïḑé">
                  <a:extLst>
                    <a:ext uri="{FF2B5EF4-FFF2-40B4-BE49-F238E27FC236}">
                      <a16:creationId xmlns:a16="http://schemas.microsoft.com/office/drawing/2014/main" xmlns="" id="{D9F0BF78-471C-4EA9-901B-66C894832BD7}"/>
                    </a:ext>
                  </a:extLst>
                </p:cNvPr>
                <p:cNvSpPr/>
                <p:nvPr/>
              </p:nvSpPr>
              <p:spPr bwMode="auto">
                <a:xfrm>
                  <a:off x="9078439" y="2322975"/>
                  <a:ext cx="405168" cy="409081"/>
                </a:xfrm>
                <a:custGeom>
                  <a:avLst/>
                  <a:gdLst>
                    <a:gd name="T0" fmla="*/ 63 w 127"/>
                    <a:gd name="T1" fmla="*/ 0 h 128"/>
                    <a:gd name="T2" fmla="*/ 0 w 127"/>
                    <a:gd name="T3" fmla="*/ 64 h 128"/>
                    <a:gd name="T4" fmla="*/ 63 w 127"/>
                    <a:gd name="T5" fmla="*/ 128 h 128"/>
                    <a:gd name="T6" fmla="*/ 127 w 127"/>
                    <a:gd name="T7" fmla="*/ 64 h 128"/>
                    <a:gd name="T8" fmla="*/ 63 w 127"/>
                    <a:gd name="T9" fmla="*/ 0 h 128"/>
                    <a:gd name="T10" fmla="*/ 52 w 127"/>
                    <a:gd name="T11" fmla="*/ 104 h 128"/>
                    <a:gd name="T12" fmla="*/ 25 w 127"/>
                    <a:gd name="T13" fmla="*/ 69 h 128"/>
                    <a:gd name="T14" fmla="*/ 37 w 127"/>
                    <a:gd name="T15" fmla="*/ 57 h 128"/>
                    <a:gd name="T16" fmla="*/ 52 w 127"/>
                    <a:gd name="T17" fmla="*/ 76 h 128"/>
                    <a:gd name="T18" fmla="*/ 98 w 127"/>
                    <a:gd name="T19" fmla="*/ 38 h 128"/>
                    <a:gd name="T20" fmla="*/ 103 w 127"/>
                    <a:gd name="T21" fmla="*/ 44 h 128"/>
                    <a:gd name="T22" fmla="*/ 52 w 127"/>
                    <a:gd name="T23" fmla="*/ 104 h 1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27" h="128">
                      <a:moveTo>
                        <a:pt x="63" y="0"/>
                      </a:moveTo>
                      <a:cubicBezTo>
                        <a:pt x="28" y="0"/>
                        <a:pt x="0" y="29"/>
                        <a:pt x="0" y="64"/>
                      </a:cubicBezTo>
                      <a:cubicBezTo>
                        <a:pt x="0" y="99"/>
                        <a:pt x="28" y="128"/>
                        <a:pt x="63" y="128"/>
                      </a:cubicBezTo>
                      <a:cubicBezTo>
                        <a:pt x="99" y="128"/>
                        <a:pt x="127" y="99"/>
                        <a:pt x="127" y="64"/>
                      </a:cubicBezTo>
                      <a:cubicBezTo>
                        <a:pt x="127" y="29"/>
                        <a:pt x="99" y="0"/>
                        <a:pt x="63" y="0"/>
                      </a:cubicBezTo>
                      <a:close/>
                      <a:moveTo>
                        <a:pt x="52" y="104"/>
                      </a:moveTo>
                      <a:cubicBezTo>
                        <a:pt x="25" y="69"/>
                        <a:pt x="25" y="69"/>
                        <a:pt x="25" y="69"/>
                      </a:cubicBezTo>
                      <a:cubicBezTo>
                        <a:pt x="37" y="57"/>
                        <a:pt x="37" y="57"/>
                        <a:pt x="37" y="57"/>
                      </a:cubicBezTo>
                      <a:cubicBezTo>
                        <a:pt x="52" y="76"/>
                        <a:pt x="52" y="76"/>
                        <a:pt x="52" y="76"/>
                      </a:cubicBezTo>
                      <a:cubicBezTo>
                        <a:pt x="98" y="38"/>
                        <a:pt x="98" y="38"/>
                        <a:pt x="98" y="38"/>
                      </a:cubicBezTo>
                      <a:cubicBezTo>
                        <a:pt x="103" y="44"/>
                        <a:pt x="103" y="44"/>
                        <a:pt x="103" y="44"/>
                      </a:cubicBezTo>
                      <a:lnTo>
                        <a:pt x="52" y="10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92500" lnSpcReduction="1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35" name="i$ľîḓé">
                  <a:extLst>
                    <a:ext uri="{FF2B5EF4-FFF2-40B4-BE49-F238E27FC236}">
                      <a16:creationId xmlns:a16="http://schemas.microsoft.com/office/drawing/2014/main" xmlns="" id="{792C9734-4542-47D9-9718-6A9117A7A40C}"/>
                    </a:ext>
                  </a:extLst>
                </p:cNvPr>
                <p:cNvSpPr/>
                <p:nvPr/>
              </p:nvSpPr>
              <p:spPr bwMode="auto">
                <a:xfrm>
                  <a:off x="10258707" y="5188504"/>
                  <a:ext cx="307301" cy="307300"/>
                </a:xfrm>
                <a:custGeom>
                  <a:avLst/>
                  <a:gdLst>
                    <a:gd name="T0" fmla="*/ 0 w 157"/>
                    <a:gd name="T1" fmla="*/ 74 h 157"/>
                    <a:gd name="T2" fmla="*/ 0 w 157"/>
                    <a:gd name="T3" fmla="*/ 23 h 157"/>
                    <a:gd name="T4" fmla="*/ 64 w 157"/>
                    <a:gd name="T5" fmla="*/ 13 h 157"/>
                    <a:gd name="T6" fmla="*/ 64 w 157"/>
                    <a:gd name="T7" fmla="*/ 74 h 157"/>
                    <a:gd name="T8" fmla="*/ 0 w 157"/>
                    <a:gd name="T9" fmla="*/ 74 h 157"/>
                    <a:gd name="T10" fmla="*/ 73 w 157"/>
                    <a:gd name="T11" fmla="*/ 12 h 157"/>
                    <a:gd name="T12" fmla="*/ 157 w 157"/>
                    <a:gd name="T13" fmla="*/ 0 h 157"/>
                    <a:gd name="T14" fmla="*/ 157 w 157"/>
                    <a:gd name="T15" fmla="*/ 74 h 157"/>
                    <a:gd name="T16" fmla="*/ 73 w 157"/>
                    <a:gd name="T17" fmla="*/ 74 h 157"/>
                    <a:gd name="T18" fmla="*/ 73 w 157"/>
                    <a:gd name="T19" fmla="*/ 12 h 157"/>
                    <a:gd name="T20" fmla="*/ 157 w 157"/>
                    <a:gd name="T21" fmla="*/ 84 h 157"/>
                    <a:gd name="T22" fmla="*/ 157 w 157"/>
                    <a:gd name="T23" fmla="*/ 157 h 157"/>
                    <a:gd name="T24" fmla="*/ 73 w 157"/>
                    <a:gd name="T25" fmla="*/ 146 h 157"/>
                    <a:gd name="T26" fmla="*/ 73 w 157"/>
                    <a:gd name="T27" fmla="*/ 84 h 157"/>
                    <a:gd name="T28" fmla="*/ 157 w 157"/>
                    <a:gd name="T29" fmla="*/ 84 h 157"/>
                    <a:gd name="T30" fmla="*/ 64 w 157"/>
                    <a:gd name="T31" fmla="*/ 144 h 157"/>
                    <a:gd name="T32" fmla="*/ 0 w 157"/>
                    <a:gd name="T33" fmla="*/ 136 h 157"/>
                    <a:gd name="T34" fmla="*/ 0 w 157"/>
                    <a:gd name="T35" fmla="*/ 84 h 157"/>
                    <a:gd name="T36" fmla="*/ 64 w 157"/>
                    <a:gd name="T37" fmla="*/ 84 h 157"/>
                    <a:gd name="T38" fmla="*/ 64 w 157"/>
                    <a:gd name="T39" fmla="*/ 144 h 1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157" h="157">
                      <a:moveTo>
                        <a:pt x="0" y="74"/>
                      </a:moveTo>
                      <a:lnTo>
                        <a:pt x="0" y="23"/>
                      </a:lnTo>
                      <a:lnTo>
                        <a:pt x="64" y="13"/>
                      </a:lnTo>
                      <a:lnTo>
                        <a:pt x="64" y="74"/>
                      </a:lnTo>
                      <a:lnTo>
                        <a:pt x="0" y="74"/>
                      </a:lnTo>
                      <a:close/>
                      <a:moveTo>
                        <a:pt x="73" y="12"/>
                      </a:moveTo>
                      <a:lnTo>
                        <a:pt x="157" y="0"/>
                      </a:lnTo>
                      <a:lnTo>
                        <a:pt x="157" y="74"/>
                      </a:lnTo>
                      <a:lnTo>
                        <a:pt x="73" y="74"/>
                      </a:lnTo>
                      <a:lnTo>
                        <a:pt x="73" y="12"/>
                      </a:lnTo>
                      <a:close/>
                      <a:moveTo>
                        <a:pt x="157" y="84"/>
                      </a:moveTo>
                      <a:lnTo>
                        <a:pt x="157" y="157"/>
                      </a:lnTo>
                      <a:lnTo>
                        <a:pt x="73" y="146"/>
                      </a:lnTo>
                      <a:lnTo>
                        <a:pt x="73" y="84"/>
                      </a:lnTo>
                      <a:lnTo>
                        <a:pt x="157" y="84"/>
                      </a:lnTo>
                      <a:close/>
                      <a:moveTo>
                        <a:pt x="64" y="144"/>
                      </a:moveTo>
                      <a:lnTo>
                        <a:pt x="0" y="136"/>
                      </a:lnTo>
                      <a:lnTo>
                        <a:pt x="0" y="84"/>
                      </a:lnTo>
                      <a:lnTo>
                        <a:pt x="64" y="84"/>
                      </a:lnTo>
                      <a:lnTo>
                        <a:pt x="64" y="14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70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36" name="îṡľíďè">
                  <a:extLst>
                    <a:ext uri="{FF2B5EF4-FFF2-40B4-BE49-F238E27FC236}">
                      <a16:creationId xmlns:a16="http://schemas.microsoft.com/office/drawing/2014/main" xmlns="" id="{8061EFF2-EC90-4810-9B15-FD08CFC1D89C}"/>
                    </a:ext>
                  </a:extLst>
                </p:cNvPr>
                <p:cNvSpPr/>
                <p:nvPr/>
              </p:nvSpPr>
              <p:spPr bwMode="auto">
                <a:xfrm>
                  <a:off x="9922047" y="5121955"/>
                  <a:ext cx="272069" cy="272068"/>
                </a:xfrm>
                <a:custGeom>
                  <a:avLst/>
                  <a:gdLst>
                    <a:gd name="T0" fmla="*/ 11 w 85"/>
                    <a:gd name="T1" fmla="*/ 42 h 85"/>
                    <a:gd name="T2" fmla="*/ 29 w 85"/>
                    <a:gd name="T3" fmla="*/ 70 h 85"/>
                    <a:gd name="T4" fmla="*/ 14 w 85"/>
                    <a:gd name="T5" fmla="*/ 30 h 85"/>
                    <a:gd name="T6" fmla="*/ 11 w 85"/>
                    <a:gd name="T7" fmla="*/ 42 h 85"/>
                    <a:gd name="T8" fmla="*/ 64 w 85"/>
                    <a:gd name="T9" fmla="*/ 41 h 85"/>
                    <a:gd name="T10" fmla="*/ 62 w 85"/>
                    <a:gd name="T11" fmla="*/ 32 h 85"/>
                    <a:gd name="T12" fmla="*/ 59 w 85"/>
                    <a:gd name="T13" fmla="*/ 25 h 85"/>
                    <a:gd name="T14" fmla="*/ 64 w 85"/>
                    <a:gd name="T15" fmla="*/ 20 h 85"/>
                    <a:gd name="T16" fmla="*/ 64 w 85"/>
                    <a:gd name="T17" fmla="*/ 20 h 85"/>
                    <a:gd name="T18" fmla="*/ 43 w 85"/>
                    <a:gd name="T19" fmla="*/ 11 h 85"/>
                    <a:gd name="T20" fmla="*/ 16 w 85"/>
                    <a:gd name="T21" fmla="*/ 25 h 85"/>
                    <a:gd name="T22" fmla="*/ 18 w 85"/>
                    <a:gd name="T23" fmla="*/ 25 h 85"/>
                    <a:gd name="T24" fmla="*/ 27 w 85"/>
                    <a:gd name="T25" fmla="*/ 25 h 85"/>
                    <a:gd name="T26" fmla="*/ 27 w 85"/>
                    <a:gd name="T27" fmla="*/ 28 h 85"/>
                    <a:gd name="T28" fmla="*/ 23 w 85"/>
                    <a:gd name="T29" fmla="*/ 28 h 85"/>
                    <a:gd name="T30" fmla="*/ 35 w 85"/>
                    <a:gd name="T31" fmla="*/ 61 h 85"/>
                    <a:gd name="T32" fmla="*/ 42 w 85"/>
                    <a:gd name="T33" fmla="*/ 41 h 85"/>
                    <a:gd name="T34" fmla="*/ 37 w 85"/>
                    <a:gd name="T35" fmla="*/ 28 h 85"/>
                    <a:gd name="T36" fmla="*/ 34 w 85"/>
                    <a:gd name="T37" fmla="*/ 28 h 85"/>
                    <a:gd name="T38" fmla="*/ 34 w 85"/>
                    <a:gd name="T39" fmla="*/ 25 h 85"/>
                    <a:gd name="T40" fmla="*/ 42 w 85"/>
                    <a:gd name="T41" fmla="*/ 25 h 85"/>
                    <a:gd name="T42" fmla="*/ 51 w 85"/>
                    <a:gd name="T43" fmla="*/ 25 h 85"/>
                    <a:gd name="T44" fmla="*/ 51 w 85"/>
                    <a:gd name="T45" fmla="*/ 28 h 85"/>
                    <a:gd name="T46" fmla="*/ 47 w 85"/>
                    <a:gd name="T47" fmla="*/ 28 h 85"/>
                    <a:gd name="T48" fmla="*/ 59 w 85"/>
                    <a:gd name="T49" fmla="*/ 61 h 85"/>
                    <a:gd name="T50" fmla="*/ 62 w 85"/>
                    <a:gd name="T51" fmla="*/ 51 h 85"/>
                    <a:gd name="T52" fmla="*/ 64 w 85"/>
                    <a:gd name="T53" fmla="*/ 41 h 85"/>
                    <a:gd name="T54" fmla="*/ 43 w 85"/>
                    <a:gd name="T55" fmla="*/ 45 h 85"/>
                    <a:gd name="T56" fmla="*/ 34 w 85"/>
                    <a:gd name="T57" fmla="*/ 72 h 85"/>
                    <a:gd name="T58" fmla="*/ 43 w 85"/>
                    <a:gd name="T59" fmla="*/ 73 h 85"/>
                    <a:gd name="T60" fmla="*/ 53 w 85"/>
                    <a:gd name="T61" fmla="*/ 72 h 85"/>
                    <a:gd name="T62" fmla="*/ 53 w 85"/>
                    <a:gd name="T63" fmla="*/ 71 h 85"/>
                    <a:gd name="T64" fmla="*/ 43 w 85"/>
                    <a:gd name="T65" fmla="*/ 45 h 85"/>
                    <a:gd name="T66" fmla="*/ 71 w 85"/>
                    <a:gd name="T67" fmla="*/ 28 h 85"/>
                    <a:gd name="T68" fmla="*/ 71 w 85"/>
                    <a:gd name="T69" fmla="*/ 31 h 85"/>
                    <a:gd name="T70" fmla="*/ 69 w 85"/>
                    <a:gd name="T71" fmla="*/ 42 h 85"/>
                    <a:gd name="T72" fmla="*/ 59 w 85"/>
                    <a:gd name="T73" fmla="*/ 69 h 85"/>
                    <a:gd name="T74" fmla="*/ 75 w 85"/>
                    <a:gd name="T75" fmla="*/ 42 h 85"/>
                    <a:gd name="T76" fmla="*/ 71 w 85"/>
                    <a:gd name="T77" fmla="*/ 28 h 85"/>
                    <a:gd name="T78" fmla="*/ 43 w 85"/>
                    <a:gd name="T79" fmla="*/ 0 h 85"/>
                    <a:gd name="T80" fmla="*/ 0 w 85"/>
                    <a:gd name="T81" fmla="*/ 42 h 85"/>
                    <a:gd name="T82" fmla="*/ 43 w 85"/>
                    <a:gd name="T83" fmla="*/ 85 h 85"/>
                    <a:gd name="T84" fmla="*/ 85 w 85"/>
                    <a:gd name="T85" fmla="*/ 42 h 85"/>
                    <a:gd name="T86" fmla="*/ 43 w 85"/>
                    <a:gd name="T87" fmla="*/ 0 h 85"/>
                    <a:gd name="T88" fmla="*/ 43 w 85"/>
                    <a:gd name="T89" fmla="*/ 79 h 85"/>
                    <a:gd name="T90" fmla="*/ 6 w 85"/>
                    <a:gd name="T91" fmla="*/ 42 h 85"/>
                    <a:gd name="T92" fmla="*/ 43 w 85"/>
                    <a:gd name="T93" fmla="*/ 5 h 85"/>
                    <a:gd name="T94" fmla="*/ 80 w 85"/>
                    <a:gd name="T95" fmla="*/ 42 h 85"/>
                    <a:gd name="T96" fmla="*/ 43 w 85"/>
                    <a:gd name="T97" fmla="*/ 79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85" h="85">
                      <a:moveTo>
                        <a:pt x="11" y="42"/>
                      </a:moveTo>
                      <a:cubicBezTo>
                        <a:pt x="11" y="55"/>
                        <a:pt x="18" y="65"/>
                        <a:pt x="29" y="70"/>
                      </a:cubicBezTo>
                      <a:cubicBezTo>
                        <a:pt x="14" y="30"/>
                        <a:pt x="14" y="30"/>
                        <a:pt x="14" y="30"/>
                      </a:cubicBezTo>
                      <a:cubicBezTo>
                        <a:pt x="12" y="34"/>
                        <a:pt x="11" y="38"/>
                        <a:pt x="11" y="42"/>
                      </a:cubicBezTo>
                      <a:close/>
                      <a:moveTo>
                        <a:pt x="64" y="41"/>
                      </a:moveTo>
                      <a:cubicBezTo>
                        <a:pt x="64" y="37"/>
                        <a:pt x="63" y="34"/>
                        <a:pt x="62" y="32"/>
                      </a:cubicBezTo>
                      <a:cubicBezTo>
                        <a:pt x="60" y="30"/>
                        <a:pt x="59" y="28"/>
                        <a:pt x="59" y="25"/>
                      </a:cubicBezTo>
                      <a:cubicBezTo>
                        <a:pt x="59" y="22"/>
                        <a:pt x="61" y="20"/>
                        <a:pt x="64" y="20"/>
                      </a:cubicBezTo>
                      <a:cubicBezTo>
                        <a:pt x="64" y="20"/>
                        <a:pt x="64" y="20"/>
                        <a:pt x="64" y="20"/>
                      </a:cubicBezTo>
                      <a:cubicBezTo>
                        <a:pt x="59" y="15"/>
                        <a:pt x="51" y="11"/>
                        <a:pt x="43" y="11"/>
                      </a:cubicBezTo>
                      <a:cubicBezTo>
                        <a:pt x="32" y="11"/>
                        <a:pt x="22" y="17"/>
                        <a:pt x="16" y="25"/>
                      </a:cubicBezTo>
                      <a:cubicBezTo>
                        <a:pt x="17" y="25"/>
                        <a:pt x="18" y="25"/>
                        <a:pt x="18" y="25"/>
                      </a:cubicBezTo>
                      <a:cubicBezTo>
                        <a:pt x="22" y="25"/>
                        <a:pt x="27" y="25"/>
                        <a:pt x="27" y="25"/>
                      </a:cubicBezTo>
                      <a:cubicBezTo>
                        <a:pt x="29" y="25"/>
                        <a:pt x="29" y="27"/>
                        <a:pt x="27" y="28"/>
                      </a:cubicBezTo>
                      <a:cubicBezTo>
                        <a:pt x="27" y="28"/>
                        <a:pt x="25" y="28"/>
                        <a:pt x="23" y="28"/>
                      </a:cubicBezTo>
                      <a:cubicBezTo>
                        <a:pt x="35" y="61"/>
                        <a:pt x="35" y="61"/>
                        <a:pt x="35" y="61"/>
                      </a:cubicBezTo>
                      <a:cubicBezTo>
                        <a:pt x="42" y="41"/>
                        <a:pt x="42" y="41"/>
                        <a:pt x="42" y="41"/>
                      </a:cubicBezTo>
                      <a:cubicBezTo>
                        <a:pt x="37" y="28"/>
                        <a:pt x="37" y="28"/>
                        <a:pt x="37" y="28"/>
                      </a:cubicBezTo>
                      <a:cubicBezTo>
                        <a:pt x="35" y="28"/>
                        <a:pt x="34" y="28"/>
                        <a:pt x="34" y="28"/>
                      </a:cubicBezTo>
                      <a:cubicBezTo>
                        <a:pt x="32" y="27"/>
                        <a:pt x="32" y="25"/>
                        <a:pt x="34" y="25"/>
                      </a:cubicBezTo>
                      <a:cubicBezTo>
                        <a:pt x="34" y="25"/>
                        <a:pt x="39" y="25"/>
                        <a:pt x="42" y="25"/>
                      </a:cubicBezTo>
                      <a:cubicBezTo>
                        <a:pt x="46" y="25"/>
                        <a:pt x="51" y="25"/>
                        <a:pt x="51" y="25"/>
                      </a:cubicBezTo>
                      <a:cubicBezTo>
                        <a:pt x="52" y="25"/>
                        <a:pt x="53" y="27"/>
                        <a:pt x="51" y="28"/>
                      </a:cubicBezTo>
                      <a:cubicBezTo>
                        <a:pt x="51" y="28"/>
                        <a:pt x="49" y="28"/>
                        <a:pt x="47" y="28"/>
                      </a:cubicBezTo>
                      <a:cubicBezTo>
                        <a:pt x="59" y="61"/>
                        <a:pt x="59" y="61"/>
                        <a:pt x="59" y="61"/>
                      </a:cubicBezTo>
                      <a:cubicBezTo>
                        <a:pt x="62" y="51"/>
                        <a:pt x="62" y="51"/>
                        <a:pt x="62" y="51"/>
                      </a:cubicBezTo>
                      <a:cubicBezTo>
                        <a:pt x="63" y="47"/>
                        <a:pt x="64" y="43"/>
                        <a:pt x="64" y="41"/>
                      </a:cubicBezTo>
                      <a:close/>
                      <a:moveTo>
                        <a:pt x="43" y="45"/>
                      </a:moveTo>
                      <a:cubicBezTo>
                        <a:pt x="34" y="72"/>
                        <a:pt x="34" y="72"/>
                        <a:pt x="34" y="72"/>
                      </a:cubicBezTo>
                      <a:cubicBezTo>
                        <a:pt x="37" y="73"/>
                        <a:pt x="40" y="73"/>
                        <a:pt x="43" y="73"/>
                      </a:cubicBezTo>
                      <a:cubicBezTo>
                        <a:pt x="47" y="73"/>
                        <a:pt x="50" y="73"/>
                        <a:pt x="53" y="72"/>
                      </a:cubicBezTo>
                      <a:cubicBezTo>
                        <a:pt x="53" y="71"/>
                        <a:pt x="53" y="71"/>
                        <a:pt x="53" y="71"/>
                      </a:cubicBezTo>
                      <a:lnTo>
                        <a:pt x="43" y="45"/>
                      </a:lnTo>
                      <a:close/>
                      <a:moveTo>
                        <a:pt x="71" y="28"/>
                      </a:moveTo>
                      <a:cubicBezTo>
                        <a:pt x="71" y="29"/>
                        <a:pt x="71" y="30"/>
                        <a:pt x="71" y="31"/>
                      </a:cubicBezTo>
                      <a:cubicBezTo>
                        <a:pt x="71" y="34"/>
                        <a:pt x="70" y="37"/>
                        <a:pt x="69" y="42"/>
                      </a:cubicBezTo>
                      <a:cubicBezTo>
                        <a:pt x="59" y="69"/>
                        <a:pt x="59" y="69"/>
                        <a:pt x="59" y="69"/>
                      </a:cubicBezTo>
                      <a:cubicBezTo>
                        <a:pt x="68" y="64"/>
                        <a:pt x="75" y="54"/>
                        <a:pt x="75" y="42"/>
                      </a:cubicBezTo>
                      <a:cubicBezTo>
                        <a:pt x="75" y="37"/>
                        <a:pt x="73" y="32"/>
                        <a:pt x="71" y="28"/>
                      </a:cubicBezTo>
                      <a:close/>
                      <a:moveTo>
                        <a:pt x="43" y="0"/>
                      </a:moveTo>
                      <a:cubicBezTo>
                        <a:pt x="19" y="0"/>
                        <a:pt x="0" y="19"/>
                        <a:pt x="0" y="42"/>
                      </a:cubicBezTo>
                      <a:cubicBezTo>
                        <a:pt x="0" y="66"/>
                        <a:pt x="19" y="85"/>
                        <a:pt x="43" y="85"/>
                      </a:cubicBezTo>
                      <a:cubicBezTo>
                        <a:pt x="66" y="85"/>
                        <a:pt x="85" y="66"/>
                        <a:pt x="85" y="42"/>
                      </a:cubicBezTo>
                      <a:cubicBezTo>
                        <a:pt x="85" y="19"/>
                        <a:pt x="66" y="0"/>
                        <a:pt x="43" y="0"/>
                      </a:cubicBezTo>
                      <a:close/>
                      <a:moveTo>
                        <a:pt x="43" y="79"/>
                      </a:moveTo>
                      <a:cubicBezTo>
                        <a:pt x="22" y="79"/>
                        <a:pt x="6" y="63"/>
                        <a:pt x="6" y="42"/>
                      </a:cubicBezTo>
                      <a:cubicBezTo>
                        <a:pt x="6" y="22"/>
                        <a:pt x="22" y="5"/>
                        <a:pt x="43" y="5"/>
                      </a:cubicBezTo>
                      <a:cubicBezTo>
                        <a:pt x="63" y="5"/>
                        <a:pt x="80" y="22"/>
                        <a:pt x="80" y="42"/>
                      </a:cubicBezTo>
                      <a:cubicBezTo>
                        <a:pt x="80" y="63"/>
                        <a:pt x="63" y="79"/>
                        <a:pt x="43" y="7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625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37" name="iŝ1îḑè">
                  <a:extLst>
                    <a:ext uri="{FF2B5EF4-FFF2-40B4-BE49-F238E27FC236}">
                      <a16:creationId xmlns:a16="http://schemas.microsoft.com/office/drawing/2014/main" xmlns="" id="{F34878B7-3272-44B5-82B2-74BBC885BDFC}"/>
                    </a:ext>
                  </a:extLst>
                </p:cNvPr>
                <p:cNvSpPr/>
                <p:nvPr/>
              </p:nvSpPr>
              <p:spPr bwMode="auto">
                <a:xfrm>
                  <a:off x="10258707" y="5621075"/>
                  <a:ext cx="364063" cy="360148"/>
                </a:xfrm>
                <a:custGeom>
                  <a:avLst/>
                  <a:gdLst>
                    <a:gd name="T0" fmla="*/ 110 w 114"/>
                    <a:gd name="T1" fmla="*/ 90 h 113"/>
                    <a:gd name="T2" fmla="*/ 60 w 114"/>
                    <a:gd name="T3" fmla="*/ 47 h 113"/>
                    <a:gd name="T4" fmla="*/ 64 w 114"/>
                    <a:gd name="T5" fmla="*/ 32 h 113"/>
                    <a:gd name="T6" fmla="*/ 32 w 114"/>
                    <a:gd name="T7" fmla="*/ 0 h 113"/>
                    <a:gd name="T8" fmla="*/ 23 w 114"/>
                    <a:gd name="T9" fmla="*/ 1 h 113"/>
                    <a:gd name="T10" fmla="*/ 41 w 114"/>
                    <a:gd name="T11" fmla="*/ 20 h 113"/>
                    <a:gd name="T12" fmla="*/ 41 w 114"/>
                    <a:gd name="T13" fmla="*/ 30 h 113"/>
                    <a:gd name="T14" fmla="*/ 30 w 114"/>
                    <a:gd name="T15" fmla="*/ 41 h 113"/>
                    <a:gd name="T16" fmla="*/ 20 w 114"/>
                    <a:gd name="T17" fmla="*/ 41 h 113"/>
                    <a:gd name="T18" fmla="*/ 1 w 114"/>
                    <a:gd name="T19" fmla="*/ 23 h 113"/>
                    <a:gd name="T20" fmla="*/ 0 w 114"/>
                    <a:gd name="T21" fmla="*/ 32 h 113"/>
                    <a:gd name="T22" fmla="*/ 32 w 114"/>
                    <a:gd name="T23" fmla="*/ 63 h 113"/>
                    <a:gd name="T24" fmla="*/ 47 w 114"/>
                    <a:gd name="T25" fmla="*/ 60 h 113"/>
                    <a:gd name="T26" fmla="*/ 90 w 114"/>
                    <a:gd name="T27" fmla="*/ 110 h 113"/>
                    <a:gd name="T28" fmla="*/ 100 w 114"/>
                    <a:gd name="T29" fmla="*/ 111 h 113"/>
                    <a:gd name="T30" fmla="*/ 111 w 114"/>
                    <a:gd name="T31" fmla="*/ 100 h 113"/>
                    <a:gd name="T32" fmla="*/ 110 w 114"/>
                    <a:gd name="T33" fmla="*/ 90 h 1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114" h="113">
                      <a:moveTo>
                        <a:pt x="110" y="90"/>
                      </a:moveTo>
                      <a:cubicBezTo>
                        <a:pt x="60" y="47"/>
                        <a:pt x="60" y="47"/>
                        <a:pt x="60" y="47"/>
                      </a:cubicBezTo>
                      <a:cubicBezTo>
                        <a:pt x="62" y="42"/>
                        <a:pt x="64" y="37"/>
                        <a:pt x="64" y="32"/>
                      </a:cubicBezTo>
                      <a:cubicBezTo>
                        <a:pt x="64" y="14"/>
                        <a:pt x="49" y="0"/>
                        <a:pt x="32" y="0"/>
                      </a:cubicBezTo>
                      <a:cubicBezTo>
                        <a:pt x="29" y="0"/>
                        <a:pt x="26" y="0"/>
                        <a:pt x="23" y="1"/>
                      </a:cubicBezTo>
                      <a:cubicBezTo>
                        <a:pt x="41" y="20"/>
                        <a:pt x="41" y="20"/>
                        <a:pt x="41" y="20"/>
                      </a:cubicBezTo>
                      <a:cubicBezTo>
                        <a:pt x="44" y="22"/>
                        <a:pt x="44" y="27"/>
                        <a:pt x="41" y="30"/>
                      </a:cubicBezTo>
                      <a:cubicBezTo>
                        <a:pt x="30" y="41"/>
                        <a:pt x="30" y="41"/>
                        <a:pt x="30" y="41"/>
                      </a:cubicBezTo>
                      <a:cubicBezTo>
                        <a:pt x="27" y="44"/>
                        <a:pt x="23" y="44"/>
                        <a:pt x="20" y="41"/>
                      </a:cubicBezTo>
                      <a:cubicBezTo>
                        <a:pt x="1" y="23"/>
                        <a:pt x="1" y="23"/>
                        <a:pt x="1" y="23"/>
                      </a:cubicBezTo>
                      <a:cubicBezTo>
                        <a:pt x="1" y="25"/>
                        <a:pt x="0" y="29"/>
                        <a:pt x="0" y="32"/>
                      </a:cubicBezTo>
                      <a:cubicBezTo>
                        <a:pt x="0" y="49"/>
                        <a:pt x="14" y="63"/>
                        <a:pt x="32" y="63"/>
                      </a:cubicBezTo>
                      <a:cubicBezTo>
                        <a:pt x="37" y="63"/>
                        <a:pt x="42" y="62"/>
                        <a:pt x="47" y="60"/>
                      </a:cubicBezTo>
                      <a:cubicBezTo>
                        <a:pt x="90" y="110"/>
                        <a:pt x="90" y="110"/>
                        <a:pt x="90" y="110"/>
                      </a:cubicBezTo>
                      <a:cubicBezTo>
                        <a:pt x="93" y="113"/>
                        <a:pt x="97" y="113"/>
                        <a:pt x="100" y="111"/>
                      </a:cubicBezTo>
                      <a:cubicBezTo>
                        <a:pt x="111" y="100"/>
                        <a:pt x="111" y="100"/>
                        <a:pt x="111" y="100"/>
                      </a:cubicBezTo>
                      <a:cubicBezTo>
                        <a:pt x="114" y="97"/>
                        <a:pt x="113" y="93"/>
                        <a:pt x="110" y="9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925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38" name="ïṡḻïdé">
                  <a:extLst>
                    <a:ext uri="{FF2B5EF4-FFF2-40B4-BE49-F238E27FC236}">
                      <a16:creationId xmlns:a16="http://schemas.microsoft.com/office/drawing/2014/main" xmlns="" id="{3A0B63F0-269C-4E86-8BE2-6D9F05A3390E}"/>
                    </a:ext>
                  </a:extLst>
                </p:cNvPr>
                <p:cNvSpPr/>
                <p:nvPr/>
              </p:nvSpPr>
              <p:spPr bwMode="auto">
                <a:xfrm>
                  <a:off x="9160647" y="5274627"/>
                  <a:ext cx="358192" cy="550009"/>
                </a:xfrm>
                <a:custGeom>
                  <a:avLst/>
                  <a:gdLst>
                    <a:gd name="T0" fmla="*/ 84 w 112"/>
                    <a:gd name="T1" fmla="*/ 3 h 172"/>
                    <a:gd name="T2" fmla="*/ 111 w 112"/>
                    <a:gd name="T3" fmla="*/ 19 h 172"/>
                    <a:gd name="T4" fmla="*/ 110 w 112"/>
                    <a:gd name="T5" fmla="*/ 33 h 172"/>
                    <a:gd name="T6" fmla="*/ 103 w 112"/>
                    <a:gd name="T7" fmla="*/ 44 h 172"/>
                    <a:gd name="T8" fmla="*/ 65 w 112"/>
                    <a:gd name="T9" fmla="*/ 21 h 172"/>
                    <a:gd name="T10" fmla="*/ 72 w 112"/>
                    <a:gd name="T11" fmla="*/ 10 h 172"/>
                    <a:gd name="T12" fmla="*/ 84 w 112"/>
                    <a:gd name="T13" fmla="*/ 3 h 172"/>
                    <a:gd name="T14" fmla="*/ 0 w 112"/>
                    <a:gd name="T15" fmla="*/ 130 h 172"/>
                    <a:gd name="T16" fmla="*/ 1 w 112"/>
                    <a:gd name="T17" fmla="*/ 172 h 172"/>
                    <a:gd name="T18" fmla="*/ 38 w 112"/>
                    <a:gd name="T19" fmla="*/ 153 h 172"/>
                    <a:gd name="T20" fmla="*/ 98 w 112"/>
                    <a:gd name="T21" fmla="*/ 52 h 172"/>
                    <a:gd name="T22" fmla="*/ 60 w 112"/>
                    <a:gd name="T23" fmla="*/ 29 h 172"/>
                    <a:gd name="T24" fmla="*/ 0 w 112"/>
                    <a:gd name="T25" fmla="*/ 130 h 172"/>
                    <a:gd name="T26" fmla="*/ 76 w 112"/>
                    <a:gd name="T27" fmla="*/ 57 h 172"/>
                    <a:gd name="T28" fmla="*/ 30 w 112"/>
                    <a:gd name="T29" fmla="*/ 134 h 172"/>
                    <a:gd name="T30" fmla="*/ 20 w 112"/>
                    <a:gd name="T31" fmla="*/ 128 h 172"/>
                    <a:gd name="T32" fmla="*/ 66 w 112"/>
                    <a:gd name="T33" fmla="*/ 52 h 172"/>
                    <a:gd name="T34" fmla="*/ 76 w 112"/>
                    <a:gd name="T35" fmla="*/ 57 h 1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12" h="172">
                      <a:moveTo>
                        <a:pt x="84" y="3"/>
                      </a:moveTo>
                      <a:cubicBezTo>
                        <a:pt x="96" y="0"/>
                        <a:pt x="108" y="7"/>
                        <a:pt x="111" y="19"/>
                      </a:cubicBezTo>
                      <a:cubicBezTo>
                        <a:pt x="112" y="24"/>
                        <a:pt x="112" y="29"/>
                        <a:pt x="110" y="33"/>
                      </a:cubicBezTo>
                      <a:cubicBezTo>
                        <a:pt x="103" y="44"/>
                        <a:pt x="103" y="44"/>
                        <a:pt x="103" y="44"/>
                      </a:cubicBezTo>
                      <a:cubicBezTo>
                        <a:pt x="65" y="21"/>
                        <a:pt x="65" y="21"/>
                        <a:pt x="65" y="21"/>
                      </a:cubicBezTo>
                      <a:cubicBezTo>
                        <a:pt x="72" y="10"/>
                        <a:pt x="72" y="10"/>
                        <a:pt x="72" y="10"/>
                      </a:cubicBezTo>
                      <a:cubicBezTo>
                        <a:pt x="75" y="7"/>
                        <a:pt x="79" y="4"/>
                        <a:pt x="84" y="3"/>
                      </a:cubicBezTo>
                      <a:close/>
                      <a:moveTo>
                        <a:pt x="0" y="130"/>
                      </a:moveTo>
                      <a:cubicBezTo>
                        <a:pt x="1" y="172"/>
                        <a:pt x="1" y="172"/>
                        <a:pt x="1" y="172"/>
                      </a:cubicBezTo>
                      <a:cubicBezTo>
                        <a:pt x="38" y="153"/>
                        <a:pt x="38" y="153"/>
                        <a:pt x="38" y="153"/>
                      </a:cubicBezTo>
                      <a:cubicBezTo>
                        <a:pt x="98" y="52"/>
                        <a:pt x="98" y="52"/>
                        <a:pt x="98" y="52"/>
                      </a:cubicBezTo>
                      <a:cubicBezTo>
                        <a:pt x="60" y="29"/>
                        <a:pt x="60" y="29"/>
                        <a:pt x="60" y="29"/>
                      </a:cubicBezTo>
                      <a:lnTo>
                        <a:pt x="0" y="130"/>
                      </a:lnTo>
                      <a:close/>
                      <a:moveTo>
                        <a:pt x="76" y="57"/>
                      </a:moveTo>
                      <a:cubicBezTo>
                        <a:pt x="30" y="134"/>
                        <a:pt x="30" y="134"/>
                        <a:pt x="30" y="134"/>
                      </a:cubicBezTo>
                      <a:cubicBezTo>
                        <a:pt x="20" y="128"/>
                        <a:pt x="20" y="128"/>
                        <a:pt x="20" y="128"/>
                      </a:cubicBezTo>
                      <a:cubicBezTo>
                        <a:pt x="66" y="52"/>
                        <a:pt x="66" y="52"/>
                        <a:pt x="66" y="52"/>
                      </a:cubicBezTo>
                      <a:lnTo>
                        <a:pt x="76" y="5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39" name="îṩ1îďé">
                  <a:extLst>
                    <a:ext uri="{FF2B5EF4-FFF2-40B4-BE49-F238E27FC236}">
                      <a16:creationId xmlns:a16="http://schemas.microsoft.com/office/drawing/2014/main" xmlns="" id="{37E37415-93A8-402D-A15C-1AD0179FD89E}"/>
                    </a:ext>
                  </a:extLst>
                </p:cNvPr>
                <p:cNvSpPr/>
                <p:nvPr/>
              </p:nvSpPr>
              <p:spPr bwMode="auto">
                <a:xfrm>
                  <a:off x="9589301" y="5294200"/>
                  <a:ext cx="305343" cy="348404"/>
                </a:xfrm>
                <a:custGeom>
                  <a:avLst/>
                  <a:gdLst>
                    <a:gd name="T0" fmla="*/ 40 w 95"/>
                    <a:gd name="T1" fmla="*/ 61 h 109"/>
                    <a:gd name="T2" fmla="*/ 34 w 95"/>
                    <a:gd name="T3" fmla="*/ 54 h 109"/>
                    <a:gd name="T4" fmla="*/ 13 w 95"/>
                    <a:gd name="T5" fmla="*/ 75 h 109"/>
                    <a:gd name="T6" fmla="*/ 34 w 95"/>
                    <a:gd name="T7" fmla="*/ 95 h 109"/>
                    <a:gd name="T8" fmla="*/ 40 w 95"/>
                    <a:gd name="T9" fmla="*/ 88 h 109"/>
                    <a:gd name="T10" fmla="*/ 27 w 95"/>
                    <a:gd name="T11" fmla="*/ 75 h 109"/>
                    <a:gd name="T12" fmla="*/ 40 w 95"/>
                    <a:gd name="T13" fmla="*/ 61 h 109"/>
                    <a:gd name="T14" fmla="*/ 54 w 95"/>
                    <a:gd name="T15" fmla="*/ 88 h 109"/>
                    <a:gd name="T16" fmla="*/ 61 w 95"/>
                    <a:gd name="T17" fmla="*/ 95 h 109"/>
                    <a:gd name="T18" fmla="*/ 81 w 95"/>
                    <a:gd name="T19" fmla="*/ 75 h 109"/>
                    <a:gd name="T20" fmla="*/ 61 w 95"/>
                    <a:gd name="T21" fmla="*/ 54 h 109"/>
                    <a:gd name="T22" fmla="*/ 54 w 95"/>
                    <a:gd name="T23" fmla="*/ 61 h 109"/>
                    <a:gd name="T24" fmla="*/ 68 w 95"/>
                    <a:gd name="T25" fmla="*/ 75 h 109"/>
                    <a:gd name="T26" fmla="*/ 54 w 95"/>
                    <a:gd name="T27" fmla="*/ 88 h 109"/>
                    <a:gd name="T28" fmla="*/ 89 w 95"/>
                    <a:gd name="T29" fmla="*/ 21 h 109"/>
                    <a:gd name="T30" fmla="*/ 74 w 95"/>
                    <a:gd name="T31" fmla="*/ 6 h 109"/>
                    <a:gd name="T32" fmla="*/ 59 w 95"/>
                    <a:gd name="T33" fmla="*/ 0 h 109"/>
                    <a:gd name="T34" fmla="*/ 8 w 95"/>
                    <a:gd name="T35" fmla="*/ 0 h 109"/>
                    <a:gd name="T36" fmla="*/ 0 w 95"/>
                    <a:gd name="T37" fmla="*/ 8 h 109"/>
                    <a:gd name="T38" fmla="*/ 0 w 95"/>
                    <a:gd name="T39" fmla="*/ 100 h 109"/>
                    <a:gd name="T40" fmla="*/ 8 w 95"/>
                    <a:gd name="T41" fmla="*/ 109 h 109"/>
                    <a:gd name="T42" fmla="*/ 86 w 95"/>
                    <a:gd name="T43" fmla="*/ 109 h 109"/>
                    <a:gd name="T44" fmla="*/ 95 w 95"/>
                    <a:gd name="T45" fmla="*/ 100 h 109"/>
                    <a:gd name="T46" fmla="*/ 95 w 95"/>
                    <a:gd name="T47" fmla="*/ 36 h 109"/>
                    <a:gd name="T48" fmla="*/ 89 w 95"/>
                    <a:gd name="T49" fmla="*/ 21 h 109"/>
                    <a:gd name="T50" fmla="*/ 84 w 95"/>
                    <a:gd name="T51" fmla="*/ 26 h 109"/>
                    <a:gd name="T52" fmla="*/ 85 w 95"/>
                    <a:gd name="T53" fmla="*/ 27 h 109"/>
                    <a:gd name="T54" fmla="*/ 68 w 95"/>
                    <a:gd name="T55" fmla="*/ 27 h 109"/>
                    <a:gd name="T56" fmla="*/ 68 w 95"/>
                    <a:gd name="T57" fmla="*/ 10 h 109"/>
                    <a:gd name="T58" fmla="*/ 69 w 95"/>
                    <a:gd name="T59" fmla="*/ 11 h 109"/>
                    <a:gd name="T60" fmla="*/ 84 w 95"/>
                    <a:gd name="T61" fmla="*/ 26 h 109"/>
                    <a:gd name="T62" fmla="*/ 88 w 95"/>
                    <a:gd name="T63" fmla="*/ 100 h 109"/>
                    <a:gd name="T64" fmla="*/ 86 w 95"/>
                    <a:gd name="T65" fmla="*/ 102 h 109"/>
                    <a:gd name="T66" fmla="*/ 8 w 95"/>
                    <a:gd name="T67" fmla="*/ 102 h 109"/>
                    <a:gd name="T68" fmla="*/ 6 w 95"/>
                    <a:gd name="T69" fmla="*/ 100 h 109"/>
                    <a:gd name="T70" fmla="*/ 6 w 95"/>
                    <a:gd name="T71" fmla="*/ 8 h 109"/>
                    <a:gd name="T72" fmla="*/ 8 w 95"/>
                    <a:gd name="T73" fmla="*/ 7 h 109"/>
                    <a:gd name="T74" fmla="*/ 59 w 95"/>
                    <a:gd name="T75" fmla="*/ 7 h 109"/>
                    <a:gd name="T76" fmla="*/ 61 w 95"/>
                    <a:gd name="T77" fmla="*/ 7 h 109"/>
                    <a:gd name="T78" fmla="*/ 61 w 95"/>
                    <a:gd name="T79" fmla="*/ 34 h 109"/>
                    <a:gd name="T80" fmla="*/ 88 w 95"/>
                    <a:gd name="T81" fmla="*/ 34 h 109"/>
                    <a:gd name="T82" fmla="*/ 88 w 95"/>
                    <a:gd name="T83" fmla="*/ 36 h 109"/>
                    <a:gd name="T84" fmla="*/ 88 w 95"/>
                    <a:gd name="T85" fmla="*/ 100 h 1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95" h="109">
                      <a:moveTo>
                        <a:pt x="40" y="61"/>
                      </a:moveTo>
                      <a:cubicBezTo>
                        <a:pt x="34" y="54"/>
                        <a:pt x="34" y="54"/>
                        <a:pt x="34" y="54"/>
                      </a:cubicBezTo>
                      <a:cubicBezTo>
                        <a:pt x="13" y="75"/>
                        <a:pt x="13" y="75"/>
                        <a:pt x="13" y="75"/>
                      </a:cubicBezTo>
                      <a:cubicBezTo>
                        <a:pt x="34" y="95"/>
                        <a:pt x="34" y="95"/>
                        <a:pt x="34" y="95"/>
                      </a:cubicBezTo>
                      <a:cubicBezTo>
                        <a:pt x="40" y="88"/>
                        <a:pt x="40" y="88"/>
                        <a:pt x="40" y="88"/>
                      </a:cubicBezTo>
                      <a:cubicBezTo>
                        <a:pt x="27" y="75"/>
                        <a:pt x="27" y="75"/>
                        <a:pt x="27" y="75"/>
                      </a:cubicBezTo>
                      <a:lnTo>
                        <a:pt x="40" y="61"/>
                      </a:lnTo>
                      <a:close/>
                      <a:moveTo>
                        <a:pt x="54" y="88"/>
                      </a:moveTo>
                      <a:cubicBezTo>
                        <a:pt x="61" y="95"/>
                        <a:pt x="61" y="95"/>
                        <a:pt x="61" y="95"/>
                      </a:cubicBezTo>
                      <a:cubicBezTo>
                        <a:pt x="81" y="75"/>
                        <a:pt x="81" y="75"/>
                        <a:pt x="81" y="75"/>
                      </a:cubicBezTo>
                      <a:cubicBezTo>
                        <a:pt x="61" y="54"/>
                        <a:pt x="61" y="54"/>
                        <a:pt x="61" y="54"/>
                      </a:cubicBezTo>
                      <a:cubicBezTo>
                        <a:pt x="54" y="61"/>
                        <a:pt x="54" y="61"/>
                        <a:pt x="54" y="61"/>
                      </a:cubicBezTo>
                      <a:cubicBezTo>
                        <a:pt x="68" y="75"/>
                        <a:pt x="68" y="75"/>
                        <a:pt x="68" y="75"/>
                      </a:cubicBezTo>
                      <a:lnTo>
                        <a:pt x="54" y="88"/>
                      </a:lnTo>
                      <a:close/>
                      <a:moveTo>
                        <a:pt x="89" y="21"/>
                      </a:moveTo>
                      <a:cubicBezTo>
                        <a:pt x="74" y="6"/>
                        <a:pt x="74" y="6"/>
                        <a:pt x="74" y="6"/>
                      </a:cubicBezTo>
                      <a:cubicBezTo>
                        <a:pt x="70" y="3"/>
                        <a:pt x="64" y="0"/>
                        <a:pt x="59" y="0"/>
                      </a:cubicBezTo>
                      <a:cubicBezTo>
                        <a:pt x="8" y="0"/>
                        <a:pt x="8" y="0"/>
                        <a:pt x="8" y="0"/>
                      </a:cubicBezTo>
                      <a:cubicBezTo>
                        <a:pt x="3" y="0"/>
                        <a:pt x="0" y="4"/>
                        <a:pt x="0" y="8"/>
                      </a:cubicBezTo>
                      <a:cubicBezTo>
                        <a:pt x="0" y="100"/>
                        <a:pt x="0" y="100"/>
                        <a:pt x="0" y="100"/>
                      </a:cubicBezTo>
                      <a:cubicBezTo>
                        <a:pt x="0" y="105"/>
                        <a:pt x="3" y="109"/>
                        <a:pt x="8" y="109"/>
                      </a:cubicBezTo>
                      <a:cubicBezTo>
                        <a:pt x="86" y="109"/>
                        <a:pt x="86" y="109"/>
                        <a:pt x="86" y="109"/>
                      </a:cubicBezTo>
                      <a:cubicBezTo>
                        <a:pt x="91" y="109"/>
                        <a:pt x="95" y="105"/>
                        <a:pt x="95" y="100"/>
                      </a:cubicBezTo>
                      <a:cubicBezTo>
                        <a:pt x="95" y="36"/>
                        <a:pt x="95" y="36"/>
                        <a:pt x="95" y="36"/>
                      </a:cubicBezTo>
                      <a:cubicBezTo>
                        <a:pt x="95" y="31"/>
                        <a:pt x="92" y="24"/>
                        <a:pt x="89" y="21"/>
                      </a:cubicBezTo>
                      <a:close/>
                      <a:moveTo>
                        <a:pt x="84" y="26"/>
                      </a:moveTo>
                      <a:cubicBezTo>
                        <a:pt x="84" y="26"/>
                        <a:pt x="85" y="27"/>
                        <a:pt x="85" y="27"/>
                      </a:cubicBezTo>
                      <a:cubicBezTo>
                        <a:pt x="68" y="27"/>
                        <a:pt x="68" y="27"/>
                        <a:pt x="68" y="27"/>
                      </a:cubicBezTo>
                      <a:cubicBezTo>
                        <a:pt x="68" y="10"/>
                        <a:pt x="68" y="10"/>
                        <a:pt x="68" y="10"/>
                      </a:cubicBezTo>
                      <a:cubicBezTo>
                        <a:pt x="68" y="10"/>
                        <a:pt x="68" y="10"/>
                        <a:pt x="69" y="11"/>
                      </a:cubicBezTo>
                      <a:lnTo>
                        <a:pt x="84" y="26"/>
                      </a:lnTo>
                      <a:close/>
                      <a:moveTo>
                        <a:pt x="88" y="100"/>
                      </a:moveTo>
                      <a:cubicBezTo>
                        <a:pt x="88" y="101"/>
                        <a:pt x="87" y="102"/>
                        <a:pt x="86" y="102"/>
                      </a:cubicBezTo>
                      <a:cubicBezTo>
                        <a:pt x="8" y="102"/>
                        <a:pt x="8" y="102"/>
                        <a:pt x="8" y="102"/>
                      </a:cubicBezTo>
                      <a:cubicBezTo>
                        <a:pt x="7" y="102"/>
                        <a:pt x="6" y="101"/>
                        <a:pt x="6" y="100"/>
                      </a:cubicBezTo>
                      <a:cubicBezTo>
                        <a:pt x="6" y="8"/>
                        <a:pt x="6" y="8"/>
                        <a:pt x="6" y="8"/>
                      </a:cubicBezTo>
                      <a:cubicBezTo>
                        <a:pt x="6" y="7"/>
                        <a:pt x="7" y="7"/>
                        <a:pt x="8" y="7"/>
                      </a:cubicBezTo>
                      <a:cubicBezTo>
                        <a:pt x="59" y="7"/>
                        <a:pt x="59" y="7"/>
                        <a:pt x="59" y="7"/>
                      </a:cubicBezTo>
                      <a:cubicBezTo>
                        <a:pt x="60" y="7"/>
                        <a:pt x="60" y="7"/>
                        <a:pt x="61" y="7"/>
                      </a:cubicBezTo>
                      <a:cubicBezTo>
                        <a:pt x="61" y="34"/>
                        <a:pt x="61" y="34"/>
                        <a:pt x="61" y="34"/>
                      </a:cubicBezTo>
                      <a:cubicBezTo>
                        <a:pt x="88" y="34"/>
                        <a:pt x="88" y="34"/>
                        <a:pt x="88" y="34"/>
                      </a:cubicBezTo>
                      <a:cubicBezTo>
                        <a:pt x="88" y="34"/>
                        <a:pt x="88" y="35"/>
                        <a:pt x="88" y="36"/>
                      </a:cubicBezTo>
                      <a:lnTo>
                        <a:pt x="88" y="10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8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40" name="işlíḍê">
                  <a:extLst>
                    <a:ext uri="{FF2B5EF4-FFF2-40B4-BE49-F238E27FC236}">
                      <a16:creationId xmlns:a16="http://schemas.microsoft.com/office/drawing/2014/main" xmlns="" id="{F23ECDB3-7D78-41AC-AAEE-610BF3EFDDA5}"/>
                    </a:ext>
                  </a:extLst>
                </p:cNvPr>
                <p:cNvSpPr/>
                <p:nvPr/>
              </p:nvSpPr>
              <p:spPr bwMode="auto">
                <a:xfrm>
                  <a:off x="9029505" y="1945211"/>
                  <a:ext cx="401253" cy="297514"/>
                </a:xfrm>
                <a:custGeom>
                  <a:avLst/>
                  <a:gdLst>
                    <a:gd name="T0" fmla="*/ 101 w 125"/>
                    <a:gd name="T1" fmla="*/ 0 h 93"/>
                    <a:gd name="T2" fmla="*/ 23 w 125"/>
                    <a:gd name="T3" fmla="*/ 0 h 93"/>
                    <a:gd name="T4" fmla="*/ 0 w 125"/>
                    <a:gd name="T5" fmla="*/ 23 h 93"/>
                    <a:gd name="T6" fmla="*/ 0 w 125"/>
                    <a:gd name="T7" fmla="*/ 70 h 93"/>
                    <a:gd name="T8" fmla="*/ 23 w 125"/>
                    <a:gd name="T9" fmla="*/ 93 h 93"/>
                    <a:gd name="T10" fmla="*/ 101 w 125"/>
                    <a:gd name="T11" fmla="*/ 93 h 93"/>
                    <a:gd name="T12" fmla="*/ 125 w 125"/>
                    <a:gd name="T13" fmla="*/ 70 h 93"/>
                    <a:gd name="T14" fmla="*/ 125 w 125"/>
                    <a:gd name="T15" fmla="*/ 23 h 93"/>
                    <a:gd name="T16" fmla="*/ 101 w 125"/>
                    <a:gd name="T17" fmla="*/ 0 h 93"/>
                    <a:gd name="T18" fmla="*/ 47 w 125"/>
                    <a:gd name="T19" fmla="*/ 78 h 93"/>
                    <a:gd name="T20" fmla="*/ 47 w 125"/>
                    <a:gd name="T21" fmla="*/ 15 h 93"/>
                    <a:gd name="T22" fmla="*/ 86 w 125"/>
                    <a:gd name="T23" fmla="*/ 46 h 93"/>
                    <a:gd name="T24" fmla="*/ 47 w 125"/>
                    <a:gd name="T25" fmla="*/ 78 h 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25" h="93">
                      <a:moveTo>
                        <a:pt x="101" y="0"/>
                      </a:moveTo>
                      <a:cubicBezTo>
                        <a:pt x="23" y="0"/>
                        <a:pt x="23" y="0"/>
                        <a:pt x="23" y="0"/>
                      </a:cubicBezTo>
                      <a:cubicBezTo>
                        <a:pt x="11" y="0"/>
                        <a:pt x="0" y="10"/>
                        <a:pt x="0" y="23"/>
                      </a:cubicBezTo>
                      <a:cubicBezTo>
                        <a:pt x="0" y="70"/>
                        <a:pt x="0" y="70"/>
                        <a:pt x="0" y="70"/>
                      </a:cubicBezTo>
                      <a:cubicBezTo>
                        <a:pt x="0" y="83"/>
                        <a:pt x="11" y="93"/>
                        <a:pt x="23" y="93"/>
                      </a:cubicBezTo>
                      <a:cubicBezTo>
                        <a:pt x="101" y="93"/>
                        <a:pt x="101" y="93"/>
                        <a:pt x="101" y="93"/>
                      </a:cubicBezTo>
                      <a:cubicBezTo>
                        <a:pt x="114" y="93"/>
                        <a:pt x="125" y="83"/>
                        <a:pt x="125" y="70"/>
                      </a:cubicBezTo>
                      <a:cubicBezTo>
                        <a:pt x="125" y="23"/>
                        <a:pt x="125" y="23"/>
                        <a:pt x="125" y="23"/>
                      </a:cubicBezTo>
                      <a:cubicBezTo>
                        <a:pt x="125" y="10"/>
                        <a:pt x="114" y="0"/>
                        <a:pt x="101" y="0"/>
                      </a:cubicBezTo>
                      <a:close/>
                      <a:moveTo>
                        <a:pt x="47" y="78"/>
                      </a:moveTo>
                      <a:cubicBezTo>
                        <a:pt x="47" y="15"/>
                        <a:pt x="47" y="15"/>
                        <a:pt x="47" y="15"/>
                      </a:cubicBezTo>
                      <a:cubicBezTo>
                        <a:pt x="86" y="46"/>
                        <a:pt x="86" y="46"/>
                        <a:pt x="86" y="46"/>
                      </a:cubicBezTo>
                      <a:lnTo>
                        <a:pt x="47" y="7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625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41" name="íṩḷíḋê">
                  <a:extLst>
                    <a:ext uri="{FF2B5EF4-FFF2-40B4-BE49-F238E27FC236}">
                      <a16:creationId xmlns:a16="http://schemas.microsoft.com/office/drawing/2014/main" xmlns="" id="{3454D815-1ABC-48BA-9201-8A8FE228A9EE}"/>
                    </a:ext>
                  </a:extLst>
                </p:cNvPr>
                <p:cNvSpPr/>
                <p:nvPr/>
              </p:nvSpPr>
              <p:spPr bwMode="auto">
                <a:xfrm>
                  <a:off x="8534302" y="4360555"/>
                  <a:ext cx="207477" cy="211391"/>
                </a:xfrm>
                <a:custGeom>
                  <a:avLst/>
                  <a:gdLst>
                    <a:gd name="T0" fmla="*/ 61 w 65"/>
                    <a:gd name="T1" fmla="*/ 19 h 66"/>
                    <a:gd name="T2" fmla="*/ 47 w 65"/>
                    <a:gd name="T3" fmla="*/ 4 h 66"/>
                    <a:gd name="T4" fmla="*/ 51 w 65"/>
                    <a:gd name="T5" fmla="*/ 0 h 66"/>
                    <a:gd name="T6" fmla="*/ 65 w 65"/>
                    <a:gd name="T7" fmla="*/ 15 h 66"/>
                    <a:gd name="T8" fmla="*/ 61 w 65"/>
                    <a:gd name="T9" fmla="*/ 19 h 66"/>
                    <a:gd name="T10" fmla="*/ 57 w 65"/>
                    <a:gd name="T11" fmla="*/ 23 h 66"/>
                    <a:gd name="T12" fmla="*/ 55 w 65"/>
                    <a:gd name="T13" fmla="*/ 46 h 66"/>
                    <a:gd name="T14" fmla="*/ 10 w 65"/>
                    <a:gd name="T15" fmla="*/ 66 h 66"/>
                    <a:gd name="T16" fmla="*/ 6 w 65"/>
                    <a:gd name="T17" fmla="*/ 63 h 66"/>
                    <a:gd name="T18" fmla="*/ 24 w 65"/>
                    <a:gd name="T19" fmla="*/ 45 h 66"/>
                    <a:gd name="T20" fmla="*/ 26 w 65"/>
                    <a:gd name="T21" fmla="*/ 46 h 66"/>
                    <a:gd name="T22" fmla="*/ 32 w 65"/>
                    <a:gd name="T23" fmla="*/ 39 h 66"/>
                    <a:gd name="T24" fmla="*/ 26 w 65"/>
                    <a:gd name="T25" fmla="*/ 33 h 66"/>
                    <a:gd name="T26" fmla="*/ 20 w 65"/>
                    <a:gd name="T27" fmla="*/ 39 h 66"/>
                    <a:gd name="T28" fmla="*/ 21 w 65"/>
                    <a:gd name="T29" fmla="*/ 42 h 66"/>
                    <a:gd name="T30" fmla="*/ 3 w 65"/>
                    <a:gd name="T31" fmla="*/ 59 h 66"/>
                    <a:gd name="T32" fmla="*/ 0 w 65"/>
                    <a:gd name="T33" fmla="*/ 56 h 66"/>
                    <a:gd name="T34" fmla="*/ 20 w 65"/>
                    <a:gd name="T35" fmla="*/ 10 h 66"/>
                    <a:gd name="T36" fmla="*/ 43 w 65"/>
                    <a:gd name="T37" fmla="*/ 8 h 66"/>
                    <a:gd name="T38" fmla="*/ 57 w 65"/>
                    <a:gd name="T39" fmla="*/ 23 h 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65" h="66">
                      <a:moveTo>
                        <a:pt x="61" y="19"/>
                      </a:moveTo>
                      <a:cubicBezTo>
                        <a:pt x="47" y="4"/>
                        <a:pt x="47" y="4"/>
                        <a:pt x="47" y="4"/>
                      </a:cubicBezTo>
                      <a:cubicBezTo>
                        <a:pt x="51" y="0"/>
                        <a:pt x="51" y="0"/>
                        <a:pt x="51" y="0"/>
                      </a:cubicBezTo>
                      <a:cubicBezTo>
                        <a:pt x="65" y="15"/>
                        <a:pt x="65" y="15"/>
                        <a:pt x="65" y="15"/>
                      </a:cubicBezTo>
                      <a:lnTo>
                        <a:pt x="61" y="19"/>
                      </a:lnTo>
                      <a:close/>
                      <a:moveTo>
                        <a:pt x="57" y="23"/>
                      </a:moveTo>
                      <a:cubicBezTo>
                        <a:pt x="55" y="46"/>
                        <a:pt x="55" y="46"/>
                        <a:pt x="55" y="46"/>
                      </a:cubicBezTo>
                      <a:cubicBezTo>
                        <a:pt x="37" y="46"/>
                        <a:pt x="10" y="66"/>
                        <a:pt x="10" y="66"/>
                      </a:cubicBezTo>
                      <a:cubicBezTo>
                        <a:pt x="6" y="63"/>
                        <a:pt x="6" y="63"/>
                        <a:pt x="6" y="63"/>
                      </a:cubicBezTo>
                      <a:cubicBezTo>
                        <a:pt x="24" y="45"/>
                        <a:pt x="24" y="45"/>
                        <a:pt x="24" y="45"/>
                      </a:cubicBezTo>
                      <a:cubicBezTo>
                        <a:pt x="25" y="45"/>
                        <a:pt x="25" y="46"/>
                        <a:pt x="26" y="46"/>
                      </a:cubicBezTo>
                      <a:cubicBezTo>
                        <a:pt x="30" y="46"/>
                        <a:pt x="32" y="43"/>
                        <a:pt x="32" y="39"/>
                      </a:cubicBezTo>
                      <a:cubicBezTo>
                        <a:pt x="32" y="36"/>
                        <a:pt x="30" y="33"/>
                        <a:pt x="26" y="33"/>
                      </a:cubicBezTo>
                      <a:cubicBezTo>
                        <a:pt x="23" y="33"/>
                        <a:pt x="20" y="36"/>
                        <a:pt x="20" y="39"/>
                      </a:cubicBezTo>
                      <a:cubicBezTo>
                        <a:pt x="20" y="40"/>
                        <a:pt x="20" y="41"/>
                        <a:pt x="21" y="42"/>
                      </a:cubicBezTo>
                      <a:cubicBezTo>
                        <a:pt x="3" y="59"/>
                        <a:pt x="3" y="59"/>
                        <a:pt x="3" y="59"/>
                      </a:cubicBezTo>
                      <a:cubicBezTo>
                        <a:pt x="0" y="56"/>
                        <a:pt x="0" y="56"/>
                        <a:pt x="0" y="56"/>
                      </a:cubicBezTo>
                      <a:cubicBezTo>
                        <a:pt x="0" y="56"/>
                        <a:pt x="20" y="29"/>
                        <a:pt x="20" y="10"/>
                      </a:cubicBezTo>
                      <a:cubicBezTo>
                        <a:pt x="43" y="8"/>
                        <a:pt x="43" y="8"/>
                        <a:pt x="43" y="8"/>
                      </a:cubicBezTo>
                      <a:lnTo>
                        <a:pt x="57" y="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325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42" name="ïš1íḑé">
                  <a:extLst>
                    <a:ext uri="{FF2B5EF4-FFF2-40B4-BE49-F238E27FC236}">
                      <a16:creationId xmlns:a16="http://schemas.microsoft.com/office/drawing/2014/main" xmlns="" id="{834A20A0-35D5-4080-B67A-BBC6FC57F43D}"/>
                    </a:ext>
                  </a:extLst>
                </p:cNvPr>
                <p:cNvSpPr/>
                <p:nvPr/>
              </p:nvSpPr>
              <p:spPr bwMode="auto">
                <a:xfrm>
                  <a:off x="8890535" y="4113931"/>
                  <a:ext cx="279899" cy="268153"/>
                </a:xfrm>
                <a:custGeom>
                  <a:avLst/>
                  <a:gdLst>
                    <a:gd name="T0" fmla="*/ 55 w 88"/>
                    <a:gd name="T1" fmla="*/ 59 h 84"/>
                    <a:gd name="T2" fmla="*/ 53 w 88"/>
                    <a:gd name="T3" fmla="*/ 53 h 84"/>
                    <a:gd name="T4" fmla="*/ 61 w 88"/>
                    <a:gd name="T5" fmla="*/ 38 h 84"/>
                    <a:gd name="T6" fmla="*/ 63 w 88"/>
                    <a:gd name="T7" fmla="*/ 26 h 84"/>
                    <a:gd name="T8" fmla="*/ 44 w 88"/>
                    <a:gd name="T9" fmla="*/ 0 h 84"/>
                    <a:gd name="T10" fmla="*/ 25 w 88"/>
                    <a:gd name="T11" fmla="*/ 26 h 84"/>
                    <a:gd name="T12" fmla="*/ 28 w 88"/>
                    <a:gd name="T13" fmla="*/ 38 h 84"/>
                    <a:gd name="T14" fmla="*/ 36 w 88"/>
                    <a:gd name="T15" fmla="*/ 53 h 84"/>
                    <a:gd name="T16" fmla="*/ 33 w 88"/>
                    <a:gd name="T17" fmla="*/ 59 h 84"/>
                    <a:gd name="T18" fmla="*/ 0 w 88"/>
                    <a:gd name="T19" fmla="*/ 84 h 84"/>
                    <a:gd name="T20" fmla="*/ 44 w 88"/>
                    <a:gd name="T21" fmla="*/ 84 h 84"/>
                    <a:gd name="T22" fmla="*/ 88 w 88"/>
                    <a:gd name="T23" fmla="*/ 84 h 84"/>
                    <a:gd name="T24" fmla="*/ 55 w 88"/>
                    <a:gd name="T25" fmla="*/ 59 h 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88" h="84">
                      <a:moveTo>
                        <a:pt x="55" y="59"/>
                      </a:moveTo>
                      <a:cubicBezTo>
                        <a:pt x="53" y="59"/>
                        <a:pt x="53" y="53"/>
                        <a:pt x="53" y="53"/>
                      </a:cubicBezTo>
                      <a:cubicBezTo>
                        <a:pt x="53" y="53"/>
                        <a:pt x="59" y="46"/>
                        <a:pt x="61" y="38"/>
                      </a:cubicBezTo>
                      <a:cubicBezTo>
                        <a:pt x="64" y="38"/>
                        <a:pt x="67" y="29"/>
                        <a:pt x="63" y="26"/>
                      </a:cubicBezTo>
                      <a:cubicBezTo>
                        <a:pt x="63" y="22"/>
                        <a:pt x="68" y="0"/>
                        <a:pt x="44" y="0"/>
                      </a:cubicBezTo>
                      <a:cubicBezTo>
                        <a:pt x="21" y="0"/>
                        <a:pt x="25" y="22"/>
                        <a:pt x="25" y="26"/>
                      </a:cubicBezTo>
                      <a:cubicBezTo>
                        <a:pt x="22" y="29"/>
                        <a:pt x="24" y="38"/>
                        <a:pt x="28" y="38"/>
                      </a:cubicBezTo>
                      <a:cubicBezTo>
                        <a:pt x="29" y="46"/>
                        <a:pt x="36" y="53"/>
                        <a:pt x="36" y="53"/>
                      </a:cubicBezTo>
                      <a:cubicBezTo>
                        <a:pt x="36" y="53"/>
                        <a:pt x="35" y="59"/>
                        <a:pt x="33" y="59"/>
                      </a:cubicBezTo>
                      <a:cubicBezTo>
                        <a:pt x="26" y="60"/>
                        <a:pt x="0" y="72"/>
                        <a:pt x="0" y="84"/>
                      </a:cubicBezTo>
                      <a:cubicBezTo>
                        <a:pt x="44" y="84"/>
                        <a:pt x="44" y="84"/>
                        <a:pt x="44" y="84"/>
                      </a:cubicBezTo>
                      <a:cubicBezTo>
                        <a:pt x="88" y="84"/>
                        <a:pt x="88" y="84"/>
                        <a:pt x="88" y="84"/>
                      </a:cubicBezTo>
                      <a:cubicBezTo>
                        <a:pt x="88" y="72"/>
                        <a:pt x="62" y="60"/>
                        <a:pt x="55" y="5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5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43" name="ïŝḷide">
                  <a:extLst>
                    <a:ext uri="{FF2B5EF4-FFF2-40B4-BE49-F238E27FC236}">
                      <a16:creationId xmlns:a16="http://schemas.microsoft.com/office/drawing/2014/main" xmlns="" id="{67293306-A19B-4E12-9CB8-FE648320DF16}"/>
                    </a:ext>
                  </a:extLst>
                </p:cNvPr>
                <p:cNvSpPr/>
                <p:nvPr/>
              </p:nvSpPr>
              <p:spPr bwMode="auto">
                <a:xfrm>
                  <a:off x="8039097" y="4581732"/>
                  <a:ext cx="262282" cy="262282"/>
                </a:xfrm>
                <a:custGeom>
                  <a:avLst/>
                  <a:gdLst>
                    <a:gd name="T0" fmla="*/ 0 w 82"/>
                    <a:gd name="T1" fmla="*/ 41 h 82"/>
                    <a:gd name="T2" fmla="*/ 82 w 82"/>
                    <a:gd name="T3" fmla="*/ 41 h 82"/>
                    <a:gd name="T4" fmla="*/ 64 w 82"/>
                    <a:gd name="T5" fmla="*/ 55 h 82"/>
                    <a:gd name="T6" fmla="*/ 77 w 82"/>
                    <a:gd name="T7" fmla="*/ 44 h 82"/>
                    <a:gd name="T8" fmla="*/ 64 w 82"/>
                    <a:gd name="T9" fmla="*/ 55 h 82"/>
                    <a:gd name="T10" fmla="*/ 16 w 82"/>
                    <a:gd name="T11" fmla="*/ 38 h 82"/>
                    <a:gd name="T12" fmla="*/ 8 w 82"/>
                    <a:gd name="T13" fmla="*/ 27 h 82"/>
                    <a:gd name="T14" fmla="*/ 59 w 82"/>
                    <a:gd name="T15" fmla="*/ 27 h 82"/>
                    <a:gd name="T16" fmla="*/ 44 w 82"/>
                    <a:gd name="T17" fmla="*/ 38 h 82"/>
                    <a:gd name="T18" fmla="*/ 59 w 82"/>
                    <a:gd name="T19" fmla="*/ 27 h 82"/>
                    <a:gd name="T20" fmla="*/ 44 w 82"/>
                    <a:gd name="T21" fmla="*/ 5 h 82"/>
                    <a:gd name="T22" fmla="*/ 54 w 82"/>
                    <a:gd name="T23" fmla="*/ 14 h 82"/>
                    <a:gd name="T24" fmla="*/ 44 w 82"/>
                    <a:gd name="T25" fmla="*/ 22 h 82"/>
                    <a:gd name="T26" fmla="*/ 35 w 82"/>
                    <a:gd name="T27" fmla="*/ 7 h 82"/>
                    <a:gd name="T28" fmla="*/ 38 w 82"/>
                    <a:gd name="T29" fmla="*/ 22 h 82"/>
                    <a:gd name="T30" fmla="*/ 28 w 82"/>
                    <a:gd name="T31" fmla="*/ 14 h 82"/>
                    <a:gd name="T32" fmla="*/ 38 w 82"/>
                    <a:gd name="T33" fmla="*/ 38 h 82"/>
                    <a:gd name="T34" fmla="*/ 23 w 82"/>
                    <a:gd name="T35" fmla="*/ 27 h 82"/>
                    <a:gd name="T36" fmla="*/ 8 w 82"/>
                    <a:gd name="T37" fmla="*/ 55 h 82"/>
                    <a:gd name="T38" fmla="*/ 16 w 82"/>
                    <a:gd name="T39" fmla="*/ 44 h 82"/>
                    <a:gd name="T40" fmla="*/ 8 w 82"/>
                    <a:gd name="T41" fmla="*/ 55 h 82"/>
                    <a:gd name="T42" fmla="*/ 38 w 82"/>
                    <a:gd name="T43" fmla="*/ 44 h 82"/>
                    <a:gd name="T44" fmla="*/ 23 w 82"/>
                    <a:gd name="T45" fmla="*/ 55 h 82"/>
                    <a:gd name="T46" fmla="*/ 38 w 82"/>
                    <a:gd name="T47" fmla="*/ 60 h 82"/>
                    <a:gd name="T48" fmla="*/ 35 w 82"/>
                    <a:gd name="T49" fmla="*/ 74 h 82"/>
                    <a:gd name="T50" fmla="*/ 25 w 82"/>
                    <a:gd name="T51" fmla="*/ 60 h 82"/>
                    <a:gd name="T52" fmla="*/ 54 w 82"/>
                    <a:gd name="T53" fmla="*/ 67 h 82"/>
                    <a:gd name="T54" fmla="*/ 44 w 82"/>
                    <a:gd name="T55" fmla="*/ 76 h 82"/>
                    <a:gd name="T56" fmla="*/ 57 w 82"/>
                    <a:gd name="T57" fmla="*/ 60 h 82"/>
                    <a:gd name="T58" fmla="*/ 44 w 82"/>
                    <a:gd name="T59" fmla="*/ 55 h 82"/>
                    <a:gd name="T60" fmla="*/ 60 w 82"/>
                    <a:gd name="T61" fmla="*/ 44 h 82"/>
                    <a:gd name="T62" fmla="*/ 44 w 82"/>
                    <a:gd name="T63" fmla="*/ 55 h 82"/>
                    <a:gd name="T64" fmla="*/ 64 w 82"/>
                    <a:gd name="T65" fmla="*/ 27 h 82"/>
                    <a:gd name="T66" fmla="*/ 77 w 82"/>
                    <a:gd name="T67" fmla="*/ 38 h 82"/>
                    <a:gd name="T68" fmla="*/ 71 w 82"/>
                    <a:gd name="T69" fmla="*/ 22 h 82"/>
                    <a:gd name="T70" fmla="*/ 57 w 82"/>
                    <a:gd name="T71" fmla="*/ 9 h 82"/>
                    <a:gd name="T72" fmla="*/ 71 w 82"/>
                    <a:gd name="T73" fmla="*/ 22 h 82"/>
                    <a:gd name="T74" fmla="*/ 26 w 82"/>
                    <a:gd name="T75" fmla="*/ 9 h 82"/>
                    <a:gd name="T76" fmla="*/ 11 w 82"/>
                    <a:gd name="T77" fmla="*/ 22 h 82"/>
                    <a:gd name="T78" fmla="*/ 11 w 82"/>
                    <a:gd name="T79" fmla="*/ 60 h 82"/>
                    <a:gd name="T80" fmla="*/ 26 w 82"/>
                    <a:gd name="T81" fmla="*/ 73 h 82"/>
                    <a:gd name="T82" fmla="*/ 11 w 82"/>
                    <a:gd name="T83" fmla="*/ 60 h 82"/>
                    <a:gd name="T84" fmla="*/ 57 w 82"/>
                    <a:gd name="T85" fmla="*/ 73 h 82"/>
                    <a:gd name="T86" fmla="*/ 71 w 82"/>
                    <a:gd name="T87" fmla="*/ 60 h 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82" h="82">
                      <a:moveTo>
                        <a:pt x="41" y="0"/>
                      </a:moveTo>
                      <a:cubicBezTo>
                        <a:pt x="18" y="0"/>
                        <a:pt x="0" y="18"/>
                        <a:pt x="0" y="41"/>
                      </a:cubicBezTo>
                      <a:cubicBezTo>
                        <a:pt x="0" y="64"/>
                        <a:pt x="18" y="82"/>
                        <a:pt x="41" y="82"/>
                      </a:cubicBezTo>
                      <a:cubicBezTo>
                        <a:pt x="64" y="82"/>
                        <a:pt x="82" y="64"/>
                        <a:pt x="82" y="41"/>
                      </a:cubicBezTo>
                      <a:cubicBezTo>
                        <a:pt x="82" y="18"/>
                        <a:pt x="64" y="0"/>
                        <a:pt x="41" y="0"/>
                      </a:cubicBezTo>
                      <a:close/>
                      <a:moveTo>
                        <a:pt x="64" y="55"/>
                      </a:moveTo>
                      <a:cubicBezTo>
                        <a:pt x="65" y="51"/>
                        <a:pt x="66" y="47"/>
                        <a:pt x="66" y="44"/>
                      </a:cubicBezTo>
                      <a:cubicBezTo>
                        <a:pt x="77" y="44"/>
                        <a:pt x="77" y="44"/>
                        <a:pt x="77" y="44"/>
                      </a:cubicBezTo>
                      <a:cubicBezTo>
                        <a:pt x="76" y="47"/>
                        <a:pt x="76" y="51"/>
                        <a:pt x="74" y="55"/>
                      </a:cubicBezTo>
                      <a:lnTo>
                        <a:pt x="64" y="55"/>
                      </a:lnTo>
                      <a:close/>
                      <a:moveTo>
                        <a:pt x="18" y="27"/>
                      </a:moveTo>
                      <a:cubicBezTo>
                        <a:pt x="17" y="31"/>
                        <a:pt x="17" y="34"/>
                        <a:pt x="16" y="38"/>
                      </a:cubicBezTo>
                      <a:cubicBezTo>
                        <a:pt x="6" y="38"/>
                        <a:pt x="6" y="38"/>
                        <a:pt x="6" y="38"/>
                      </a:cubicBezTo>
                      <a:cubicBezTo>
                        <a:pt x="6" y="34"/>
                        <a:pt x="7" y="31"/>
                        <a:pt x="8" y="27"/>
                      </a:cubicBezTo>
                      <a:lnTo>
                        <a:pt x="18" y="27"/>
                      </a:lnTo>
                      <a:close/>
                      <a:moveTo>
                        <a:pt x="59" y="27"/>
                      </a:moveTo>
                      <a:cubicBezTo>
                        <a:pt x="60" y="31"/>
                        <a:pt x="60" y="34"/>
                        <a:pt x="60" y="38"/>
                      </a:cubicBezTo>
                      <a:cubicBezTo>
                        <a:pt x="44" y="38"/>
                        <a:pt x="44" y="38"/>
                        <a:pt x="44" y="38"/>
                      </a:cubicBezTo>
                      <a:cubicBezTo>
                        <a:pt x="44" y="27"/>
                        <a:pt x="44" y="27"/>
                        <a:pt x="44" y="27"/>
                      </a:cubicBezTo>
                      <a:lnTo>
                        <a:pt x="59" y="27"/>
                      </a:lnTo>
                      <a:close/>
                      <a:moveTo>
                        <a:pt x="44" y="22"/>
                      </a:moveTo>
                      <a:cubicBezTo>
                        <a:pt x="44" y="5"/>
                        <a:pt x="44" y="5"/>
                        <a:pt x="44" y="5"/>
                      </a:cubicBezTo>
                      <a:cubicBezTo>
                        <a:pt x="45" y="6"/>
                        <a:pt x="46" y="6"/>
                        <a:pt x="48" y="7"/>
                      </a:cubicBezTo>
                      <a:cubicBezTo>
                        <a:pt x="50" y="9"/>
                        <a:pt x="52" y="11"/>
                        <a:pt x="54" y="14"/>
                      </a:cubicBezTo>
                      <a:cubicBezTo>
                        <a:pt x="55" y="17"/>
                        <a:pt x="56" y="19"/>
                        <a:pt x="57" y="22"/>
                      </a:cubicBezTo>
                      <a:cubicBezTo>
                        <a:pt x="44" y="22"/>
                        <a:pt x="44" y="22"/>
                        <a:pt x="44" y="22"/>
                      </a:cubicBezTo>
                      <a:close/>
                      <a:moveTo>
                        <a:pt x="28" y="14"/>
                      </a:moveTo>
                      <a:cubicBezTo>
                        <a:pt x="30" y="11"/>
                        <a:pt x="32" y="9"/>
                        <a:pt x="35" y="7"/>
                      </a:cubicBezTo>
                      <a:cubicBezTo>
                        <a:pt x="36" y="6"/>
                        <a:pt x="37" y="6"/>
                        <a:pt x="38" y="5"/>
                      </a:cubicBezTo>
                      <a:cubicBezTo>
                        <a:pt x="38" y="22"/>
                        <a:pt x="38" y="22"/>
                        <a:pt x="38" y="22"/>
                      </a:cubicBezTo>
                      <a:cubicBezTo>
                        <a:pt x="25" y="22"/>
                        <a:pt x="25" y="22"/>
                        <a:pt x="25" y="22"/>
                      </a:cubicBezTo>
                      <a:cubicBezTo>
                        <a:pt x="26" y="19"/>
                        <a:pt x="27" y="17"/>
                        <a:pt x="28" y="14"/>
                      </a:cubicBezTo>
                      <a:close/>
                      <a:moveTo>
                        <a:pt x="38" y="27"/>
                      </a:moveTo>
                      <a:cubicBezTo>
                        <a:pt x="38" y="38"/>
                        <a:pt x="38" y="38"/>
                        <a:pt x="38" y="38"/>
                      </a:cubicBezTo>
                      <a:cubicBezTo>
                        <a:pt x="22" y="38"/>
                        <a:pt x="22" y="38"/>
                        <a:pt x="22" y="38"/>
                      </a:cubicBezTo>
                      <a:cubicBezTo>
                        <a:pt x="22" y="34"/>
                        <a:pt x="23" y="31"/>
                        <a:pt x="23" y="27"/>
                      </a:cubicBezTo>
                      <a:lnTo>
                        <a:pt x="38" y="27"/>
                      </a:lnTo>
                      <a:close/>
                      <a:moveTo>
                        <a:pt x="8" y="55"/>
                      </a:moveTo>
                      <a:cubicBezTo>
                        <a:pt x="7" y="51"/>
                        <a:pt x="6" y="47"/>
                        <a:pt x="6" y="44"/>
                      </a:cubicBezTo>
                      <a:cubicBezTo>
                        <a:pt x="16" y="44"/>
                        <a:pt x="16" y="44"/>
                        <a:pt x="16" y="44"/>
                      </a:cubicBezTo>
                      <a:cubicBezTo>
                        <a:pt x="17" y="47"/>
                        <a:pt x="17" y="51"/>
                        <a:pt x="18" y="55"/>
                      </a:cubicBezTo>
                      <a:lnTo>
                        <a:pt x="8" y="55"/>
                      </a:lnTo>
                      <a:close/>
                      <a:moveTo>
                        <a:pt x="22" y="44"/>
                      </a:moveTo>
                      <a:cubicBezTo>
                        <a:pt x="38" y="44"/>
                        <a:pt x="38" y="44"/>
                        <a:pt x="38" y="44"/>
                      </a:cubicBezTo>
                      <a:cubicBezTo>
                        <a:pt x="38" y="55"/>
                        <a:pt x="38" y="55"/>
                        <a:pt x="38" y="55"/>
                      </a:cubicBezTo>
                      <a:cubicBezTo>
                        <a:pt x="23" y="55"/>
                        <a:pt x="23" y="55"/>
                        <a:pt x="23" y="55"/>
                      </a:cubicBezTo>
                      <a:cubicBezTo>
                        <a:pt x="23" y="51"/>
                        <a:pt x="22" y="47"/>
                        <a:pt x="22" y="44"/>
                      </a:cubicBezTo>
                      <a:close/>
                      <a:moveTo>
                        <a:pt x="38" y="60"/>
                      </a:moveTo>
                      <a:cubicBezTo>
                        <a:pt x="38" y="76"/>
                        <a:pt x="38" y="76"/>
                        <a:pt x="38" y="76"/>
                      </a:cubicBezTo>
                      <a:cubicBezTo>
                        <a:pt x="37" y="76"/>
                        <a:pt x="36" y="75"/>
                        <a:pt x="35" y="74"/>
                      </a:cubicBezTo>
                      <a:cubicBezTo>
                        <a:pt x="32" y="73"/>
                        <a:pt x="30" y="70"/>
                        <a:pt x="28" y="67"/>
                      </a:cubicBezTo>
                      <a:cubicBezTo>
                        <a:pt x="27" y="65"/>
                        <a:pt x="26" y="63"/>
                        <a:pt x="25" y="60"/>
                      </a:cubicBezTo>
                      <a:cubicBezTo>
                        <a:pt x="38" y="60"/>
                        <a:pt x="38" y="60"/>
                        <a:pt x="38" y="60"/>
                      </a:cubicBezTo>
                      <a:close/>
                      <a:moveTo>
                        <a:pt x="54" y="67"/>
                      </a:moveTo>
                      <a:cubicBezTo>
                        <a:pt x="52" y="70"/>
                        <a:pt x="50" y="73"/>
                        <a:pt x="48" y="74"/>
                      </a:cubicBezTo>
                      <a:cubicBezTo>
                        <a:pt x="46" y="75"/>
                        <a:pt x="45" y="76"/>
                        <a:pt x="44" y="76"/>
                      </a:cubicBezTo>
                      <a:cubicBezTo>
                        <a:pt x="44" y="60"/>
                        <a:pt x="44" y="60"/>
                        <a:pt x="44" y="60"/>
                      </a:cubicBezTo>
                      <a:cubicBezTo>
                        <a:pt x="57" y="60"/>
                        <a:pt x="57" y="60"/>
                        <a:pt x="57" y="60"/>
                      </a:cubicBezTo>
                      <a:cubicBezTo>
                        <a:pt x="56" y="63"/>
                        <a:pt x="55" y="65"/>
                        <a:pt x="54" y="67"/>
                      </a:cubicBezTo>
                      <a:close/>
                      <a:moveTo>
                        <a:pt x="44" y="55"/>
                      </a:moveTo>
                      <a:cubicBezTo>
                        <a:pt x="44" y="44"/>
                        <a:pt x="44" y="44"/>
                        <a:pt x="44" y="44"/>
                      </a:cubicBezTo>
                      <a:cubicBezTo>
                        <a:pt x="60" y="44"/>
                        <a:pt x="60" y="44"/>
                        <a:pt x="60" y="44"/>
                      </a:cubicBezTo>
                      <a:cubicBezTo>
                        <a:pt x="60" y="47"/>
                        <a:pt x="60" y="51"/>
                        <a:pt x="59" y="55"/>
                      </a:cubicBezTo>
                      <a:lnTo>
                        <a:pt x="44" y="55"/>
                      </a:lnTo>
                      <a:close/>
                      <a:moveTo>
                        <a:pt x="66" y="38"/>
                      </a:moveTo>
                      <a:cubicBezTo>
                        <a:pt x="66" y="34"/>
                        <a:pt x="65" y="31"/>
                        <a:pt x="64" y="27"/>
                      </a:cubicBezTo>
                      <a:cubicBezTo>
                        <a:pt x="74" y="27"/>
                        <a:pt x="74" y="27"/>
                        <a:pt x="74" y="27"/>
                      </a:cubicBezTo>
                      <a:cubicBezTo>
                        <a:pt x="76" y="31"/>
                        <a:pt x="76" y="34"/>
                        <a:pt x="77" y="38"/>
                      </a:cubicBezTo>
                      <a:lnTo>
                        <a:pt x="66" y="38"/>
                      </a:lnTo>
                      <a:close/>
                      <a:moveTo>
                        <a:pt x="71" y="22"/>
                      </a:moveTo>
                      <a:cubicBezTo>
                        <a:pt x="63" y="22"/>
                        <a:pt x="63" y="22"/>
                        <a:pt x="63" y="22"/>
                      </a:cubicBezTo>
                      <a:cubicBezTo>
                        <a:pt x="61" y="17"/>
                        <a:pt x="59" y="12"/>
                        <a:pt x="57" y="9"/>
                      </a:cubicBezTo>
                      <a:cubicBezTo>
                        <a:pt x="60" y="10"/>
                        <a:pt x="63" y="13"/>
                        <a:pt x="66" y="16"/>
                      </a:cubicBezTo>
                      <a:cubicBezTo>
                        <a:pt x="68" y="17"/>
                        <a:pt x="70" y="19"/>
                        <a:pt x="71" y="22"/>
                      </a:cubicBezTo>
                      <a:close/>
                      <a:moveTo>
                        <a:pt x="16" y="16"/>
                      </a:moveTo>
                      <a:cubicBezTo>
                        <a:pt x="19" y="13"/>
                        <a:pt x="22" y="10"/>
                        <a:pt x="26" y="9"/>
                      </a:cubicBezTo>
                      <a:cubicBezTo>
                        <a:pt x="23" y="12"/>
                        <a:pt x="21" y="17"/>
                        <a:pt x="19" y="22"/>
                      </a:cubicBezTo>
                      <a:cubicBezTo>
                        <a:pt x="11" y="22"/>
                        <a:pt x="11" y="22"/>
                        <a:pt x="11" y="22"/>
                      </a:cubicBezTo>
                      <a:cubicBezTo>
                        <a:pt x="12" y="19"/>
                        <a:pt x="14" y="17"/>
                        <a:pt x="16" y="16"/>
                      </a:cubicBezTo>
                      <a:close/>
                      <a:moveTo>
                        <a:pt x="11" y="60"/>
                      </a:moveTo>
                      <a:cubicBezTo>
                        <a:pt x="19" y="60"/>
                        <a:pt x="19" y="60"/>
                        <a:pt x="19" y="60"/>
                      </a:cubicBezTo>
                      <a:cubicBezTo>
                        <a:pt x="21" y="65"/>
                        <a:pt x="23" y="69"/>
                        <a:pt x="26" y="73"/>
                      </a:cubicBezTo>
                      <a:cubicBezTo>
                        <a:pt x="22" y="71"/>
                        <a:pt x="19" y="69"/>
                        <a:pt x="16" y="66"/>
                      </a:cubicBezTo>
                      <a:cubicBezTo>
                        <a:pt x="14" y="64"/>
                        <a:pt x="12" y="62"/>
                        <a:pt x="11" y="60"/>
                      </a:cubicBezTo>
                      <a:close/>
                      <a:moveTo>
                        <a:pt x="66" y="66"/>
                      </a:moveTo>
                      <a:cubicBezTo>
                        <a:pt x="63" y="69"/>
                        <a:pt x="60" y="71"/>
                        <a:pt x="57" y="73"/>
                      </a:cubicBezTo>
                      <a:cubicBezTo>
                        <a:pt x="59" y="69"/>
                        <a:pt x="61" y="65"/>
                        <a:pt x="63" y="60"/>
                      </a:cubicBezTo>
                      <a:cubicBezTo>
                        <a:pt x="71" y="60"/>
                        <a:pt x="71" y="60"/>
                        <a:pt x="71" y="60"/>
                      </a:cubicBezTo>
                      <a:cubicBezTo>
                        <a:pt x="70" y="62"/>
                        <a:pt x="68" y="64"/>
                        <a:pt x="66" y="6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5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44" name="îṡ1ïďè">
                  <a:extLst>
                    <a:ext uri="{FF2B5EF4-FFF2-40B4-BE49-F238E27FC236}">
                      <a16:creationId xmlns:a16="http://schemas.microsoft.com/office/drawing/2014/main" xmlns="" id="{9AC84628-26EF-4C75-8C35-D195329CC9CD}"/>
                    </a:ext>
                  </a:extLst>
                </p:cNvPr>
                <p:cNvSpPr/>
                <p:nvPr/>
              </p:nvSpPr>
              <p:spPr bwMode="auto">
                <a:xfrm>
                  <a:off x="8820072" y="2931705"/>
                  <a:ext cx="219221" cy="232921"/>
                </a:xfrm>
                <a:custGeom>
                  <a:avLst/>
                  <a:gdLst>
                    <a:gd name="T0" fmla="*/ 62 w 69"/>
                    <a:gd name="T1" fmla="*/ 0 h 73"/>
                    <a:gd name="T2" fmla="*/ 7 w 69"/>
                    <a:gd name="T3" fmla="*/ 0 h 73"/>
                    <a:gd name="T4" fmla="*/ 0 w 69"/>
                    <a:gd name="T5" fmla="*/ 7 h 73"/>
                    <a:gd name="T6" fmla="*/ 0 w 69"/>
                    <a:gd name="T7" fmla="*/ 66 h 73"/>
                    <a:gd name="T8" fmla="*/ 7 w 69"/>
                    <a:gd name="T9" fmla="*/ 73 h 73"/>
                    <a:gd name="T10" fmla="*/ 62 w 69"/>
                    <a:gd name="T11" fmla="*/ 73 h 73"/>
                    <a:gd name="T12" fmla="*/ 69 w 69"/>
                    <a:gd name="T13" fmla="*/ 66 h 73"/>
                    <a:gd name="T14" fmla="*/ 69 w 69"/>
                    <a:gd name="T15" fmla="*/ 7 h 73"/>
                    <a:gd name="T16" fmla="*/ 62 w 69"/>
                    <a:gd name="T17" fmla="*/ 0 h 73"/>
                    <a:gd name="T18" fmla="*/ 60 w 69"/>
                    <a:gd name="T19" fmla="*/ 64 h 73"/>
                    <a:gd name="T20" fmla="*/ 10 w 69"/>
                    <a:gd name="T21" fmla="*/ 64 h 73"/>
                    <a:gd name="T22" fmla="*/ 10 w 69"/>
                    <a:gd name="T23" fmla="*/ 9 h 73"/>
                    <a:gd name="T24" fmla="*/ 60 w 69"/>
                    <a:gd name="T25" fmla="*/ 9 h 73"/>
                    <a:gd name="T26" fmla="*/ 60 w 69"/>
                    <a:gd name="T27" fmla="*/ 64 h 73"/>
                    <a:gd name="T28" fmla="*/ 19 w 69"/>
                    <a:gd name="T29" fmla="*/ 32 h 73"/>
                    <a:gd name="T30" fmla="*/ 51 w 69"/>
                    <a:gd name="T31" fmla="*/ 32 h 73"/>
                    <a:gd name="T32" fmla="*/ 51 w 69"/>
                    <a:gd name="T33" fmla="*/ 37 h 73"/>
                    <a:gd name="T34" fmla="*/ 19 w 69"/>
                    <a:gd name="T35" fmla="*/ 37 h 73"/>
                    <a:gd name="T36" fmla="*/ 19 w 69"/>
                    <a:gd name="T37" fmla="*/ 32 h 73"/>
                    <a:gd name="T38" fmla="*/ 19 w 69"/>
                    <a:gd name="T39" fmla="*/ 41 h 73"/>
                    <a:gd name="T40" fmla="*/ 51 w 69"/>
                    <a:gd name="T41" fmla="*/ 41 h 73"/>
                    <a:gd name="T42" fmla="*/ 51 w 69"/>
                    <a:gd name="T43" fmla="*/ 46 h 73"/>
                    <a:gd name="T44" fmla="*/ 19 w 69"/>
                    <a:gd name="T45" fmla="*/ 46 h 73"/>
                    <a:gd name="T46" fmla="*/ 19 w 69"/>
                    <a:gd name="T47" fmla="*/ 41 h 73"/>
                    <a:gd name="T48" fmla="*/ 19 w 69"/>
                    <a:gd name="T49" fmla="*/ 50 h 73"/>
                    <a:gd name="T50" fmla="*/ 51 w 69"/>
                    <a:gd name="T51" fmla="*/ 50 h 73"/>
                    <a:gd name="T52" fmla="*/ 51 w 69"/>
                    <a:gd name="T53" fmla="*/ 55 h 73"/>
                    <a:gd name="T54" fmla="*/ 19 w 69"/>
                    <a:gd name="T55" fmla="*/ 55 h 73"/>
                    <a:gd name="T56" fmla="*/ 19 w 69"/>
                    <a:gd name="T57" fmla="*/ 50 h 73"/>
                    <a:gd name="T58" fmla="*/ 19 w 69"/>
                    <a:gd name="T59" fmla="*/ 23 h 73"/>
                    <a:gd name="T60" fmla="*/ 51 w 69"/>
                    <a:gd name="T61" fmla="*/ 23 h 73"/>
                    <a:gd name="T62" fmla="*/ 51 w 69"/>
                    <a:gd name="T63" fmla="*/ 27 h 73"/>
                    <a:gd name="T64" fmla="*/ 19 w 69"/>
                    <a:gd name="T65" fmla="*/ 27 h 73"/>
                    <a:gd name="T66" fmla="*/ 19 w 69"/>
                    <a:gd name="T67" fmla="*/ 23 h 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69" h="73">
                      <a:moveTo>
                        <a:pt x="62" y="0"/>
                      </a:moveTo>
                      <a:cubicBezTo>
                        <a:pt x="7" y="0"/>
                        <a:pt x="7" y="0"/>
                        <a:pt x="7" y="0"/>
                      </a:cubicBezTo>
                      <a:cubicBezTo>
                        <a:pt x="4" y="0"/>
                        <a:pt x="0" y="3"/>
                        <a:pt x="0" y="7"/>
                      </a:cubicBezTo>
                      <a:cubicBezTo>
                        <a:pt x="0" y="66"/>
                        <a:pt x="0" y="66"/>
                        <a:pt x="0" y="66"/>
                      </a:cubicBezTo>
                      <a:cubicBezTo>
                        <a:pt x="0" y="70"/>
                        <a:pt x="4" y="73"/>
                        <a:pt x="7" y="73"/>
                      </a:cubicBezTo>
                      <a:cubicBezTo>
                        <a:pt x="62" y="73"/>
                        <a:pt x="62" y="73"/>
                        <a:pt x="62" y="73"/>
                      </a:cubicBezTo>
                      <a:cubicBezTo>
                        <a:pt x="66" y="73"/>
                        <a:pt x="69" y="70"/>
                        <a:pt x="69" y="66"/>
                      </a:cubicBezTo>
                      <a:cubicBezTo>
                        <a:pt x="69" y="7"/>
                        <a:pt x="69" y="7"/>
                        <a:pt x="69" y="7"/>
                      </a:cubicBezTo>
                      <a:cubicBezTo>
                        <a:pt x="69" y="3"/>
                        <a:pt x="66" y="0"/>
                        <a:pt x="62" y="0"/>
                      </a:cubicBezTo>
                      <a:close/>
                      <a:moveTo>
                        <a:pt x="60" y="64"/>
                      </a:moveTo>
                      <a:cubicBezTo>
                        <a:pt x="10" y="64"/>
                        <a:pt x="10" y="64"/>
                        <a:pt x="10" y="64"/>
                      </a:cubicBezTo>
                      <a:cubicBezTo>
                        <a:pt x="10" y="9"/>
                        <a:pt x="10" y="9"/>
                        <a:pt x="10" y="9"/>
                      </a:cubicBezTo>
                      <a:cubicBezTo>
                        <a:pt x="60" y="9"/>
                        <a:pt x="60" y="9"/>
                        <a:pt x="60" y="9"/>
                      </a:cubicBezTo>
                      <a:lnTo>
                        <a:pt x="60" y="64"/>
                      </a:lnTo>
                      <a:close/>
                      <a:moveTo>
                        <a:pt x="19" y="32"/>
                      </a:moveTo>
                      <a:cubicBezTo>
                        <a:pt x="51" y="32"/>
                        <a:pt x="51" y="32"/>
                        <a:pt x="51" y="32"/>
                      </a:cubicBezTo>
                      <a:cubicBezTo>
                        <a:pt x="51" y="37"/>
                        <a:pt x="51" y="37"/>
                        <a:pt x="51" y="37"/>
                      </a:cubicBezTo>
                      <a:cubicBezTo>
                        <a:pt x="19" y="37"/>
                        <a:pt x="19" y="37"/>
                        <a:pt x="19" y="37"/>
                      </a:cubicBezTo>
                      <a:lnTo>
                        <a:pt x="19" y="32"/>
                      </a:lnTo>
                      <a:close/>
                      <a:moveTo>
                        <a:pt x="19" y="41"/>
                      </a:moveTo>
                      <a:cubicBezTo>
                        <a:pt x="51" y="41"/>
                        <a:pt x="51" y="41"/>
                        <a:pt x="51" y="41"/>
                      </a:cubicBezTo>
                      <a:cubicBezTo>
                        <a:pt x="51" y="46"/>
                        <a:pt x="51" y="46"/>
                        <a:pt x="51" y="46"/>
                      </a:cubicBezTo>
                      <a:cubicBezTo>
                        <a:pt x="19" y="46"/>
                        <a:pt x="19" y="46"/>
                        <a:pt x="19" y="46"/>
                      </a:cubicBezTo>
                      <a:lnTo>
                        <a:pt x="19" y="41"/>
                      </a:lnTo>
                      <a:close/>
                      <a:moveTo>
                        <a:pt x="19" y="50"/>
                      </a:moveTo>
                      <a:cubicBezTo>
                        <a:pt x="51" y="50"/>
                        <a:pt x="51" y="50"/>
                        <a:pt x="51" y="50"/>
                      </a:cubicBezTo>
                      <a:cubicBezTo>
                        <a:pt x="51" y="55"/>
                        <a:pt x="51" y="55"/>
                        <a:pt x="51" y="55"/>
                      </a:cubicBezTo>
                      <a:cubicBezTo>
                        <a:pt x="19" y="55"/>
                        <a:pt x="19" y="55"/>
                        <a:pt x="19" y="55"/>
                      </a:cubicBezTo>
                      <a:lnTo>
                        <a:pt x="19" y="50"/>
                      </a:lnTo>
                      <a:close/>
                      <a:moveTo>
                        <a:pt x="19" y="23"/>
                      </a:moveTo>
                      <a:cubicBezTo>
                        <a:pt x="51" y="23"/>
                        <a:pt x="51" y="23"/>
                        <a:pt x="51" y="23"/>
                      </a:cubicBezTo>
                      <a:cubicBezTo>
                        <a:pt x="51" y="27"/>
                        <a:pt x="51" y="27"/>
                        <a:pt x="51" y="27"/>
                      </a:cubicBezTo>
                      <a:cubicBezTo>
                        <a:pt x="19" y="27"/>
                        <a:pt x="19" y="27"/>
                        <a:pt x="19" y="27"/>
                      </a:cubicBezTo>
                      <a:lnTo>
                        <a:pt x="19" y="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40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45" name="íSľïḋê">
                  <a:extLst>
                    <a:ext uri="{FF2B5EF4-FFF2-40B4-BE49-F238E27FC236}">
                      <a16:creationId xmlns:a16="http://schemas.microsoft.com/office/drawing/2014/main" xmlns="" id="{5D97754B-3350-4DA0-80F4-F42E738FC161}"/>
                    </a:ext>
                  </a:extLst>
                </p:cNvPr>
                <p:cNvSpPr/>
                <p:nvPr/>
              </p:nvSpPr>
              <p:spPr bwMode="auto">
                <a:xfrm>
                  <a:off x="8998188" y="1536129"/>
                  <a:ext cx="242709" cy="281855"/>
                </a:xfrm>
                <a:custGeom>
                  <a:avLst/>
                  <a:gdLst>
                    <a:gd name="T0" fmla="*/ 54 w 76"/>
                    <a:gd name="T1" fmla="*/ 0 h 88"/>
                    <a:gd name="T2" fmla="*/ 14 w 76"/>
                    <a:gd name="T3" fmla="*/ 28 h 88"/>
                    <a:gd name="T4" fmla="*/ 17 w 76"/>
                    <a:gd name="T5" fmla="*/ 65 h 88"/>
                    <a:gd name="T6" fmla="*/ 49 w 76"/>
                    <a:gd name="T7" fmla="*/ 27 h 88"/>
                    <a:gd name="T8" fmla="*/ 33 w 76"/>
                    <a:gd name="T9" fmla="*/ 74 h 88"/>
                    <a:gd name="T10" fmla="*/ 70 w 76"/>
                    <a:gd name="T11" fmla="*/ 57 h 88"/>
                    <a:gd name="T12" fmla="*/ 54 w 76"/>
                    <a:gd name="T13" fmla="*/ 0 h 88"/>
                    <a:gd name="T14" fmla="*/ 4 w 76"/>
                    <a:gd name="T15" fmla="*/ 78 h 88"/>
                    <a:gd name="T16" fmla="*/ 10 w 76"/>
                    <a:gd name="T17" fmla="*/ 83 h 88"/>
                    <a:gd name="T18" fmla="*/ 47 w 76"/>
                    <a:gd name="T19" fmla="*/ 41 h 88"/>
                    <a:gd name="T20" fmla="*/ 4 w 76"/>
                    <a:gd name="T21" fmla="*/ 78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76" h="88">
                      <a:moveTo>
                        <a:pt x="54" y="0"/>
                      </a:moveTo>
                      <a:cubicBezTo>
                        <a:pt x="41" y="23"/>
                        <a:pt x="30" y="12"/>
                        <a:pt x="14" y="28"/>
                      </a:cubicBezTo>
                      <a:cubicBezTo>
                        <a:pt x="0" y="42"/>
                        <a:pt x="5" y="59"/>
                        <a:pt x="17" y="65"/>
                      </a:cubicBezTo>
                      <a:cubicBezTo>
                        <a:pt x="28" y="59"/>
                        <a:pt x="40" y="46"/>
                        <a:pt x="49" y="27"/>
                      </a:cubicBezTo>
                      <a:cubicBezTo>
                        <a:pt x="49" y="27"/>
                        <a:pt x="57" y="51"/>
                        <a:pt x="33" y="74"/>
                      </a:cubicBezTo>
                      <a:cubicBezTo>
                        <a:pt x="45" y="88"/>
                        <a:pt x="64" y="79"/>
                        <a:pt x="70" y="57"/>
                      </a:cubicBezTo>
                      <a:cubicBezTo>
                        <a:pt x="76" y="33"/>
                        <a:pt x="60" y="9"/>
                        <a:pt x="54" y="0"/>
                      </a:cubicBezTo>
                      <a:close/>
                      <a:moveTo>
                        <a:pt x="4" y="78"/>
                      </a:moveTo>
                      <a:cubicBezTo>
                        <a:pt x="4" y="78"/>
                        <a:pt x="5" y="83"/>
                        <a:pt x="10" y="83"/>
                      </a:cubicBezTo>
                      <a:cubicBezTo>
                        <a:pt x="15" y="83"/>
                        <a:pt x="36" y="71"/>
                        <a:pt x="47" y="41"/>
                      </a:cubicBezTo>
                      <a:cubicBezTo>
                        <a:pt x="30" y="70"/>
                        <a:pt x="6" y="78"/>
                        <a:pt x="4" y="7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625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46" name="iŝľiḋe">
                  <a:extLst>
                    <a:ext uri="{FF2B5EF4-FFF2-40B4-BE49-F238E27FC236}">
                      <a16:creationId xmlns:a16="http://schemas.microsoft.com/office/drawing/2014/main" xmlns="" id="{3F5EE065-6502-4FF0-A1A8-E4583B630D38}"/>
                    </a:ext>
                  </a:extLst>
                </p:cNvPr>
                <p:cNvSpPr/>
                <p:nvPr/>
              </p:nvSpPr>
              <p:spPr bwMode="auto">
                <a:xfrm>
                  <a:off x="8685015" y="3366232"/>
                  <a:ext cx="246623" cy="246623"/>
                </a:xfrm>
                <a:custGeom>
                  <a:avLst/>
                  <a:gdLst>
                    <a:gd name="T0" fmla="*/ 53 w 77"/>
                    <a:gd name="T1" fmla="*/ 30 h 77"/>
                    <a:gd name="T2" fmla="*/ 25 w 77"/>
                    <a:gd name="T3" fmla="*/ 2 h 77"/>
                    <a:gd name="T4" fmla="*/ 38 w 77"/>
                    <a:gd name="T5" fmla="*/ 0 h 77"/>
                    <a:gd name="T6" fmla="*/ 53 w 77"/>
                    <a:gd name="T7" fmla="*/ 3 h 77"/>
                    <a:gd name="T8" fmla="*/ 53 w 77"/>
                    <a:gd name="T9" fmla="*/ 30 h 77"/>
                    <a:gd name="T10" fmla="*/ 58 w 77"/>
                    <a:gd name="T11" fmla="*/ 53 h 77"/>
                    <a:gd name="T12" fmla="*/ 58 w 77"/>
                    <a:gd name="T13" fmla="*/ 5 h 77"/>
                    <a:gd name="T14" fmla="*/ 77 w 77"/>
                    <a:gd name="T15" fmla="*/ 39 h 77"/>
                    <a:gd name="T16" fmla="*/ 74 w 77"/>
                    <a:gd name="T17" fmla="*/ 53 h 77"/>
                    <a:gd name="T18" fmla="*/ 58 w 77"/>
                    <a:gd name="T19" fmla="*/ 53 h 77"/>
                    <a:gd name="T20" fmla="*/ 24 w 77"/>
                    <a:gd name="T21" fmla="*/ 58 h 77"/>
                    <a:gd name="T22" fmla="*/ 72 w 77"/>
                    <a:gd name="T23" fmla="*/ 58 h 77"/>
                    <a:gd name="T24" fmla="*/ 38 w 77"/>
                    <a:gd name="T25" fmla="*/ 77 h 77"/>
                    <a:gd name="T26" fmla="*/ 24 w 77"/>
                    <a:gd name="T27" fmla="*/ 74 h 77"/>
                    <a:gd name="T28" fmla="*/ 24 w 77"/>
                    <a:gd name="T29" fmla="*/ 58 h 77"/>
                    <a:gd name="T30" fmla="*/ 32 w 77"/>
                    <a:gd name="T31" fmla="*/ 17 h 77"/>
                    <a:gd name="T32" fmla="*/ 1 w 77"/>
                    <a:gd name="T33" fmla="*/ 48 h 77"/>
                    <a:gd name="T34" fmla="*/ 0 w 77"/>
                    <a:gd name="T35" fmla="*/ 39 h 77"/>
                    <a:gd name="T36" fmla="*/ 20 w 77"/>
                    <a:gd name="T37" fmla="*/ 5 h 77"/>
                    <a:gd name="T38" fmla="*/ 32 w 77"/>
                    <a:gd name="T39" fmla="*/ 17 h 77"/>
                    <a:gd name="T40" fmla="*/ 19 w 77"/>
                    <a:gd name="T41" fmla="*/ 38 h 77"/>
                    <a:gd name="T42" fmla="*/ 19 w 77"/>
                    <a:gd name="T43" fmla="*/ 72 h 77"/>
                    <a:gd name="T44" fmla="*/ 3 w 77"/>
                    <a:gd name="T45" fmla="*/ 54 h 77"/>
                    <a:gd name="T46" fmla="*/ 19 w 77"/>
                    <a:gd name="T47" fmla="*/ 38 h 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77" h="77">
                      <a:moveTo>
                        <a:pt x="53" y="30"/>
                      </a:moveTo>
                      <a:cubicBezTo>
                        <a:pt x="25" y="2"/>
                        <a:pt x="25" y="2"/>
                        <a:pt x="25" y="2"/>
                      </a:cubicBezTo>
                      <a:cubicBezTo>
                        <a:pt x="29" y="1"/>
                        <a:pt x="34" y="0"/>
                        <a:pt x="38" y="0"/>
                      </a:cubicBezTo>
                      <a:cubicBezTo>
                        <a:pt x="43" y="0"/>
                        <a:pt x="48" y="1"/>
                        <a:pt x="53" y="3"/>
                      </a:cubicBezTo>
                      <a:lnTo>
                        <a:pt x="53" y="30"/>
                      </a:lnTo>
                      <a:close/>
                      <a:moveTo>
                        <a:pt x="58" y="53"/>
                      </a:moveTo>
                      <a:cubicBezTo>
                        <a:pt x="58" y="5"/>
                        <a:pt x="58" y="5"/>
                        <a:pt x="58" y="5"/>
                      </a:cubicBezTo>
                      <a:cubicBezTo>
                        <a:pt x="69" y="12"/>
                        <a:pt x="77" y="24"/>
                        <a:pt x="77" y="39"/>
                      </a:cubicBezTo>
                      <a:cubicBezTo>
                        <a:pt x="77" y="44"/>
                        <a:pt x="76" y="49"/>
                        <a:pt x="74" y="53"/>
                      </a:cubicBezTo>
                      <a:lnTo>
                        <a:pt x="58" y="53"/>
                      </a:lnTo>
                      <a:close/>
                      <a:moveTo>
                        <a:pt x="24" y="58"/>
                      </a:moveTo>
                      <a:cubicBezTo>
                        <a:pt x="72" y="58"/>
                        <a:pt x="72" y="58"/>
                        <a:pt x="72" y="58"/>
                      </a:cubicBezTo>
                      <a:cubicBezTo>
                        <a:pt x="65" y="69"/>
                        <a:pt x="53" y="77"/>
                        <a:pt x="38" y="77"/>
                      </a:cubicBezTo>
                      <a:cubicBezTo>
                        <a:pt x="33" y="77"/>
                        <a:pt x="28" y="76"/>
                        <a:pt x="24" y="74"/>
                      </a:cubicBezTo>
                      <a:lnTo>
                        <a:pt x="24" y="58"/>
                      </a:lnTo>
                      <a:close/>
                      <a:moveTo>
                        <a:pt x="32" y="17"/>
                      </a:moveTo>
                      <a:cubicBezTo>
                        <a:pt x="1" y="48"/>
                        <a:pt x="1" y="48"/>
                        <a:pt x="1" y="48"/>
                      </a:cubicBezTo>
                      <a:cubicBezTo>
                        <a:pt x="0" y="45"/>
                        <a:pt x="0" y="42"/>
                        <a:pt x="0" y="39"/>
                      </a:cubicBezTo>
                      <a:cubicBezTo>
                        <a:pt x="0" y="24"/>
                        <a:pt x="8" y="12"/>
                        <a:pt x="20" y="5"/>
                      </a:cubicBezTo>
                      <a:lnTo>
                        <a:pt x="32" y="17"/>
                      </a:lnTo>
                      <a:close/>
                      <a:moveTo>
                        <a:pt x="19" y="38"/>
                      </a:moveTo>
                      <a:cubicBezTo>
                        <a:pt x="19" y="72"/>
                        <a:pt x="19" y="72"/>
                        <a:pt x="19" y="72"/>
                      </a:cubicBezTo>
                      <a:cubicBezTo>
                        <a:pt x="12" y="68"/>
                        <a:pt x="6" y="62"/>
                        <a:pt x="3" y="54"/>
                      </a:cubicBezTo>
                      <a:lnTo>
                        <a:pt x="19" y="3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475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47" name="îṣ1ide">
                  <a:extLst>
                    <a:ext uri="{FF2B5EF4-FFF2-40B4-BE49-F238E27FC236}">
                      <a16:creationId xmlns:a16="http://schemas.microsoft.com/office/drawing/2014/main" xmlns="" id="{DFE87053-D55A-48A5-BCFB-E7A5154CB39D}"/>
                    </a:ext>
                  </a:extLst>
                </p:cNvPr>
                <p:cNvSpPr/>
                <p:nvPr/>
              </p:nvSpPr>
              <p:spPr bwMode="auto">
                <a:xfrm>
                  <a:off x="8260276" y="4031724"/>
                  <a:ext cx="229008" cy="197690"/>
                </a:xfrm>
                <a:custGeom>
                  <a:avLst/>
                  <a:gdLst>
                    <a:gd name="T0" fmla="*/ 18 w 72"/>
                    <a:gd name="T1" fmla="*/ 0 h 62"/>
                    <a:gd name="T2" fmla="*/ 54 w 72"/>
                    <a:gd name="T3" fmla="*/ 0 h 62"/>
                    <a:gd name="T4" fmla="*/ 54 w 72"/>
                    <a:gd name="T5" fmla="*/ 9 h 62"/>
                    <a:gd name="T6" fmla="*/ 18 w 72"/>
                    <a:gd name="T7" fmla="*/ 9 h 62"/>
                    <a:gd name="T8" fmla="*/ 18 w 72"/>
                    <a:gd name="T9" fmla="*/ 0 h 62"/>
                    <a:gd name="T10" fmla="*/ 67 w 72"/>
                    <a:gd name="T11" fmla="*/ 13 h 62"/>
                    <a:gd name="T12" fmla="*/ 4 w 72"/>
                    <a:gd name="T13" fmla="*/ 13 h 62"/>
                    <a:gd name="T14" fmla="*/ 0 w 72"/>
                    <a:gd name="T15" fmla="*/ 18 h 62"/>
                    <a:gd name="T16" fmla="*/ 0 w 72"/>
                    <a:gd name="T17" fmla="*/ 40 h 62"/>
                    <a:gd name="T18" fmla="*/ 4 w 72"/>
                    <a:gd name="T19" fmla="*/ 44 h 62"/>
                    <a:gd name="T20" fmla="*/ 18 w 72"/>
                    <a:gd name="T21" fmla="*/ 44 h 62"/>
                    <a:gd name="T22" fmla="*/ 18 w 72"/>
                    <a:gd name="T23" fmla="*/ 62 h 62"/>
                    <a:gd name="T24" fmla="*/ 54 w 72"/>
                    <a:gd name="T25" fmla="*/ 62 h 62"/>
                    <a:gd name="T26" fmla="*/ 54 w 72"/>
                    <a:gd name="T27" fmla="*/ 44 h 62"/>
                    <a:gd name="T28" fmla="*/ 67 w 72"/>
                    <a:gd name="T29" fmla="*/ 44 h 62"/>
                    <a:gd name="T30" fmla="*/ 72 w 72"/>
                    <a:gd name="T31" fmla="*/ 40 h 62"/>
                    <a:gd name="T32" fmla="*/ 72 w 72"/>
                    <a:gd name="T33" fmla="*/ 18 h 62"/>
                    <a:gd name="T34" fmla="*/ 67 w 72"/>
                    <a:gd name="T35" fmla="*/ 13 h 62"/>
                    <a:gd name="T36" fmla="*/ 49 w 72"/>
                    <a:gd name="T37" fmla="*/ 58 h 62"/>
                    <a:gd name="T38" fmla="*/ 22 w 72"/>
                    <a:gd name="T39" fmla="*/ 58 h 62"/>
                    <a:gd name="T40" fmla="*/ 22 w 72"/>
                    <a:gd name="T41" fmla="*/ 35 h 62"/>
                    <a:gd name="T42" fmla="*/ 49 w 72"/>
                    <a:gd name="T43" fmla="*/ 35 h 62"/>
                    <a:gd name="T44" fmla="*/ 49 w 72"/>
                    <a:gd name="T45" fmla="*/ 58 h 62"/>
                    <a:gd name="T46" fmla="*/ 68 w 72"/>
                    <a:gd name="T47" fmla="*/ 20 h 62"/>
                    <a:gd name="T48" fmla="*/ 65 w 72"/>
                    <a:gd name="T49" fmla="*/ 23 h 62"/>
                    <a:gd name="T50" fmla="*/ 62 w 72"/>
                    <a:gd name="T51" fmla="*/ 20 h 62"/>
                    <a:gd name="T52" fmla="*/ 65 w 72"/>
                    <a:gd name="T53" fmla="*/ 17 h 62"/>
                    <a:gd name="T54" fmla="*/ 68 w 72"/>
                    <a:gd name="T55" fmla="*/ 20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72" h="62">
                      <a:moveTo>
                        <a:pt x="18" y="0"/>
                      </a:moveTo>
                      <a:cubicBezTo>
                        <a:pt x="54" y="0"/>
                        <a:pt x="54" y="0"/>
                        <a:pt x="54" y="0"/>
                      </a:cubicBezTo>
                      <a:cubicBezTo>
                        <a:pt x="54" y="9"/>
                        <a:pt x="54" y="9"/>
                        <a:pt x="54" y="9"/>
                      </a:cubicBezTo>
                      <a:cubicBezTo>
                        <a:pt x="18" y="9"/>
                        <a:pt x="18" y="9"/>
                        <a:pt x="18" y="9"/>
                      </a:cubicBezTo>
                      <a:lnTo>
                        <a:pt x="18" y="0"/>
                      </a:lnTo>
                      <a:close/>
                      <a:moveTo>
                        <a:pt x="67" y="13"/>
                      </a:moveTo>
                      <a:cubicBezTo>
                        <a:pt x="4" y="13"/>
                        <a:pt x="4" y="13"/>
                        <a:pt x="4" y="13"/>
                      </a:cubicBezTo>
                      <a:cubicBezTo>
                        <a:pt x="2" y="13"/>
                        <a:pt x="0" y="15"/>
                        <a:pt x="0" y="18"/>
                      </a:cubicBezTo>
                      <a:cubicBezTo>
                        <a:pt x="0" y="40"/>
                        <a:pt x="0" y="40"/>
                        <a:pt x="0" y="40"/>
                      </a:cubicBezTo>
                      <a:cubicBezTo>
                        <a:pt x="0" y="42"/>
                        <a:pt x="2" y="44"/>
                        <a:pt x="4" y="44"/>
                      </a:cubicBezTo>
                      <a:cubicBezTo>
                        <a:pt x="18" y="44"/>
                        <a:pt x="18" y="44"/>
                        <a:pt x="18" y="44"/>
                      </a:cubicBezTo>
                      <a:cubicBezTo>
                        <a:pt x="18" y="62"/>
                        <a:pt x="18" y="62"/>
                        <a:pt x="18" y="62"/>
                      </a:cubicBezTo>
                      <a:cubicBezTo>
                        <a:pt x="54" y="62"/>
                        <a:pt x="54" y="62"/>
                        <a:pt x="54" y="62"/>
                      </a:cubicBezTo>
                      <a:cubicBezTo>
                        <a:pt x="54" y="44"/>
                        <a:pt x="54" y="44"/>
                        <a:pt x="54" y="44"/>
                      </a:cubicBezTo>
                      <a:cubicBezTo>
                        <a:pt x="67" y="44"/>
                        <a:pt x="67" y="44"/>
                        <a:pt x="67" y="44"/>
                      </a:cubicBezTo>
                      <a:cubicBezTo>
                        <a:pt x="70" y="44"/>
                        <a:pt x="72" y="42"/>
                        <a:pt x="72" y="40"/>
                      </a:cubicBezTo>
                      <a:cubicBezTo>
                        <a:pt x="72" y="18"/>
                        <a:pt x="72" y="18"/>
                        <a:pt x="72" y="18"/>
                      </a:cubicBezTo>
                      <a:cubicBezTo>
                        <a:pt x="72" y="15"/>
                        <a:pt x="70" y="13"/>
                        <a:pt x="67" y="13"/>
                      </a:cubicBezTo>
                      <a:close/>
                      <a:moveTo>
                        <a:pt x="49" y="58"/>
                      </a:moveTo>
                      <a:cubicBezTo>
                        <a:pt x="22" y="58"/>
                        <a:pt x="22" y="58"/>
                        <a:pt x="22" y="58"/>
                      </a:cubicBezTo>
                      <a:cubicBezTo>
                        <a:pt x="22" y="35"/>
                        <a:pt x="22" y="35"/>
                        <a:pt x="22" y="35"/>
                      </a:cubicBezTo>
                      <a:cubicBezTo>
                        <a:pt x="49" y="35"/>
                        <a:pt x="49" y="35"/>
                        <a:pt x="49" y="35"/>
                      </a:cubicBezTo>
                      <a:lnTo>
                        <a:pt x="49" y="58"/>
                      </a:lnTo>
                      <a:close/>
                      <a:moveTo>
                        <a:pt x="68" y="20"/>
                      </a:moveTo>
                      <a:cubicBezTo>
                        <a:pt x="68" y="22"/>
                        <a:pt x="67" y="23"/>
                        <a:pt x="65" y="23"/>
                      </a:cubicBezTo>
                      <a:cubicBezTo>
                        <a:pt x="63" y="23"/>
                        <a:pt x="62" y="22"/>
                        <a:pt x="62" y="20"/>
                      </a:cubicBezTo>
                      <a:cubicBezTo>
                        <a:pt x="62" y="18"/>
                        <a:pt x="63" y="17"/>
                        <a:pt x="65" y="17"/>
                      </a:cubicBezTo>
                      <a:cubicBezTo>
                        <a:pt x="67" y="17"/>
                        <a:pt x="68" y="18"/>
                        <a:pt x="68" y="2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48" name="íśḻíḓe">
                  <a:extLst>
                    <a:ext uri="{FF2B5EF4-FFF2-40B4-BE49-F238E27FC236}">
                      <a16:creationId xmlns:a16="http://schemas.microsoft.com/office/drawing/2014/main" xmlns="" id="{0852129B-3BFD-45B4-9E78-49FA31AE935F}"/>
                    </a:ext>
                  </a:extLst>
                </p:cNvPr>
                <p:cNvSpPr/>
                <p:nvPr/>
              </p:nvSpPr>
              <p:spPr bwMode="auto">
                <a:xfrm>
                  <a:off x="8610637" y="3841862"/>
                  <a:ext cx="230965" cy="230965"/>
                </a:xfrm>
                <a:custGeom>
                  <a:avLst/>
                  <a:gdLst>
                    <a:gd name="T0" fmla="*/ 13 w 72"/>
                    <a:gd name="T1" fmla="*/ 36 h 72"/>
                    <a:gd name="T2" fmla="*/ 13 w 72"/>
                    <a:gd name="T3" fmla="*/ 33 h 72"/>
                    <a:gd name="T4" fmla="*/ 1 w 72"/>
                    <a:gd name="T5" fmla="*/ 29 h 72"/>
                    <a:gd name="T6" fmla="*/ 0 w 72"/>
                    <a:gd name="T7" fmla="*/ 36 h 72"/>
                    <a:gd name="T8" fmla="*/ 11 w 72"/>
                    <a:gd name="T9" fmla="*/ 62 h 72"/>
                    <a:gd name="T10" fmla="*/ 19 w 72"/>
                    <a:gd name="T11" fmla="*/ 51 h 72"/>
                    <a:gd name="T12" fmla="*/ 13 w 72"/>
                    <a:gd name="T13" fmla="*/ 36 h 72"/>
                    <a:gd name="T14" fmla="*/ 58 w 72"/>
                    <a:gd name="T15" fmla="*/ 36 h 72"/>
                    <a:gd name="T16" fmla="*/ 52 w 72"/>
                    <a:gd name="T17" fmla="*/ 51 h 72"/>
                    <a:gd name="T18" fmla="*/ 60 w 72"/>
                    <a:gd name="T19" fmla="*/ 62 h 72"/>
                    <a:gd name="T20" fmla="*/ 72 w 72"/>
                    <a:gd name="T21" fmla="*/ 36 h 72"/>
                    <a:gd name="T22" fmla="*/ 71 w 72"/>
                    <a:gd name="T23" fmla="*/ 29 h 72"/>
                    <a:gd name="T24" fmla="*/ 58 w 72"/>
                    <a:gd name="T25" fmla="*/ 33 h 72"/>
                    <a:gd name="T26" fmla="*/ 58 w 72"/>
                    <a:gd name="T27" fmla="*/ 36 h 72"/>
                    <a:gd name="T28" fmla="*/ 40 w 72"/>
                    <a:gd name="T29" fmla="*/ 14 h 72"/>
                    <a:gd name="T30" fmla="*/ 55 w 72"/>
                    <a:gd name="T31" fmla="*/ 25 h 72"/>
                    <a:gd name="T32" fmla="*/ 68 w 72"/>
                    <a:gd name="T33" fmla="*/ 21 h 72"/>
                    <a:gd name="T34" fmla="*/ 40 w 72"/>
                    <a:gd name="T35" fmla="*/ 0 h 72"/>
                    <a:gd name="T36" fmla="*/ 40 w 72"/>
                    <a:gd name="T37" fmla="*/ 14 h 72"/>
                    <a:gd name="T38" fmla="*/ 16 w 72"/>
                    <a:gd name="T39" fmla="*/ 25 h 72"/>
                    <a:gd name="T40" fmla="*/ 31 w 72"/>
                    <a:gd name="T41" fmla="*/ 14 h 72"/>
                    <a:gd name="T42" fmla="*/ 31 w 72"/>
                    <a:gd name="T43" fmla="*/ 0 h 72"/>
                    <a:gd name="T44" fmla="*/ 3 w 72"/>
                    <a:gd name="T45" fmla="*/ 21 h 72"/>
                    <a:gd name="T46" fmla="*/ 16 w 72"/>
                    <a:gd name="T47" fmla="*/ 25 h 72"/>
                    <a:gd name="T48" fmla="*/ 45 w 72"/>
                    <a:gd name="T49" fmla="*/ 56 h 72"/>
                    <a:gd name="T50" fmla="*/ 36 w 72"/>
                    <a:gd name="T51" fmla="*/ 58 h 72"/>
                    <a:gd name="T52" fmla="*/ 26 w 72"/>
                    <a:gd name="T53" fmla="*/ 56 h 72"/>
                    <a:gd name="T54" fmla="*/ 18 w 72"/>
                    <a:gd name="T55" fmla="*/ 67 h 72"/>
                    <a:gd name="T56" fmla="*/ 36 w 72"/>
                    <a:gd name="T57" fmla="*/ 72 h 72"/>
                    <a:gd name="T58" fmla="*/ 53 w 72"/>
                    <a:gd name="T59" fmla="*/ 67 h 72"/>
                    <a:gd name="T60" fmla="*/ 45 w 72"/>
                    <a:gd name="T61" fmla="*/ 56 h 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72" h="72">
                      <a:moveTo>
                        <a:pt x="13" y="36"/>
                      </a:moveTo>
                      <a:cubicBezTo>
                        <a:pt x="13" y="35"/>
                        <a:pt x="13" y="34"/>
                        <a:pt x="13" y="33"/>
                      </a:cubicBezTo>
                      <a:cubicBezTo>
                        <a:pt x="1" y="29"/>
                        <a:pt x="1" y="29"/>
                        <a:pt x="1" y="29"/>
                      </a:cubicBezTo>
                      <a:cubicBezTo>
                        <a:pt x="0" y="31"/>
                        <a:pt x="0" y="34"/>
                        <a:pt x="0" y="36"/>
                      </a:cubicBezTo>
                      <a:cubicBezTo>
                        <a:pt x="0" y="46"/>
                        <a:pt x="4" y="56"/>
                        <a:pt x="11" y="62"/>
                      </a:cubicBezTo>
                      <a:cubicBezTo>
                        <a:pt x="19" y="51"/>
                        <a:pt x="19" y="51"/>
                        <a:pt x="19" y="51"/>
                      </a:cubicBezTo>
                      <a:cubicBezTo>
                        <a:pt x="16" y="47"/>
                        <a:pt x="13" y="42"/>
                        <a:pt x="13" y="36"/>
                      </a:cubicBezTo>
                      <a:close/>
                      <a:moveTo>
                        <a:pt x="58" y="36"/>
                      </a:moveTo>
                      <a:cubicBezTo>
                        <a:pt x="58" y="42"/>
                        <a:pt x="56" y="47"/>
                        <a:pt x="52" y="51"/>
                      </a:cubicBezTo>
                      <a:cubicBezTo>
                        <a:pt x="60" y="62"/>
                        <a:pt x="60" y="62"/>
                        <a:pt x="60" y="62"/>
                      </a:cubicBezTo>
                      <a:cubicBezTo>
                        <a:pt x="67" y="56"/>
                        <a:pt x="72" y="46"/>
                        <a:pt x="72" y="36"/>
                      </a:cubicBezTo>
                      <a:cubicBezTo>
                        <a:pt x="72" y="34"/>
                        <a:pt x="71" y="31"/>
                        <a:pt x="71" y="29"/>
                      </a:cubicBezTo>
                      <a:cubicBezTo>
                        <a:pt x="58" y="33"/>
                        <a:pt x="58" y="33"/>
                        <a:pt x="58" y="33"/>
                      </a:cubicBezTo>
                      <a:cubicBezTo>
                        <a:pt x="58" y="34"/>
                        <a:pt x="58" y="35"/>
                        <a:pt x="58" y="36"/>
                      </a:cubicBezTo>
                      <a:close/>
                      <a:moveTo>
                        <a:pt x="40" y="14"/>
                      </a:moveTo>
                      <a:cubicBezTo>
                        <a:pt x="47" y="15"/>
                        <a:pt x="52" y="19"/>
                        <a:pt x="55" y="25"/>
                      </a:cubicBezTo>
                      <a:cubicBezTo>
                        <a:pt x="68" y="21"/>
                        <a:pt x="68" y="21"/>
                        <a:pt x="68" y="21"/>
                      </a:cubicBezTo>
                      <a:cubicBezTo>
                        <a:pt x="63" y="10"/>
                        <a:pt x="53" y="2"/>
                        <a:pt x="40" y="0"/>
                      </a:cubicBezTo>
                      <a:lnTo>
                        <a:pt x="40" y="14"/>
                      </a:lnTo>
                      <a:close/>
                      <a:moveTo>
                        <a:pt x="16" y="25"/>
                      </a:moveTo>
                      <a:cubicBezTo>
                        <a:pt x="19" y="19"/>
                        <a:pt x="25" y="15"/>
                        <a:pt x="31" y="14"/>
                      </a:cubicBezTo>
                      <a:cubicBezTo>
                        <a:pt x="31" y="0"/>
                        <a:pt x="31" y="0"/>
                        <a:pt x="31" y="0"/>
                      </a:cubicBezTo>
                      <a:cubicBezTo>
                        <a:pt x="19" y="2"/>
                        <a:pt x="8" y="10"/>
                        <a:pt x="3" y="21"/>
                      </a:cubicBezTo>
                      <a:lnTo>
                        <a:pt x="16" y="25"/>
                      </a:lnTo>
                      <a:close/>
                      <a:moveTo>
                        <a:pt x="45" y="56"/>
                      </a:moveTo>
                      <a:cubicBezTo>
                        <a:pt x="42" y="58"/>
                        <a:pt x="39" y="58"/>
                        <a:pt x="36" y="58"/>
                      </a:cubicBezTo>
                      <a:cubicBezTo>
                        <a:pt x="32" y="58"/>
                        <a:pt x="29" y="58"/>
                        <a:pt x="26" y="56"/>
                      </a:cubicBezTo>
                      <a:cubicBezTo>
                        <a:pt x="18" y="67"/>
                        <a:pt x="18" y="67"/>
                        <a:pt x="18" y="67"/>
                      </a:cubicBezTo>
                      <a:cubicBezTo>
                        <a:pt x="24" y="70"/>
                        <a:pt x="30" y="72"/>
                        <a:pt x="36" y="72"/>
                      </a:cubicBezTo>
                      <a:cubicBezTo>
                        <a:pt x="42" y="72"/>
                        <a:pt x="48" y="70"/>
                        <a:pt x="53" y="67"/>
                      </a:cubicBezTo>
                      <a:lnTo>
                        <a:pt x="45" y="5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40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49" name="ï$ḻïḓe">
                  <a:extLst>
                    <a:ext uri="{FF2B5EF4-FFF2-40B4-BE49-F238E27FC236}">
                      <a16:creationId xmlns:a16="http://schemas.microsoft.com/office/drawing/2014/main" xmlns="" id="{B160FEE6-6624-46B3-B8AA-DF1674F1C22F}"/>
                    </a:ext>
                  </a:extLst>
                </p:cNvPr>
                <p:cNvSpPr/>
                <p:nvPr/>
              </p:nvSpPr>
              <p:spPr bwMode="auto">
                <a:xfrm>
                  <a:off x="9078439" y="1082029"/>
                  <a:ext cx="221179" cy="221178"/>
                </a:xfrm>
                <a:custGeom>
                  <a:avLst/>
                  <a:gdLst>
                    <a:gd name="T0" fmla="*/ 35 w 69"/>
                    <a:gd name="T1" fmla="*/ 0 h 69"/>
                    <a:gd name="T2" fmla="*/ 0 w 69"/>
                    <a:gd name="T3" fmla="*/ 35 h 69"/>
                    <a:gd name="T4" fmla="*/ 35 w 69"/>
                    <a:gd name="T5" fmla="*/ 69 h 69"/>
                    <a:gd name="T6" fmla="*/ 69 w 69"/>
                    <a:gd name="T7" fmla="*/ 35 h 69"/>
                    <a:gd name="T8" fmla="*/ 35 w 69"/>
                    <a:gd name="T9" fmla="*/ 0 h 69"/>
                    <a:gd name="T10" fmla="*/ 35 w 69"/>
                    <a:gd name="T11" fmla="*/ 62 h 69"/>
                    <a:gd name="T12" fmla="*/ 7 w 69"/>
                    <a:gd name="T13" fmla="*/ 35 h 69"/>
                    <a:gd name="T14" fmla="*/ 35 w 69"/>
                    <a:gd name="T15" fmla="*/ 7 h 69"/>
                    <a:gd name="T16" fmla="*/ 62 w 69"/>
                    <a:gd name="T17" fmla="*/ 35 h 69"/>
                    <a:gd name="T18" fmla="*/ 35 w 69"/>
                    <a:gd name="T19" fmla="*/ 62 h 69"/>
                    <a:gd name="T20" fmla="*/ 22 w 69"/>
                    <a:gd name="T21" fmla="*/ 24 h 69"/>
                    <a:gd name="T22" fmla="*/ 37 w 69"/>
                    <a:gd name="T23" fmla="*/ 35 h 69"/>
                    <a:gd name="T24" fmla="*/ 22 w 69"/>
                    <a:gd name="T25" fmla="*/ 45 h 69"/>
                    <a:gd name="T26" fmla="*/ 22 w 69"/>
                    <a:gd name="T27" fmla="*/ 24 h 69"/>
                    <a:gd name="T28" fmla="*/ 39 w 69"/>
                    <a:gd name="T29" fmla="*/ 24 h 69"/>
                    <a:gd name="T30" fmla="*/ 54 w 69"/>
                    <a:gd name="T31" fmla="*/ 35 h 69"/>
                    <a:gd name="T32" fmla="*/ 39 w 69"/>
                    <a:gd name="T33" fmla="*/ 45 h 69"/>
                    <a:gd name="T34" fmla="*/ 39 w 69"/>
                    <a:gd name="T35" fmla="*/ 24 h 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69" h="69">
                      <a:moveTo>
                        <a:pt x="35" y="0"/>
                      </a:moveTo>
                      <a:cubicBezTo>
                        <a:pt x="16" y="0"/>
                        <a:pt x="0" y="16"/>
                        <a:pt x="0" y="35"/>
                      </a:cubicBezTo>
                      <a:cubicBezTo>
                        <a:pt x="0" y="53"/>
                        <a:pt x="16" y="69"/>
                        <a:pt x="35" y="69"/>
                      </a:cubicBezTo>
                      <a:cubicBezTo>
                        <a:pt x="53" y="69"/>
                        <a:pt x="69" y="53"/>
                        <a:pt x="69" y="35"/>
                      </a:cubicBezTo>
                      <a:cubicBezTo>
                        <a:pt x="69" y="16"/>
                        <a:pt x="53" y="0"/>
                        <a:pt x="35" y="0"/>
                      </a:cubicBezTo>
                      <a:close/>
                      <a:moveTo>
                        <a:pt x="35" y="62"/>
                      </a:moveTo>
                      <a:cubicBezTo>
                        <a:pt x="19" y="62"/>
                        <a:pt x="7" y="50"/>
                        <a:pt x="7" y="35"/>
                      </a:cubicBezTo>
                      <a:cubicBezTo>
                        <a:pt x="7" y="19"/>
                        <a:pt x="19" y="7"/>
                        <a:pt x="35" y="7"/>
                      </a:cubicBezTo>
                      <a:cubicBezTo>
                        <a:pt x="50" y="7"/>
                        <a:pt x="62" y="19"/>
                        <a:pt x="62" y="35"/>
                      </a:cubicBezTo>
                      <a:cubicBezTo>
                        <a:pt x="62" y="50"/>
                        <a:pt x="50" y="62"/>
                        <a:pt x="35" y="62"/>
                      </a:cubicBezTo>
                      <a:close/>
                      <a:moveTo>
                        <a:pt x="22" y="24"/>
                      </a:moveTo>
                      <a:cubicBezTo>
                        <a:pt x="37" y="35"/>
                        <a:pt x="37" y="35"/>
                        <a:pt x="37" y="35"/>
                      </a:cubicBezTo>
                      <a:cubicBezTo>
                        <a:pt x="22" y="45"/>
                        <a:pt x="22" y="45"/>
                        <a:pt x="22" y="45"/>
                      </a:cubicBezTo>
                      <a:lnTo>
                        <a:pt x="22" y="24"/>
                      </a:lnTo>
                      <a:close/>
                      <a:moveTo>
                        <a:pt x="39" y="24"/>
                      </a:moveTo>
                      <a:cubicBezTo>
                        <a:pt x="54" y="35"/>
                        <a:pt x="54" y="35"/>
                        <a:pt x="54" y="35"/>
                      </a:cubicBezTo>
                      <a:cubicBezTo>
                        <a:pt x="39" y="45"/>
                        <a:pt x="39" y="45"/>
                        <a:pt x="39" y="45"/>
                      </a:cubicBezTo>
                      <a:lnTo>
                        <a:pt x="39" y="2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40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50" name="ïṥļîḓe">
                  <a:extLst>
                    <a:ext uri="{FF2B5EF4-FFF2-40B4-BE49-F238E27FC236}">
                      <a16:creationId xmlns:a16="http://schemas.microsoft.com/office/drawing/2014/main" xmlns="" id="{20B85BC9-0B99-484E-84A3-4B4BCB78D598}"/>
                    </a:ext>
                  </a:extLst>
                </p:cNvPr>
                <p:cNvSpPr/>
                <p:nvPr/>
              </p:nvSpPr>
              <p:spPr bwMode="auto">
                <a:xfrm>
                  <a:off x="8342483" y="3088291"/>
                  <a:ext cx="242709" cy="252495"/>
                </a:xfrm>
                <a:custGeom>
                  <a:avLst/>
                  <a:gdLst>
                    <a:gd name="T0" fmla="*/ 59 w 124"/>
                    <a:gd name="T1" fmla="*/ 129 h 129"/>
                    <a:gd name="T2" fmla="*/ 59 w 124"/>
                    <a:gd name="T3" fmla="*/ 70 h 129"/>
                    <a:gd name="T4" fmla="*/ 0 w 124"/>
                    <a:gd name="T5" fmla="*/ 129 h 129"/>
                    <a:gd name="T6" fmla="*/ 0 w 124"/>
                    <a:gd name="T7" fmla="*/ 0 h 129"/>
                    <a:gd name="T8" fmla="*/ 59 w 124"/>
                    <a:gd name="T9" fmla="*/ 58 h 129"/>
                    <a:gd name="T10" fmla="*/ 59 w 124"/>
                    <a:gd name="T11" fmla="*/ 0 h 129"/>
                    <a:gd name="T12" fmla="*/ 124 w 124"/>
                    <a:gd name="T13" fmla="*/ 65 h 129"/>
                    <a:gd name="T14" fmla="*/ 59 w 124"/>
                    <a:gd name="T15" fmla="*/ 129 h 1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4" h="129">
                      <a:moveTo>
                        <a:pt x="59" y="129"/>
                      </a:moveTo>
                      <a:lnTo>
                        <a:pt x="59" y="70"/>
                      </a:lnTo>
                      <a:lnTo>
                        <a:pt x="0" y="129"/>
                      </a:lnTo>
                      <a:lnTo>
                        <a:pt x="0" y="0"/>
                      </a:lnTo>
                      <a:lnTo>
                        <a:pt x="59" y="58"/>
                      </a:lnTo>
                      <a:lnTo>
                        <a:pt x="59" y="0"/>
                      </a:lnTo>
                      <a:lnTo>
                        <a:pt x="124" y="65"/>
                      </a:lnTo>
                      <a:lnTo>
                        <a:pt x="59" y="12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475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51" name="íşḷidê">
                  <a:extLst>
                    <a:ext uri="{FF2B5EF4-FFF2-40B4-BE49-F238E27FC236}">
                      <a16:creationId xmlns:a16="http://schemas.microsoft.com/office/drawing/2014/main" xmlns="" id="{25ED6922-5DE3-4B7D-8355-8281C09BAA7E}"/>
                    </a:ext>
                  </a:extLst>
                </p:cNvPr>
                <p:cNvSpPr/>
                <p:nvPr/>
              </p:nvSpPr>
              <p:spPr bwMode="auto">
                <a:xfrm>
                  <a:off x="8575405" y="2205535"/>
                  <a:ext cx="256411" cy="254453"/>
                </a:xfrm>
                <a:custGeom>
                  <a:avLst/>
                  <a:gdLst>
                    <a:gd name="T0" fmla="*/ 0 w 131"/>
                    <a:gd name="T1" fmla="*/ 130 h 130"/>
                    <a:gd name="T2" fmla="*/ 66 w 131"/>
                    <a:gd name="T3" fmla="*/ 130 h 130"/>
                    <a:gd name="T4" fmla="*/ 66 w 131"/>
                    <a:gd name="T5" fmla="*/ 0 h 130"/>
                    <a:gd name="T6" fmla="*/ 0 w 131"/>
                    <a:gd name="T7" fmla="*/ 0 h 130"/>
                    <a:gd name="T8" fmla="*/ 0 w 131"/>
                    <a:gd name="T9" fmla="*/ 130 h 130"/>
                    <a:gd name="T10" fmla="*/ 41 w 131"/>
                    <a:gd name="T11" fmla="*/ 16 h 130"/>
                    <a:gd name="T12" fmla="*/ 58 w 131"/>
                    <a:gd name="T13" fmla="*/ 16 h 130"/>
                    <a:gd name="T14" fmla="*/ 58 w 131"/>
                    <a:gd name="T15" fmla="*/ 32 h 130"/>
                    <a:gd name="T16" fmla="*/ 41 w 131"/>
                    <a:gd name="T17" fmla="*/ 32 h 130"/>
                    <a:gd name="T18" fmla="*/ 41 w 131"/>
                    <a:gd name="T19" fmla="*/ 16 h 130"/>
                    <a:gd name="T20" fmla="*/ 41 w 131"/>
                    <a:gd name="T21" fmla="*/ 49 h 130"/>
                    <a:gd name="T22" fmla="*/ 58 w 131"/>
                    <a:gd name="T23" fmla="*/ 49 h 130"/>
                    <a:gd name="T24" fmla="*/ 58 w 131"/>
                    <a:gd name="T25" fmla="*/ 65 h 130"/>
                    <a:gd name="T26" fmla="*/ 41 w 131"/>
                    <a:gd name="T27" fmla="*/ 65 h 130"/>
                    <a:gd name="T28" fmla="*/ 41 w 131"/>
                    <a:gd name="T29" fmla="*/ 49 h 130"/>
                    <a:gd name="T30" fmla="*/ 41 w 131"/>
                    <a:gd name="T31" fmla="*/ 81 h 130"/>
                    <a:gd name="T32" fmla="*/ 58 w 131"/>
                    <a:gd name="T33" fmla="*/ 81 h 130"/>
                    <a:gd name="T34" fmla="*/ 58 w 131"/>
                    <a:gd name="T35" fmla="*/ 98 h 130"/>
                    <a:gd name="T36" fmla="*/ 41 w 131"/>
                    <a:gd name="T37" fmla="*/ 98 h 130"/>
                    <a:gd name="T38" fmla="*/ 41 w 131"/>
                    <a:gd name="T39" fmla="*/ 81 h 130"/>
                    <a:gd name="T40" fmla="*/ 9 w 131"/>
                    <a:gd name="T41" fmla="*/ 16 h 130"/>
                    <a:gd name="T42" fmla="*/ 25 w 131"/>
                    <a:gd name="T43" fmla="*/ 16 h 130"/>
                    <a:gd name="T44" fmla="*/ 25 w 131"/>
                    <a:gd name="T45" fmla="*/ 32 h 130"/>
                    <a:gd name="T46" fmla="*/ 9 w 131"/>
                    <a:gd name="T47" fmla="*/ 32 h 130"/>
                    <a:gd name="T48" fmla="*/ 9 w 131"/>
                    <a:gd name="T49" fmla="*/ 16 h 130"/>
                    <a:gd name="T50" fmla="*/ 9 w 131"/>
                    <a:gd name="T51" fmla="*/ 49 h 130"/>
                    <a:gd name="T52" fmla="*/ 25 w 131"/>
                    <a:gd name="T53" fmla="*/ 49 h 130"/>
                    <a:gd name="T54" fmla="*/ 25 w 131"/>
                    <a:gd name="T55" fmla="*/ 65 h 130"/>
                    <a:gd name="T56" fmla="*/ 9 w 131"/>
                    <a:gd name="T57" fmla="*/ 65 h 130"/>
                    <a:gd name="T58" fmla="*/ 9 w 131"/>
                    <a:gd name="T59" fmla="*/ 49 h 130"/>
                    <a:gd name="T60" fmla="*/ 9 w 131"/>
                    <a:gd name="T61" fmla="*/ 81 h 130"/>
                    <a:gd name="T62" fmla="*/ 25 w 131"/>
                    <a:gd name="T63" fmla="*/ 81 h 130"/>
                    <a:gd name="T64" fmla="*/ 25 w 131"/>
                    <a:gd name="T65" fmla="*/ 98 h 130"/>
                    <a:gd name="T66" fmla="*/ 9 w 131"/>
                    <a:gd name="T67" fmla="*/ 98 h 130"/>
                    <a:gd name="T68" fmla="*/ 9 w 131"/>
                    <a:gd name="T69" fmla="*/ 81 h 130"/>
                    <a:gd name="T70" fmla="*/ 74 w 131"/>
                    <a:gd name="T71" fmla="*/ 41 h 130"/>
                    <a:gd name="T72" fmla="*/ 131 w 131"/>
                    <a:gd name="T73" fmla="*/ 41 h 130"/>
                    <a:gd name="T74" fmla="*/ 131 w 131"/>
                    <a:gd name="T75" fmla="*/ 49 h 130"/>
                    <a:gd name="T76" fmla="*/ 74 w 131"/>
                    <a:gd name="T77" fmla="*/ 49 h 130"/>
                    <a:gd name="T78" fmla="*/ 74 w 131"/>
                    <a:gd name="T79" fmla="*/ 41 h 130"/>
                    <a:gd name="T80" fmla="*/ 74 w 131"/>
                    <a:gd name="T81" fmla="*/ 130 h 130"/>
                    <a:gd name="T82" fmla="*/ 90 w 131"/>
                    <a:gd name="T83" fmla="*/ 130 h 130"/>
                    <a:gd name="T84" fmla="*/ 90 w 131"/>
                    <a:gd name="T85" fmla="*/ 98 h 130"/>
                    <a:gd name="T86" fmla="*/ 115 w 131"/>
                    <a:gd name="T87" fmla="*/ 98 h 130"/>
                    <a:gd name="T88" fmla="*/ 115 w 131"/>
                    <a:gd name="T89" fmla="*/ 130 h 130"/>
                    <a:gd name="T90" fmla="*/ 131 w 131"/>
                    <a:gd name="T91" fmla="*/ 130 h 130"/>
                    <a:gd name="T92" fmla="*/ 131 w 131"/>
                    <a:gd name="T93" fmla="*/ 57 h 130"/>
                    <a:gd name="T94" fmla="*/ 74 w 131"/>
                    <a:gd name="T95" fmla="*/ 57 h 130"/>
                    <a:gd name="T96" fmla="*/ 74 w 131"/>
                    <a:gd name="T97" fmla="*/ 130 h 1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131" h="130">
                      <a:moveTo>
                        <a:pt x="0" y="130"/>
                      </a:moveTo>
                      <a:lnTo>
                        <a:pt x="66" y="130"/>
                      </a:lnTo>
                      <a:lnTo>
                        <a:pt x="66" y="0"/>
                      </a:lnTo>
                      <a:lnTo>
                        <a:pt x="0" y="0"/>
                      </a:lnTo>
                      <a:lnTo>
                        <a:pt x="0" y="130"/>
                      </a:lnTo>
                      <a:close/>
                      <a:moveTo>
                        <a:pt x="41" y="16"/>
                      </a:moveTo>
                      <a:lnTo>
                        <a:pt x="58" y="16"/>
                      </a:lnTo>
                      <a:lnTo>
                        <a:pt x="58" y="32"/>
                      </a:lnTo>
                      <a:lnTo>
                        <a:pt x="41" y="32"/>
                      </a:lnTo>
                      <a:lnTo>
                        <a:pt x="41" y="16"/>
                      </a:lnTo>
                      <a:close/>
                      <a:moveTo>
                        <a:pt x="41" y="49"/>
                      </a:moveTo>
                      <a:lnTo>
                        <a:pt x="58" y="49"/>
                      </a:lnTo>
                      <a:lnTo>
                        <a:pt x="58" y="65"/>
                      </a:lnTo>
                      <a:lnTo>
                        <a:pt x="41" y="65"/>
                      </a:lnTo>
                      <a:lnTo>
                        <a:pt x="41" y="49"/>
                      </a:lnTo>
                      <a:close/>
                      <a:moveTo>
                        <a:pt x="41" y="81"/>
                      </a:moveTo>
                      <a:lnTo>
                        <a:pt x="58" y="81"/>
                      </a:lnTo>
                      <a:lnTo>
                        <a:pt x="58" y="98"/>
                      </a:lnTo>
                      <a:lnTo>
                        <a:pt x="41" y="98"/>
                      </a:lnTo>
                      <a:lnTo>
                        <a:pt x="41" y="81"/>
                      </a:lnTo>
                      <a:close/>
                      <a:moveTo>
                        <a:pt x="9" y="16"/>
                      </a:moveTo>
                      <a:lnTo>
                        <a:pt x="25" y="16"/>
                      </a:lnTo>
                      <a:lnTo>
                        <a:pt x="25" y="32"/>
                      </a:lnTo>
                      <a:lnTo>
                        <a:pt x="9" y="32"/>
                      </a:lnTo>
                      <a:lnTo>
                        <a:pt x="9" y="16"/>
                      </a:lnTo>
                      <a:close/>
                      <a:moveTo>
                        <a:pt x="9" y="49"/>
                      </a:moveTo>
                      <a:lnTo>
                        <a:pt x="25" y="49"/>
                      </a:lnTo>
                      <a:lnTo>
                        <a:pt x="25" y="65"/>
                      </a:lnTo>
                      <a:lnTo>
                        <a:pt x="9" y="65"/>
                      </a:lnTo>
                      <a:lnTo>
                        <a:pt x="9" y="49"/>
                      </a:lnTo>
                      <a:close/>
                      <a:moveTo>
                        <a:pt x="9" y="81"/>
                      </a:moveTo>
                      <a:lnTo>
                        <a:pt x="25" y="81"/>
                      </a:lnTo>
                      <a:lnTo>
                        <a:pt x="25" y="98"/>
                      </a:lnTo>
                      <a:lnTo>
                        <a:pt x="9" y="98"/>
                      </a:lnTo>
                      <a:lnTo>
                        <a:pt x="9" y="81"/>
                      </a:lnTo>
                      <a:close/>
                      <a:moveTo>
                        <a:pt x="74" y="41"/>
                      </a:moveTo>
                      <a:lnTo>
                        <a:pt x="131" y="41"/>
                      </a:lnTo>
                      <a:lnTo>
                        <a:pt x="131" y="49"/>
                      </a:lnTo>
                      <a:lnTo>
                        <a:pt x="74" y="49"/>
                      </a:lnTo>
                      <a:lnTo>
                        <a:pt x="74" y="41"/>
                      </a:lnTo>
                      <a:close/>
                      <a:moveTo>
                        <a:pt x="74" y="130"/>
                      </a:moveTo>
                      <a:lnTo>
                        <a:pt x="90" y="130"/>
                      </a:lnTo>
                      <a:lnTo>
                        <a:pt x="90" y="98"/>
                      </a:lnTo>
                      <a:lnTo>
                        <a:pt x="115" y="98"/>
                      </a:lnTo>
                      <a:lnTo>
                        <a:pt x="115" y="130"/>
                      </a:lnTo>
                      <a:lnTo>
                        <a:pt x="131" y="130"/>
                      </a:lnTo>
                      <a:lnTo>
                        <a:pt x="131" y="57"/>
                      </a:lnTo>
                      <a:lnTo>
                        <a:pt x="74" y="57"/>
                      </a:lnTo>
                      <a:lnTo>
                        <a:pt x="74" y="13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475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52" name="íṣľîḍè">
                  <a:extLst>
                    <a:ext uri="{FF2B5EF4-FFF2-40B4-BE49-F238E27FC236}">
                      <a16:creationId xmlns:a16="http://schemas.microsoft.com/office/drawing/2014/main" xmlns="" id="{9284A6ED-DF86-45A6-B30F-F1FFABE3C230}"/>
                    </a:ext>
                  </a:extLst>
                </p:cNvPr>
                <p:cNvSpPr/>
                <p:nvPr/>
              </p:nvSpPr>
              <p:spPr bwMode="auto">
                <a:xfrm>
                  <a:off x="8688930" y="2636148"/>
                  <a:ext cx="146800" cy="154628"/>
                </a:xfrm>
                <a:custGeom>
                  <a:avLst/>
                  <a:gdLst>
                    <a:gd name="T0" fmla="*/ 43 w 46"/>
                    <a:gd name="T1" fmla="*/ 29 h 48"/>
                    <a:gd name="T2" fmla="*/ 46 w 46"/>
                    <a:gd name="T3" fmla="*/ 16 h 48"/>
                    <a:gd name="T4" fmla="*/ 41 w 46"/>
                    <a:gd name="T5" fmla="*/ 8 h 48"/>
                    <a:gd name="T6" fmla="*/ 37 w 46"/>
                    <a:gd name="T7" fmla="*/ 9 h 48"/>
                    <a:gd name="T8" fmla="*/ 28 w 46"/>
                    <a:gd name="T9" fmla="*/ 0 h 48"/>
                    <a:gd name="T10" fmla="*/ 18 w 46"/>
                    <a:gd name="T11" fmla="*/ 0 h 48"/>
                    <a:gd name="T12" fmla="*/ 17 w 46"/>
                    <a:gd name="T13" fmla="*/ 4 h 48"/>
                    <a:gd name="T14" fmla="*/ 4 w 46"/>
                    <a:gd name="T15" fmla="*/ 8 h 48"/>
                    <a:gd name="T16" fmla="*/ 0 w 46"/>
                    <a:gd name="T17" fmla="*/ 16 h 48"/>
                    <a:gd name="T18" fmla="*/ 3 w 46"/>
                    <a:gd name="T19" fmla="*/ 19 h 48"/>
                    <a:gd name="T20" fmla="*/ 0 w 46"/>
                    <a:gd name="T21" fmla="*/ 32 h 48"/>
                    <a:gd name="T22" fmla="*/ 4 w 46"/>
                    <a:gd name="T23" fmla="*/ 40 h 48"/>
                    <a:gd name="T24" fmla="*/ 9 w 46"/>
                    <a:gd name="T25" fmla="*/ 39 h 48"/>
                    <a:gd name="T26" fmla="*/ 18 w 46"/>
                    <a:gd name="T27" fmla="*/ 48 h 48"/>
                    <a:gd name="T28" fmla="*/ 28 w 46"/>
                    <a:gd name="T29" fmla="*/ 48 h 48"/>
                    <a:gd name="T30" fmla="*/ 29 w 46"/>
                    <a:gd name="T31" fmla="*/ 44 h 48"/>
                    <a:gd name="T32" fmla="*/ 41 w 46"/>
                    <a:gd name="T33" fmla="*/ 40 h 48"/>
                    <a:gd name="T34" fmla="*/ 46 w 46"/>
                    <a:gd name="T35" fmla="*/ 32 h 48"/>
                    <a:gd name="T36" fmla="*/ 43 w 46"/>
                    <a:gd name="T37" fmla="*/ 29 h 48"/>
                    <a:gd name="T38" fmla="*/ 23 w 46"/>
                    <a:gd name="T39" fmla="*/ 34 h 48"/>
                    <a:gd name="T40" fmla="*/ 13 w 46"/>
                    <a:gd name="T41" fmla="*/ 24 h 48"/>
                    <a:gd name="T42" fmla="*/ 23 w 46"/>
                    <a:gd name="T43" fmla="*/ 14 h 48"/>
                    <a:gd name="T44" fmla="*/ 33 w 46"/>
                    <a:gd name="T45" fmla="*/ 24 h 48"/>
                    <a:gd name="T46" fmla="*/ 23 w 46"/>
                    <a:gd name="T47" fmla="*/ 34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46" h="48">
                      <a:moveTo>
                        <a:pt x="43" y="29"/>
                      </a:moveTo>
                      <a:cubicBezTo>
                        <a:pt x="40" y="24"/>
                        <a:pt x="42" y="19"/>
                        <a:pt x="46" y="16"/>
                      </a:cubicBezTo>
                      <a:cubicBezTo>
                        <a:pt x="41" y="8"/>
                        <a:pt x="41" y="8"/>
                        <a:pt x="41" y="8"/>
                      </a:cubicBezTo>
                      <a:cubicBezTo>
                        <a:pt x="40" y="9"/>
                        <a:pt x="39" y="9"/>
                        <a:pt x="37" y="9"/>
                      </a:cubicBezTo>
                      <a:cubicBezTo>
                        <a:pt x="32" y="9"/>
                        <a:pt x="28" y="5"/>
                        <a:pt x="28" y="0"/>
                      </a:cubicBezTo>
                      <a:cubicBezTo>
                        <a:pt x="18" y="0"/>
                        <a:pt x="18" y="0"/>
                        <a:pt x="18" y="0"/>
                      </a:cubicBezTo>
                      <a:cubicBezTo>
                        <a:pt x="18" y="1"/>
                        <a:pt x="18" y="3"/>
                        <a:pt x="17" y="4"/>
                      </a:cubicBezTo>
                      <a:cubicBezTo>
                        <a:pt x="14" y="9"/>
                        <a:pt x="9" y="10"/>
                        <a:pt x="4" y="8"/>
                      </a:cubicBezTo>
                      <a:cubicBezTo>
                        <a:pt x="0" y="16"/>
                        <a:pt x="0" y="16"/>
                        <a:pt x="0" y="16"/>
                      </a:cubicBezTo>
                      <a:cubicBezTo>
                        <a:pt x="1" y="17"/>
                        <a:pt x="2" y="18"/>
                        <a:pt x="3" y="19"/>
                      </a:cubicBezTo>
                      <a:cubicBezTo>
                        <a:pt x="6" y="24"/>
                        <a:pt x="4" y="29"/>
                        <a:pt x="0" y="32"/>
                      </a:cubicBezTo>
                      <a:cubicBezTo>
                        <a:pt x="4" y="40"/>
                        <a:pt x="4" y="40"/>
                        <a:pt x="4" y="40"/>
                      </a:cubicBezTo>
                      <a:cubicBezTo>
                        <a:pt x="6" y="39"/>
                        <a:pt x="7" y="39"/>
                        <a:pt x="9" y="39"/>
                      </a:cubicBezTo>
                      <a:cubicBezTo>
                        <a:pt x="14" y="39"/>
                        <a:pt x="18" y="43"/>
                        <a:pt x="18" y="48"/>
                      </a:cubicBezTo>
                      <a:cubicBezTo>
                        <a:pt x="28" y="48"/>
                        <a:pt x="28" y="48"/>
                        <a:pt x="28" y="48"/>
                      </a:cubicBezTo>
                      <a:cubicBezTo>
                        <a:pt x="28" y="47"/>
                        <a:pt x="28" y="45"/>
                        <a:pt x="29" y="44"/>
                      </a:cubicBezTo>
                      <a:cubicBezTo>
                        <a:pt x="31" y="39"/>
                        <a:pt x="37" y="38"/>
                        <a:pt x="41" y="40"/>
                      </a:cubicBezTo>
                      <a:cubicBezTo>
                        <a:pt x="46" y="32"/>
                        <a:pt x="46" y="32"/>
                        <a:pt x="46" y="32"/>
                      </a:cubicBezTo>
                      <a:cubicBezTo>
                        <a:pt x="45" y="31"/>
                        <a:pt x="44" y="30"/>
                        <a:pt x="43" y="29"/>
                      </a:cubicBezTo>
                      <a:close/>
                      <a:moveTo>
                        <a:pt x="23" y="34"/>
                      </a:moveTo>
                      <a:cubicBezTo>
                        <a:pt x="18" y="34"/>
                        <a:pt x="13" y="29"/>
                        <a:pt x="13" y="24"/>
                      </a:cubicBezTo>
                      <a:cubicBezTo>
                        <a:pt x="13" y="19"/>
                        <a:pt x="18" y="14"/>
                        <a:pt x="23" y="14"/>
                      </a:cubicBezTo>
                      <a:cubicBezTo>
                        <a:pt x="28" y="14"/>
                        <a:pt x="33" y="19"/>
                        <a:pt x="33" y="24"/>
                      </a:cubicBezTo>
                      <a:cubicBezTo>
                        <a:pt x="33" y="29"/>
                        <a:pt x="28" y="34"/>
                        <a:pt x="23" y="3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53" name="iṥlïḑé">
                  <a:extLst>
                    <a:ext uri="{FF2B5EF4-FFF2-40B4-BE49-F238E27FC236}">
                      <a16:creationId xmlns:a16="http://schemas.microsoft.com/office/drawing/2014/main" xmlns="" id="{C17105D6-75AE-4E74-A58B-3EAB32C2AD7D}"/>
                    </a:ext>
                  </a:extLst>
                </p:cNvPr>
                <p:cNvSpPr/>
                <p:nvPr/>
              </p:nvSpPr>
              <p:spPr bwMode="auto">
                <a:xfrm>
                  <a:off x="8371843" y="3567836"/>
                  <a:ext cx="107654" cy="207477"/>
                </a:xfrm>
                <a:custGeom>
                  <a:avLst/>
                  <a:gdLst>
                    <a:gd name="T0" fmla="*/ 23 w 34"/>
                    <a:gd name="T1" fmla="*/ 64 h 65"/>
                    <a:gd name="T2" fmla="*/ 23 w 34"/>
                    <a:gd name="T3" fmla="*/ 64 h 65"/>
                    <a:gd name="T4" fmla="*/ 33 w 34"/>
                    <a:gd name="T5" fmla="*/ 50 h 65"/>
                    <a:gd name="T6" fmla="*/ 30 w 34"/>
                    <a:gd name="T7" fmla="*/ 34 h 65"/>
                    <a:gd name="T8" fmla="*/ 15 w 34"/>
                    <a:gd name="T9" fmla="*/ 24 h 65"/>
                    <a:gd name="T10" fmla="*/ 15 w 34"/>
                    <a:gd name="T11" fmla="*/ 24 h 65"/>
                    <a:gd name="T12" fmla="*/ 14 w 34"/>
                    <a:gd name="T13" fmla="*/ 25 h 65"/>
                    <a:gd name="T14" fmla="*/ 15 w 34"/>
                    <a:gd name="T15" fmla="*/ 30 h 65"/>
                    <a:gd name="T16" fmla="*/ 16 w 34"/>
                    <a:gd name="T17" fmla="*/ 30 h 65"/>
                    <a:gd name="T18" fmla="*/ 17 w 34"/>
                    <a:gd name="T19" fmla="*/ 30 h 65"/>
                    <a:gd name="T20" fmla="*/ 24 w 34"/>
                    <a:gd name="T21" fmla="*/ 35 h 65"/>
                    <a:gd name="T22" fmla="*/ 27 w 34"/>
                    <a:gd name="T23" fmla="*/ 51 h 65"/>
                    <a:gd name="T24" fmla="*/ 22 w 34"/>
                    <a:gd name="T25" fmla="*/ 59 h 65"/>
                    <a:gd name="T26" fmla="*/ 22 w 34"/>
                    <a:gd name="T27" fmla="*/ 59 h 65"/>
                    <a:gd name="T28" fmla="*/ 14 w 34"/>
                    <a:gd name="T29" fmla="*/ 53 h 65"/>
                    <a:gd name="T30" fmla="*/ 13 w 34"/>
                    <a:gd name="T31" fmla="*/ 46 h 65"/>
                    <a:gd name="T32" fmla="*/ 6 w 34"/>
                    <a:gd name="T33" fmla="*/ 44 h 65"/>
                    <a:gd name="T34" fmla="*/ 8 w 34"/>
                    <a:gd name="T35" fmla="*/ 54 h 65"/>
                    <a:gd name="T36" fmla="*/ 23 w 34"/>
                    <a:gd name="T37" fmla="*/ 64 h 65"/>
                    <a:gd name="T38" fmla="*/ 19 w 34"/>
                    <a:gd name="T39" fmla="*/ 42 h 65"/>
                    <a:gd name="T40" fmla="*/ 20 w 34"/>
                    <a:gd name="T41" fmla="*/ 41 h 65"/>
                    <a:gd name="T42" fmla="*/ 19 w 34"/>
                    <a:gd name="T43" fmla="*/ 35 h 65"/>
                    <a:gd name="T44" fmla="*/ 18 w 34"/>
                    <a:gd name="T45" fmla="*/ 36 h 65"/>
                    <a:gd name="T46" fmla="*/ 17 w 34"/>
                    <a:gd name="T47" fmla="*/ 36 h 65"/>
                    <a:gd name="T48" fmla="*/ 10 w 34"/>
                    <a:gd name="T49" fmla="*/ 31 h 65"/>
                    <a:gd name="T50" fmla="*/ 7 w 34"/>
                    <a:gd name="T51" fmla="*/ 15 h 65"/>
                    <a:gd name="T52" fmla="*/ 12 w 34"/>
                    <a:gd name="T53" fmla="*/ 7 h 65"/>
                    <a:gd name="T54" fmla="*/ 12 w 34"/>
                    <a:gd name="T55" fmla="*/ 7 h 65"/>
                    <a:gd name="T56" fmla="*/ 20 w 34"/>
                    <a:gd name="T57" fmla="*/ 13 h 65"/>
                    <a:gd name="T58" fmla="*/ 21 w 34"/>
                    <a:gd name="T59" fmla="*/ 20 h 65"/>
                    <a:gd name="T60" fmla="*/ 28 w 34"/>
                    <a:gd name="T61" fmla="*/ 22 h 65"/>
                    <a:gd name="T62" fmla="*/ 26 w 34"/>
                    <a:gd name="T63" fmla="*/ 12 h 65"/>
                    <a:gd name="T64" fmla="*/ 11 w 34"/>
                    <a:gd name="T65" fmla="*/ 2 h 65"/>
                    <a:gd name="T66" fmla="*/ 11 w 34"/>
                    <a:gd name="T67" fmla="*/ 2 h 65"/>
                    <a:gd name="T68" fmla="*/ 1 w 34"/>
                    <a:gd name="T69" fmla="*/ 16 h 65"/>
                    <a:gd name="T70" fmla="*/ 4 w 34"/>
                    <a:gd name="T71" fmla="*/ 32 h 65"/>
                    <a:gd name="T72" fmla="*/ 19 w 34"/>
                    <a:gd name="T73" fmla="*/ 42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34" h="65">
                      <a:moveTo>
                        <a:pt x="23" y="64"/>
                      </a:moveTo>
                      <a:cubicBezTo>
                        <a:pt x="23" y="64"/>
                        <a:pt x="23" y="64"/>
                        <a:pt x="23" y="64"/>
                      </a:cubicBezTo>
                      <a:cubicBezTo>
                        <a:pt x="30" y="63"/>
                        <a:pt x="34" y="56"/>
                        <a:pt x="33" y="50"/>
                      </a:cubicBezTo>
                      <a:cubicBezTo>
                        <a:pt x="30" y="34"/>
                        <a:pt x="30" y="34"/>
                        <a:pt x="30" y="34"/>
                      </a:cubicBezTo>
                      <a:cubicBezTo>
                        <a:pt x="29" y="27"/>
                        <a:pt x="22" y="23"/>
                        <a:pt x="15" y="24"/>
                      </a:cubicBezTo>
                      <a:cubicBezTo>
                        <a:pt x="15" y="24"/>
                        <a:pt x="15" y="24"/>
                        <a:pt x="15" y="24"/>
                      </a:cubicBezTo>
                      <a:cubicBezTo>
                        <a:pt x="15" y="25"/>
                        <a:pt x="14" y="25"/>
                        <a:pt x="14" y="25"/>
                      </a:cubicBezTo>
                      <a:cubicBezTo>
                        <a:pt x="15" y="30"/>
                        <a:pt x="15" y="30"/>
                        <a:pt x="15" y="30"/>
                      </a:cubicBezTo>
                      <a:cubicBezTo>
                        <a:pt x="15" y="30"/>
                        <a:pt x="16" y="30"/>
                        <a:pt x="16" y="30"/>
                      </a:cubicBezTo>
                      <a:cubicBezTo>
                        <a:pt x="17" y="30"/>
                        <a:pt x="17" y="30"/>
                        <a:pt x="17" y="30"/>
                      </a:cubicBezTo>
                      <a:cubicBezTo>
                        <a:pt x="20" y="29"/>
                        <a:pt x="24" y="32"/>
                        <a:pt x="24" y="35"/>
                      </a:cubicBezTo>
                      <a:cubicBezTo>
                        <a:pt x="27" y="51"/>
                        <a:pt x="27" y="51"/>
                        <a:pt x="27" y="51"/>
                      </a:cubicBezTo>
                      <a:cubicBezTo>
                        <a:pt x="28" y="54"/>
                        <a:pt x="26" y="58"/>
                        <a:pt x="22" y="59"/>
                      </a:cubicBezTo>
                      <a:cubicBezTo>
                        <a:pt x="22" y="59"/>
                        <a:pt x="22" y="59"/>
                        <a:pt x="22" y="59"/>
                      </a:cubicBezTo>
                      <a:cubicBezTo>
                        <a:pt x="18" y="59"/>
                        <a:pt x="15" y="57"/>
                        <a:pt x="14" y="53"/>
                      </a:cubicBezTo>
                      <a:cubicBezTo>
                        <a:pt x="13" y="46"/>
                        <a:pt x="13" y="46"/>
                        <a:pt x="13" y="46"/>
                      </a:cubicBezTo>
                      <a:cubicBezTo>
                        <a:pt x="10" y="46"/>
                        <a:pt x="8" y="45"/>
                        <a:pt x="6" y="44"/>
                      </a:cubicBezTo>
                      <a:cubicBezTo>
                        <a:pt x="8" y="54"/>
                        <a:pt x="8" y="54"/>
                        <a:pt x="8" y="54"/>
                      </a:cubicBezTo>
                      <a:cubicBezTo>
                        <a:pt x="10" y="61"/>
                        <a:pt x="16" y="65"/>
                        <a:pt x="23" y="64"/>
                      </a:cubicBezTo>
                      <a:close/>
                      <a:moveTo>
                        <a:pt x="19" y="42"/>
                      </a:moveTo>
                      <a:cubicBezTo>
                        <a:pt x="19" y="41"/>
                        <a:pt x="20" y="41"/>
                        <a:pt x="20" y="41"/>
                      </a:cubicBezTo>
                      <a:cubicBezTo>
                        <a:pt x="19" y="35"/>
                        <a:pt x="19" y="35"/>
                        <a:pt x="19" y="35"/>
                      </a:cubicBezTo>
                      <a:cubicBezTo>
                        <a:pt x="19" y="36"/>
                        <a:pt x="18" y="36"/>
                        <a:pt x="18" y="36"/>
                      </a:cubicBezTo>
                      <a:cubicBezTo>
                        <a:pt x="17" y="36"/>
                        <a:pt x="17" y="36"/>
                        <a:pt x="17" y="36"/>
                      </a:cubicBezTo>
                      <a:cubicBezTo>
                        <a:pt x="14" y="37"/>
                        <a:pt x="10" y="34"/>
                        <a:pt x="10" y="31"/>
                      </a:cubicBezTo>
                      <a:cubicBezTo>
                        <a:pt x="7" y="15"/>
                        <a:pt x="7" y="15"/>
                        <a:pt x="7" y="15"/>
                      </a:cubicBezTo>
                      <a:cubicBezTo>
                        <a:pt x="6" y="12"/>
                        <a:pt x="8" y="8"/>
                        <a:pt x="12" y="7"/>
                      </a:cubicBezTo>
                      <a:cubicBezTo>
                        <a:pt x="12" y="7"/>
                        <a:pt x="12" y="7"/>
                        <a:pt x="12" y="7"/>
                      </a:cubicBezTo>
                      <a:cubicBezTo>
                        <a:pt x="16" y="7"/>
                        <a:pt x="19" y="9"/>
                        <a:pt x="20" y="13"/>
                      </a:cubicBezTo>
                      <a:cubicBezTo>
                        <a:pt x="21" y="20"/>
                        <a:pt x="21" y="20"/>
                        <a:pt x="21" y="20"/>
                      </a:cubicBezTo>
                      <a:cubicBezTo>
                        <a:pt x="24" y="20"/>
                        <a:pt x="26" y="21"/>
                        <a:pt x="28" y="22"/>
                      </a:cubicBezTo>
                      <a:cubicBezTo>
                        <a:pt x="26" y="12"/>
                        <a:pt x="26" y="12"/>
                        <a:pt x="26" y="12"/>
                      </a:cubicBezTo>
                      <a:cubicBezTo>
                        <a:pt x="24" y="5"/>
                        <a:pt x="18" y="0"/>
                        <a:pt x="11" y="2"/>
                      </a:cubicBezTo>
                      <a:cubicBezTo>
                        <a:pt x="11" y="2"/>
                        <a:pt x="11" y="2"/>
                        <a:pt x="11" y="2"/>
                      </a:cubicBezTo>
                      <a:cubicBezTo>
                        <a:pt x="4" y="3"/>
                        <a:pt x="0" y="10"/>
                        <a:pt x="1" y="16"/>
                      </a:cubicBezTo>
                      <a:cubicBezTo>
                        <a:pt x="4" y="32"/>
                        <a:pt x="4" y="32"/>
                        <a:pt x="4" y="32"/>
                      </a:cubicBezTo>
                      <a:cubicBezTo>
                        <a:pt x="5" y="38"/>
                        <a:pt x="12" y="43"/>
                        <a:pt x="19" y="4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325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54" name="íşlíďê">
                  <a:extLst>
                    <a:ext uri="{FF2B5EF4-FFF2-40B4-BE49-F238E27FC236}">
                      <a16:creationId xmlns:a16="http://schemas.microsoft.com/office/drawing/2014/main" xmlns="" id="{2A800365-B62F-484E-AC55-91BA6F7E2130}"/>
                    </a:ext>
                  </a:extLst>
                </p:cNvPr>
                <p:cNvSpPr/>
                <p:nvPr/>
              </p:nvSpPr>
              <p:spPr bwMode="auto">
                <a:xfrm>
                  <a:off x="8448179" y="1575276"/>
                  <a:ext cx="293599" cy="293599"/>
                </a:xfrm>
                <a:custGeom>
                  <a:avLst/>
                  <a:gdLst>
                    <a:gd name="T0" fmla="*/ 29 w 92"/>
                    <a:gd name="T1" fmla="*/ 17 h 92"/>
                    <a:gd name="T2" fmla="*/ 92 w 92"/>
                    <a:gd name="T3" fmla="*/ 0 h 92"/>
                    <a:gd name="T4" fmla="*/ 92 w 92"/>
                    <a:gd name="T5" fmla="*/ 6 h 92"/>
                    <a:gd name="T6" fmla="*/ 92 w 92"/>
                    <a:gd name="T7" fmla="*/ 17 h 92"/>
                    <a:gd name="T8" fmla="*/ 92 w 92"/>
                    <a:gd name="T9" fmla="*/ 66 h 92"/>
                    <a:gd name="T10" fmla="*/ 72 w 92"/>
                    <a:gd name="T11" fmla="*/ 80 h 92"/>
                    <a:gd name="T12" fmla="*/ 52 w 92"/>
                    <a:gd name="T13" fmla="*/ 66 h 92"/>
                    <a:gd name="T14" fmla="*/ 72 w 92"/>
                    <a:gd name="T15" fmla="*/ 52 h 92"/>
                    <a:gd name="T16" fmla="*/ 81 w 92"/>
                    <a:gd name="T17" fmla="*/ 53 h 92"/>
                    <a:gd name="T18" fmla="*/ 81 w 92"/>
                    <a:gd name="T19" fmla="*/ 23 h 92"/>
                    <a:gd name="T20" fmla="*/ 41 w 92"/>
                    <a:gd name="T21" fmla="*/ 34 h 92"/>
                    <a:gd name="T22" fmla="*/ 41 w 92"/>
                    <a:gd name="T23" fmla="*/ 78 h 92"/>
                    <a:gd name="T24" fmla="*/ 21 w 92"/>
                    <a:gd name="T25" fmla="*/ 92 h 92"/>
                    <a:gd name="T26" fmla="*/ 0 w 92"/>
                    <a:gd name="T27" fmla="*/ 78 h 92"/>
                    <a:gd name="T28" fmla="*/ 21 w 92"/>
                    <a:gd name="T29" fmla="*/ 63 h 92"/>
                    <a:gd name="T30" fmla="*/ 29 w 92"/>
                    <a:gd name="T31" fmla="*/ 65 h 92"/>
                    <a:gd name="T32" fmla="*/ 29 w 92"/>
                    <a:gd name="T33" fmla="*/ 34 h 92"/>
                    <a:gd name="T34" fmla="*/ 29 w 92"/>
                    <a:gd name="T35" fmla="*/ 17 h 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92" h="92">
                      <a:moveTo>
                        <a:pt x="29" y="17"/>
                      </a:moveTo>
                      <a:cubicBezTo>
                        <a:pt x="92" y="0"/>
                        <a:pt x="92" y="0"/>
                        <a:pt x="92" y="0"/>
                      </a:cubicBezTo>
                      <a:cubicBezTo>
                        <a:pt x="92" y="6"/>
                        <a:pt x="92" y="6"/>
                        <a:pt x="92" y="6"/>
                      </a:cubicBezTo>
                      <a:cubicBezTo>
                        <a:pt x="92" y="17"/>
                        <a:pt x="92" y="17"/>
                        <a:pt x="92" y="17"/>
                      </a:cubicBezTo>
                      <a:cubicBezTo>
                        <a:pt x="92" y="66"/>
                        <a:pt x="92" y="66"/>
                        <a:pt x="92" y="66"/>
                      </a:cubicBezTo>
                      <a:cubicBezTo>
                        <a:pt x="92" y="74"/>
                        <a:pt x="83" y="80"/>
                        <a:pt x="72" y="80"/>
                      </a:cubicBezTo>
                      <a:cubicBezTo>
                        <a:pt x="61" y="80"/>
                        <a:pt x="52" y="74"/>
                        <a:pt x="52" y="66"/>
                      </a:cubicBezTo>
                      <a:cubicBezTo>
                        <a:pt x="52" y="58"/>
                        <a:pt x="61" y="52"/>
                        <a:pt x="72" y="52"/>
                      </a:cubicBezTo>
                      <a:cubicBezTo>
                        <a:pt x="75" y="52"/>
                        <a:pt x="78" y="52"/>
                        <a:pt x="81" y="53"/>
                      </a:cubicBezTo>
                      <a:cubicBezTo>
                        <a:pt x="81" y="23"/>
                        <a:pt x="81" y="23"/>
                        <a:pt x="81" y="23"/>
                      </a:cubicBezTo>
                      <a:cubicBezTo>
                        <a:pt x="41" y="34"/>
                        <a:pt x="41" y="34"/>
                        <a:pt x="41" y="34"/>
                      </a:cubicBezTo>
                      <a:cubicBezTo>
                        <a:pt x="41" y="78"/>
                        <a:pt x="41" y="78"/>
                        <a:pt x="41" y="78"/>
                      </a:cubicBezTo>
                      <a:cubicBezTo>
                        <a:pt x="41" y="86"/>
                        <a:pt x="32" y="92"/>
                        <a:pt x="21" y="92"/>
                      </a:cubicBezTo>
                      <a:cubicBezTo>
                        <a:pt x="9" y="92"/>
                        <a:pt x="0" y="86"/>
                        <a:pt x="0" y="78"/>
                      </a:cubicBezTo>
                      <a:cubicBezTo>
                        <a:pt x="0" y="70"/>
                        <a:pt x="9" y="63"/>
                        <a:pt x="21" y="63"/>
                      </a:cubicBezTo>
                      <a:cubicBezTo>
                        <a:pt x="24" y="63"/>
                        <a:pt x="27" y="64"/>
                        <a:pt x="29" y="65"/>
                      </a:cubicBezTo>
                      <a:cubicBezTo>
                        <a:pt x="29" y="34"/>
                        <a:pt x="29" y="34"/>
                        <a:pt x="29" y="34"/>
                      </a:cubicBezTo>
                      <a:lnTo>
                        <a:pt x="29" y="1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625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55" name="i$ḻíḋé">
                  <a:extLst>
                    <a:ext uri="{FF2B5EF4-FFF2-40B4-BE49-F238E27FC236}">
                      <a16:creationId xmlns:a16="http://schemas.microsoft.com/office/drawing/2014/main" xmlns="" id="{EE32E3AD-6F2E-4592-85AD-DE9EEC881F43}"/>
                    </a:ext>
                  </a:extLst>
                </p:cNvPr>
                <p:cNvSpPr/>
                <p:nvPr/>
              </p:nvSpPr>
              <p:spPr bwMode="auto">
                <a:xfrm>
                  <a:off x="7763114" y="4108059"/>
                  <a:ext cx="227050" cy="201604"/>
                </a:xfrm>
                <a:custGeom>
                  <a:avLst/>
                  <a:gdLst>
                    <a:gd name="T0" fmla="*/ 30 w 71"/>
                    <a:gd name="T1" fmla="*/ 0 h 63"/>
                    <a:gd name="T2" fmla="*/ 30 w 71"/>
                    <a:gd name="T3" fmla="*/ 0 h 63"/>
                    <a:gd name="T4" fmla="*/ 59 w 71"/>
                    <a:gd name="T5" fmla="*/ 23 h 63"/>
                    <a:gd name="T6" fmla="*/ 30 w 71"/>
                    <a:gd name="T7" fmla="*/ 47 h 63"/>
                    <a:gd name="T8" fmla="*/ 25 w 71"/>
                    <a:gd name="T9" fmla="*/ 47 h 63"/>
                    <a:gd name="T10" fmla="*/ 4 w 71"/>
                    <a:gd name="T11" fmla="*/ 55 h 63"/>
                    <a:gd name="T12" fmla="*/ 4 w 71"/>
                    <a:gd name="T13" fmla="*/ 53 h 63"/>
                    <a:gd name="T14" fmla="*/ 11 w 71"/>
                    <a:gd name="T15" fmla="*/ 44 h 63"/>
                    <a:gd name="T16" fmla="*/ 11 w 71"/>
                    <a:gd name="T17" fmla="*/ 42 h 63"/>
                    <a:gd name="T18" fmla="*/ 0 w 71"/>
                    <a:gd name="T19" fmla="*/ 23 h 63"/>
                    <a:gd name="T20" fmla="*/ 30 w 71"/>
                    <a:gd name="T21" fmla="*/ 0 h 63"/>
                    <a:gd name="T22" fmla="*/ 62 w 71"/>
                    <a:gd name="T23" fmla="*/ 53 h 63"/>
                    <a:gd name="T24" fmla="*/ 67 w 71"/>
                    <a:gd name="T25" fmla="*/ 61 h 63"/>
                    <a:gd name="T26" fmla="*/ 67 w 71"/>
                    <a:gd name="T27" fmla="*/ 63 h 63"/>
                    <a:gd name="T28" fmla="*/ 50 w 71"/>
                    <a:gd name="T29" fmla="*/ 56 h 63"/>
                    <a:gd name="T30" fmla="*/ 46 w 71"/>
                    <a:gd name="T31" fmla="*/ 56 h 63"/>
                    <a:gd name="T32" fmla="*/ 30 w 71"/>
                    <a:gd name="T33" fmla="*/ 52 h 63"/>
                    <a:gd name="T34" fmla="*/ 54 w 71"/>
                    <a:gd name="T35" fmla="*/ 44 h 63"/>
                    <a:gd name="T36" fmla="*/ 61 w 71"/>
                    <a:gd name="T37" fmla="*/ 35 h 63"/>
                    <a:gd name="T38" fmla="*/ 64 w 71"/>
                    <a:gd name="T39" fmla="*/ 23 h 63"/>
                    <a:gd name="T40" fmla="*/ 64 w 71"/>
                    <a:gd name="T41" fmla="*/ 22 h 63"/>
                    <a:gd name="T42" fmla="*/ 71 w 71"/>
                    <a:gd name="T43" fmla="*/ 36 h 63"/>
                    <a:gd name="T44" fmla="*/ 62 w 71"/>
                    <a:gd name="T45" fmla="*/ 52 h 63"/>
                    <a:gd name="T46" fmla="*/ 62 w 71"/>
                    <a:gd name="T47" fmla="*/ 53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71" h="63">
                      <a:moveTo>
                        <a:pt x="30" y="0"/>
                      </a:moveTo>
                      <a:cubicBezTo>
                        <a:pt x="30" y="0"/>
                        <a:pt x="30" y="0"/>
                        <a:pt x="30" y="0"/>
                      </a:cubicBezTo>
                      <a:cubicBezTo>
                        <a:pt x="46" y="0"/>
                        <a:pt x="59" y="10"/>
                        <a:pt x="59" y="23"/>
                      </a:cubicBezTo>
                      <a:cubicBezTo>
                        <a:pt x="59" y="37"/>
                        <a:pt x="46" y="47"/>
                        <a:pt x="30" y="47"/>
                      </a:cubicBezTo>
                      <a:cubicBezTo>
                        <a:pt x="28" y="47"/>
                        <a:pt x="27" y="47"/>
                        <a:pt x="25" y="47"/>
                      </a:cubicBezTo>
                      <a:cubicBezTo>
                        <a:pt x="19" y="53"/>
                        <a:pt x="11" y="55"/>
                        <a:pt x="4" y="55"/>
                      </a:cubicBezTo>
                      <a:cubicBezTo>
                        <a:pt x="4" y="53"/>
                        <a:pt x="4" y="53"/>
                        <a:pt x="4" y="53"/>
                      </a:cubicBezTo>
                      <a:cubicBezTo>
                        <a:pt x="8" y="51"/>
                        <a:pt x="11" y="48"/>
                        <a:pt x="11" y="44"/>
                      </a:cubicBezTo>
                      <a:cubicBezTo>
                        <a:pt x="11" y="43"/>
                        <a:pt x="11" y="43"/>
                        <a:pt x="11" y="42"/>
                      </a:cubicBezTo>
                      <a:cubicBezTo>
                        <a:pt x="4" y="38"/>
                        <a:pt x="0" y="31"/>
                        <a:pt x="0" y="23"/>
                      </a:cubicBezTo>
                      <a:cubicBezTo>
                        <a:pt x="0" y="10"/>
                        <a:pt x="13" y="0"/>
                        <a:pt x="30" y="0"/>
                      </a:cubicBezTo>
                      <a:close/>
                      <a:moveTo>
                        <a:pt x="62" y="53"/>
                      </a:moveTo>
                      <a:cubicBezTo>
                        <a:pt x="62" y="57"/>
                        <a:pt x="64" y="60"/>
                        <a:pt x="67" y="61"/>
                      </a:cubicBezTo>
                      <a:cubicBezTo>
                        <a:pt x="67" y="63"/>
                        <a:pt x="67" y="63"/>
                        <a:pt x="67" y="63"/>
                      </a:cubicBezTo>
                      <a:cubicBezTo>
                        <a:pt x="61" y="62"/>
                        <a:pt x="55" y="61"/>
                        <a:pt x="50" y="56"/>
                      </a:cubicBezTo>
                      <a:cubicBezTo>
                        <a:pt x="48" y="56"/>
                        <a:pt x="47" y="56"/>
                        <a:pt x="46" y="56"/>
                      </a:cubicBezTo>
                      <a:cubicBezTo>
                        <a:pt x="40" y="56"/>
                        <a:pt x="34" y="55"/>
                        <a:pt x="30" y="52"/>
                      </a:cubicBezTo>
                      <a:cubicBezTo>
                        <a:pt x="39" y="52"/>
                        <a:pt x="47" y="49"/>
                        <a:pt x="54" y="44"/>
                      </a:cubicBezTo>
                      <a:cubicBezTo>
                        <a:pt x="57" y="41"/>
                        <a:pt x="59" y="38"/>
                        <a:pt x="61" y="35"/>
                      </a:cubicBezTo>
                      <a:cubicBezTo>
                        <a:pt x="63" y="31"/>
                        <a:pt x="64" y="27"/>
                        <a:pt x="64" y="23"/>
                      </a:cubicBezTo>
                      <a:cubicBezTo>
                        <a:pt x="64" y="23"/>
                        <a:pt x="64" y="22"/>
                        <a:pt x="64" y="22"/>
                      </a:cubicBezTo>
                      <a:cubicBezTo>
                        <a:pt x="68" y="25"/>
                        <a:pt x="71" y="30"/>
                        <a:pt x="71" y="36"/>
                      </a:cubicBezTo>
                      <a:cubicBezTo>
                        <a:pt x="71" y="42"/>
                        <a:pt x="67" y="48"/>
                        <a:pt x="62" y="52"/>
                      </a:cubicBezTo>
                      <a:cubicBezTo>
                        <a:pt x="62" y="52"/>
                        <a:pt x="62" y="53"/>
                        <a:pt x="62" y="5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325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56" name="îşḷïḓe">
                  <a:extLst>
                    <a:ext uri="{FF2B5EF4-FFF2-40B4-BE49-F238E27FC236}">
                      <a16:creationId xmlns:a16="http://schemas.microsoft.com/office/drawing/2014/main" xmlns="" id="{C871E513-0F38-466E-9044-9366D3C09EC2}"/>
                    </a:ext>
                  </a:extLst>
                </p:cNvPr>
                <p:cNvSpPr/>
                <p:nvPr/>
              </p:nvSpPr>
              <p:spPr bwMode="auto">
                <a:xfrm>
                  <a:off x="7947103" y="3679405"/>
                  <a:ext cx="207477" cy="207477"/>
                </a:xfrm>
                <a:custGeom>
                  <a:avLst/>
                  <a:gdLst>
                    <a:gd name="T0" fmla="*/ 65 w 65"/>
                    <a:gd name="T1" fmla="*/ 24 h 65"/>
                    <a:gd name="T2" fmla="*/ 41 w 65"/>
                    <a:gd name="T3" fmla="*/ 24 h 65"/>
                    <a:gd name="T4" fmla="*/ 50 w 65"/>
                    <a:gd name="T5" fmla="*/ 15 h 65"/>
                    <a:gd name="T6" fmla="*/ 33 w 65"/>
                    <a:gd name="T7" fmla="*/ 8 h 65"/>
                    <a:gd name="T8" fmla="*/ 16 w 65"/>
                    <a:gd name="T9" fmla="*/ 15 h 65"/>
                    <a:gd name="T10" fmla="*/ 9 w 65"/>
                    <a:gd name="T11" fmla="*/ 32 h 65"/>
                    <a:gd name="T12" fmla="*/ 16 w 65"/>
                    <a:gd name="T13" fmla="*/ 49 h 65"/>
                    <a:gd name="T14" fmla="*/ 33 w 65"/>
                    <a:gd name="T15" fmla="*/ 56 h 65"/>
                    <a:gd name="T16" fmla="*/ 50 w 65"/>
                    <a:gd name="T17" fmla="*/ 49 h 65"/>
                    <a:gd name="T18" fmla="*/ 51 w 65"/>
                    <a:gd name="T19" fmla="*/ 48 h 65"/>
                    <a:gd name="T20" fmla="*/ 57 w 65"/>
                    <a:gd name="T21" fmla="*/ 54 h 65"/>
                    <a:gd name="T22" fmla="*/ 33 w 65"/>
                    <a:gd name="T23" fmla="*/ 65 h 65"/>
                    <a:gd name="T24" fmla="*/ 0 w 65"/>
                    <a:gd name="T25" fmla="*/ 32 h 65"/>
                    <a:gd name="T26" fmla="*/ 33 w 65"/>
                    <a:gd name="T27" fmla="*/ 0 h 65"/>
                    <a:gd name="T28" fmla="*/ 56 w 65"/>
                    <a:gd name="T29" fmla="*/ 9 h 65"/>
                    <a:gd name="T30" fmla="*/ 65 w 65"/>
                    <a:gd name="T31" fmla="*/ 0 h 65"/>
                    <a:gd name="T32" fmla="*/ 65 w 65"/>
                    <a:gd name="T33" fmla="*/ 24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65" h="65">
                      <a:moveTo>
                        <a:pt x="65" y="24"/>
                      </a:moveTo>
                      <a:cubicBezTo>
                        <a:pt x="41" y="24"/>
                        <a:pt x="41" y="24"/>
                        <a:pt x="41" y="24"/>
                      </a:cubicBezTo>
                      <a:cubicBezTo>
                        <a:pt x="50" y="15"/>
                        <a:pt x="50" y="15"/>
                        <a:pt x="50" y="15"/>
                      </a:cubicBezTo>
                      <a:cubicBezTo>
                        <a:pt x="45" y="10"/>
                        <a:pt x="39" y="8"/>
                        <a:pt x="33" y="8"/>
                      </a:cubicBezTo>
                      <a:cubicBezTo>
                        <a:pt x="26" y="8"/>
                        <a:pt x="20" y="10"/>
                        <a:pt x="16" y="15"/>
                      </a:cubicBezTo>
                      <a:cubicBezTo>
                        <a:pt x="11" y="20"/>
                        <a:pt x="9" y="26"/>
                        <a:pt x="9" y="32"/>
                      </a:cubicBezTo>
                      <a:cubicBezTo>
                        <a:pt x="9" y="39"/>
                        <a:pt x="11" y="45"/>
                        <a:pt x="16" y="49"/>
                      </a:cubicBezTo>
                      <a:cubicBezTo>
                        <a:pt x="20" y="54"/>
                        <a:pt x="26" y="56"/>
                        <a:pt x="33" y="56"/>
                      </a:cubicBezTo>
                      <a:cubicBezTo>
                        <a:pt x="39" y="56"/>
                        <a:pt x="45" y="54"/>
                        <a:pt x="50" y="49"/>
                      </a:cubicBezTo>
                      <a:cubicBezTo>
                        <a:pt x="50" y="49"/>
                        <a:pt x="51" y="49"/>
                        <a:pt x="51" y="48"/>
                      </a:cubicBezTo>
                      <a:cubicBezTo>
                        <a:pt x="57" y="54"/>
                        <a:pt x="57" y="54"/>
                        <a:pt x="57" y="54"/>
                      </a:cubicBezTo>
                      <a:cubicBezTo>
                        <a:pt x="51" y="60"/>
                        <a:pt x="43" y="65"/>
                        <a:pt x="33" y="65"/>
                      </a:cubicBezTo>
                      <a:cubicBezTo>
                        <a:pt x="15" y="65"/>
                        <a:pt x="0" y="50"/>
                        <a:pt x="0" y="32"/>
                      </a:cubicBezTo>
                      <a:cubicBezTo>
                        <a:pt x="0" y="14"/>
                        <a:pt x="15" y="0"/>
                        <a:pt x="33" y="0"/>
                      </a:cubicBezTo>
                      <a:cubicBezTo>
                        <a:pt x="42" y="0"/>
                        <a:pt x="50" y="4"/>
                        <a:pt x="56" y="9"/>
                      </a:cubicBezTo>
                      <a:cubicBezTo>
                        <a:pt x="65" y="0"/>
                        <a:pt x="65" y="0"/>
                        <a:pt x="65" y="0"/>
                      </a:cubicBezTo>
                      <a:lnTo>
                        <a:pt x="65" y="2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325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57" name="î$lïḋe">
                  <a:extLst>
                    <a:ext uri="{FF2B5EF4-FFF2-40B4-BE49-F238E27FC236}">
                      <a16:creationId xmlns:a16="http://schemas.microsoft.com/office/drawing/2014/main" xmlns="" id="{91DD8059-5682-49F4-AA79-72BDE18846F7}"/>
                    </a:ext>
                  </a:extLst>
                </p:cNvPr>
                <p:cNvSpPr/>
                <p:nvPr/>
              </p:nvSpPr>
              <p:spPr bwMode="auto">
                <a:xfrm>
                  <a:off x="8704589" y="1177939"/>
                  <a:ext cx="172245" cy="170287"/>
                </a:xfrm>
                <a:custGeom>
                  <a:avLst/>
                  <a:gdLst>
                    <a:gd name="T0" fmla="*/ 27 w 54"/>
                    <a:gd name="T1" fmla="*/ 0 h 53"/>
                    <a:gd name="T2" fmla="*/ 0 w 54"/>
                    <a:gd name="T3" fmla="*/ 26 h 53"/>
                    <a:gd name="T4" fmla="*/ 27 w 54"/>
                    <a:gd name="T5" fmla="*/ 53 h 53"/>
                    <a:gd name="T6" fmla="*/ 54 w 54"/>
                    <a:gd name="T7" fmla="*/ 26 h 53"/>
                    <a:gd name="T8" fmla="*/ 27 w 54"/>
                    <a:gd name="T9" fmla="*/ 0 h 53"/>
                    <a:gd name="T10" fmla="*/ 16 w 54"/>
                    <a:gd name="T11" fmla="*/ 43 h 53"/>
                    <a:gd name="T12" fmla="*/ 17 w 54"/>
                    <a:gd name="T13" fmla="*/ 38 h 53"/>
                    <a:gd name="T14" fmla="*/ 7 w 54"/>
                    <a:gd name="T15" fmla="*/ 24 h 53"/>
                    <a:gd name="T16" fmla="*/ 13 w 54"/>
                    <a:gd name="T17" fmla="*/ 12 h 53"/>
                    <a:gd name="T18" fmla="*/ 27 w 54"/>
                    <a:gd name="T19" fmla="*/ 6 h 53"/>
                    <a:gd name="T20" fmla="*/ 41 w 54"/>
                    <a:gd name="T21" fmla="*/ 12 h 53"/>
                    <a:gd name="T22" fmla="*/ 47 w 54"/>
                    <a:gd name="T23" fmla="*/ 24 h 53"/>
                    <a:gd name="T24" fmla="*/ 37 w 54"/>
                    <a:gd name="T25" fmla="*/ 38 h 53"/>
                    <a:gd name="T26" fmla="*/ 38 w 54"/>
                    <a:gd name="T27" fmla="*/ 43 h 53"/>
                    <a:gd name="T28" fmla="*/ 27 w 54"/>
                    <a:gd name="T29" fmla="*/ 46 h 53"/>
                    <a:gd name="T30" fmla="*/ 16 w 54"/>
                    <a:gd name="T31" fmla="*/ 43 h 53"/>
                    <a:gd name="T32" fmla="*/ 29 w 54"/>
                    <a:gd name="T33" fmla="*/ 33 h 53"/>
                    <a:gd name="T34" fmla="*/ 30 w 54"/>
                    <a:gd name="T35" fmla="*/ 35 h 53"/>
                    <a:gd name="T36" fmla="*/ 30 w 54"/>
                    <a:gd name="T37" fmla="*/ 38 h 53"/>
                    <a:gd name="T38" fmla="*/ 28 w 54"/>
                    <a:gd name="T39" fmla="*/ 40 h 53"/>
                    <a:gd name="T40" fmla="*/ 25 w 54"/>
                    <a:gd name="T41" fmla="*/ 40 h 53"/>
                    <a:gd name="T42" fmla="*/ 23 w 54"/>
                    <a:gd name="T43" fmla="*/ 38 h 53"/>
                    <a:gd name="T44" fmla="*/ 23 w 54"/>
                    <a:gd name="T45" fmla="*/ 35 h 53"/>
                    <a:gd name="T46" fmla="*/ 25 w 54"/>
                    <a:gd name="T47" fmla="*/ 33 h 53"/>
                    <a:gd name="T48" fmla="*/ 26 w 54"/>
                    <a:gd name="T49" fmla="*/ 10 h 53"/>
                    <a:gd name="T50" fmla="*/ 28 w 54"/>
                    <a:gd name="T51" fmla="*/ 10 h 53"/>
                    <a:gd name="T52" fmla="*/ 29 w 54"/>
                    <a:gd name="T53" fmla="*/ 33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54" h="53">
                      <a:moveTo>
                        <a:pt x="27" y="0"/>
                      </a:moveTo>
                      <a:cubicBezTo>
                        <a:pt x="12" y="0"/>
                        <a:pt x="0" y="12"/>
                        <a:pt x="0" y="26"/>
                      </a:cubicBezTo>
                      <a:cubicBezTo>
                        <a:pt x="0" y="41"/>
                        <a:pt x="12" y="53"/>
                        <a:pt x="27" y="53"/>
                      </a:cubicBezTo>
                      <a:cubicBezTo>
                        <a:pt x="42" y="53"/>
                        <a:pt x="54" y="41"/>
                        <a:pt x="54" y="26"/>
                      </a:cubicBezTo>
                      <a:cubicBezTo>
                        <a:pt x="54" y="12"/>
                        <a:pt x="42" y="0"/>
                        <a:pt x="27" y="0"/>
                      </a:cubicBezTo>
                      <a:close/>
                      <a:moveTo>
                        <a:pt x="16" y="43"/>
                      </a:moveTo>
                      <a:cubicBezTo>
                        <a:pt x="16" y="42"/>
                        <a:pt x="17" y="40"/>
                        <a:pt x="17" y="38"/>
                      </a:cubicBezTo>
                      <a:cubicBezTo>
                        <a:pt x="17" y="32"/>
                        <a:pt x="13" y="26"/>
                        <a:pt x="7" y="24"/>
                      </a:cubicBezTo>
                      <a:cubicBezTo>
                        <a:pt x="7" y="20"/>
                        <a:pt x="9" y="15"/>
                        <a:pt x="13" y="12"/>
                      </a:cubicBezTo>
                      <a:cubicBezTo>
                        <a:pt x="16" y="8"/>
                        <a:pt x="21" y="6"/>
                        <a:pt x="27" y="6"/>
                      </a:cubicBezTo>
                      <a:cubicBezTo>
                        <a:pt x="32" y="6"/>
                        <a:pt x="37" y="8"/>
                        <a:pt x="41" y="12"/>
                      </a:cubicBezTo>
                      <a:cubicBezTo>
                        <a:pt x="44" y="15"/>
                        <a:pt x="46" y="20"/>
                        <a:pt x="47" y="24"/>
                      </a:cubicBezTo>
                      <a:cubicBezTo>
                        <a:pt x="41" y="26"/>
                        <a:pt x="37" y="32"/>
                        <a:pt x="37" y="38"/>
                      </a:cubicBezTo>
                      <a:cubicBezTo>
                        <a:pt x="37" y="40"/>
                        <a:pt x="37" y="42"/>
                        <a:pt x="38" y="43"/>
                      </a:cubicBezTo>
                      <a:cubicBezTo>
                        <a:pt x="35" y="45"/>
                        <a:pt x="31" y="46"/>
                        <a:pt x="27" y="46"/>
                      </a:cubicBezTo>
                      <a:cubicBezTo>
                        <a:pt x="23" y="46"/>
                        <a:pt x="19" y="45"/>
                        <a:pt x="16" y="43"/>
                      </a:cubicBezTo>
                      <a:close/>
                      <a:moveTo>
                        <a:pt x="29" y="33"/>
                      </a:moveTo>
                      <a:cubicBezTo>
                        <a:pt x="30" y="33"/>
                        <a:pt x="30" y="34"/>
                        <a:pt x="30" y="35"/>
                      </a:cubicBezTo>
                      <a:cubicBezTo>
                        <a:pt x="30" y="38"/>
                        <a:pt x="30" y="38"/>
                        <a:pt x="30" y="38"/>
                      </a:cubicBezTo>
                      <a:cubicBezTo>
                        <a:pt x="30" y="39"/>
                        <a:pt x="29" y="40"/>
                        <a:pt x="28" y="40"/>
                      </a:cubicBezTo>
                      <a:cubicBezTo>
                        <a:pt x="25" y="40"/>
                        <a:pt x="25" y="40"/>
                        <a:pt x="25" y="40"/>
                      </a:cubicBezTo>
                      <a:cubicBezTo>
                        <a:pt x="24" y="40"/>
                        <a:pt x="23" y="39"/>
                        <a:pt x="23" y="38"/>
                      </a:cubicBezTo>
                      <a:cubicBezTo>
                        <a:pt x="23" y="35"/>
                        <a:pt x="23" y="35"/>
                        <a:pt x="23" y="35"/>
                      </a:cubicBezTo>
                      <a:cubicBezTo>
                        <a:pt x="23" y="34"/>
                        <a:pt x="24" y="33"/>
                        <a:pt x="25" y="33"/>
                      </a:cubicBezTo>
                      <a:cubicBezTo>
                        <a:pt x="26" y="10"/>
                        <a:pt x="26" y="10"/>
                        <a:pt x="26" y="10"/>
                      </a:cubicBezTo>
                      <a:cubicBezTo>
                        <a:pt x="28" y="10"/>
                        <a:pt x="28" y="10"/>
                        <a:pt x="28" y="10"/>
                      </a:cubicBezTo>
                      <a:lnTo>
                        <a:pt x="29" y="3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58" name="ï$ḷíďe">
                  <a:extLst>
                    <a:ext uri="{FF2B5EF4-FFF2-40B4-BE49-F238E27FC236}">
                      <a16:creationId xmlns:a16="http://schemas.microsoft.com/office/drawing/2014/main" xmlns="" id="{45C4489B-2372-4AFC-8951-5B8AF29F60C6}"/>
                    </a:ext>
                  </a:extLst>
                </p:cNvPr>
                <p:cNvSpPr/>
                <p:nvPr/>
              </p:nvSpPr>
              <p:spPr bwMode="auto">
                <a:xfrm>
                  <a:off x="7489088" y="3493458"/>
                  <a:ext cx="201605" cy="199648"/>
                </a:xfrm>
                <a:custGeom>
                  <a:avLst/>
                  <a:gdLst>
                    <a:gd name="T0" fmla="*/ 32 w 63"/>
                    <a:gd name="T1" fmla="*/ 62 h 62"/>
                    <a:gd name="T2" fmla="*/ 0 w 63"/>
                    <a:gd name="T3" fmla="*/ 31 h 62"/>
                    <a:gd name="T4" fmla="*/ 32 w 63"/>
                    <a:gd name="T5" fmla="*/ 0 h 62"/>
                    <a:gd name="T6" fmla="*/ 63 w 63"/>
                    <a:gd name="T7" fmla="*/ 31 h 62"/>
                    <a:gd name="T8" fmla="*/ 32 w 63"/>
                    <a:gd name="T9" fmla="*/ 62 h 62"/>
                    <a:gd name="T10" fmla="*/ 58 w 63"/>
                    <a:gd name="T11" fmla="*/ 36 h 62"/>
                    <a:gd name="T12" fmla="*/ 41 w 63"/>
                    <a:gd name="T13" fmla="*/ 34 h 62"/>
                    <a:gd name="T14" fmla="*/ 46 w 63"/>
                    <a:gd name="T15" fmla="*/ 53 h 62"/>
                    <a:gd name="T16" fmla="*/ 58 w 63"/>
                    <a:gd name="T17" fmla="*/ 36 h 62"/>
                    <a:gd name="T18" fmla="*/ 42 w 63"/>
                    <a:gd name="T19" fmla="*/ 56 h 62"/>
                    <a:gd name="T20" fmla="*/ 36 w 63"/>
                    <a:gd name="T21" fmla="*/ 36 h 62"/>
                    <a:gd name="T22" fmla="*/ 36 w 63"/>
                    <a:gd name="T23" fmla="*/ 36 h 62"/>
                    <a:gd name="T24" fmla="*/ 15 w 63"/>
                    <a:gd name="T25" fmla="*/ 52 h 62"/>
                    <a:gd name="T26" fmla="*/ 32 w 63"/>
                    <a:gd name="T27" fmla="*/ 58 h 62"/>
                    <a:gd name="T28" fmla="*/ 42 w 63"/>
                    <a:gd name="T29" fmla="*/ 56 h 62"/>
                    <a:gd name="T30" fmla="*/ 12 w 63"/>
                    <a:gd name="T31" fmla="*/ 49 h 62"/>
                    <a:gd name="T32" fmla="*/ 33 w 63"/>
                    <a:gd name="T33" fmla="*/ 32 h 62"/>
                    <a:gd name="T34" fmla="*/ 34 w 63"/>
                    <a:gd name="T35" fmla="*/ 31 h 62"/>
                    <a:gd name="T36" fmla="*/ 32 w 63"/>
                    <a:gd name="T37" fmla="*/ 27 h 62"/>
                    <a:gd name="T38" fmla="*/ 5 w 63"/>
                    <a:gd name="T39" fmla="*/ 31 h 62"/>
                    <a:gd name="T40" fmla="*/ 5 w 63"/>
                    <a:gd name="T41" fmla="*/ 31 h 62"/>
                    <a:gd name="T42" fmla="*/ 12 w 63"/>
                    <a:gd name="T43" fmla="*/ 49 h 62"/>
                    <a:gd name="T44" fmla="*/ 5 w 63"/>
                    <a:gd name="T45" fmla="*/ 26 h 62"/>
                    <a:gd name="T46" fmla="*/ 30 w 63"/>
                    <a:gd name="T47" fmla="*/ 23 h 62"/>
                    <a:gd name="T48" fmla="*/ 20 w 63"/>
                    <a:gd name="T49" fmla="*/ 7 h 62"/>
                    <a:gd name="T50" fmla="*/ 5 w 63"/>
                    <a:gd name="T51" fmla="*/ 26 h 62"/>
                    <a:gd name="T52" fmla="*/ 25 w 63"/>
                    <a:gd name="T53" fmla="*/ 6 h 62"/>
                    <a:gd name="T54" fmla="*/ 35 w 63"/>
                    <a:gd name="T55" fmla="*/ 21 h 62"/>
                    <a:gd name="T56" fmla="*/ 49 w 63"/>
                    <a:gd name="T57" fmla="*/ 12 h 62"/>
                    <a:gd name="T58" fmla="*/ 32 w 63"/>
                    <a:gd name="T59" fmla="*/ 5 h 62"/>
                    <a:gd name="T60" fmla="*/ 25 w 63"/>
                    <a:gd name="T61" fmla="*/ 6 h 62"/>
                    <a:gd name="T62" fmla="*/ 52 w 63"/>
                    <a:gd name="T63" fmla="*/ 15 h 62"/>
                    <a:gd name="T64" fmla="*/ 37 w 63"/>
                    <a:gd name="T65" fmla="*/ 25 h 62"/>
                    <a:gd name="T66" fmla="*/ 39 w 63"/>
                    <a:gd name="T67" fmla="*/ 29 h 62"/>
                    <a:gd name="T68" fmla="*/ 40 w 63"/>
                    <a:gd name="T69" fmla="*/ 30 h 62"/>
                    <a:gd name="T70" fmla="*/ 58 w 63"/>
                    <a:gd name="T71" fmla="*/ 31 h 62"/>
                    <a:gd name="T72" fmla="*/ 52 w 63"/>
                    <a:gd name="T73" fmla="*/ 15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63" h="62">
                      <a:moveTo>
                        <a:pt x="32" y="62"/>
                      </a:moveTo>
                      <a:cubicBezTo>
                        <a:pt x="14" y="62"/>
                        <a:pt x="0" y="49"/>
                        <a:pt x="0" y="31"/>
                      </a:cubicBezTo>
                      <a:cubicBezTo>
                        <a:pt x="0" y="14"/>
                        <a:pt x="14" y="0"/>
                        <a:pt x="32" y="0"/>
                      </a:cubicBezTo>
                      <a:cubicBezTo>
                        <a:pt x="49" y="0"/>
                        <a:pt x="63" y="14"/>
                        <a:pt x="63" y="31"/>
                      </a:cubicBezTo>
                      <a:cubicBezTo>
                        <a:pt x="63" y="49"/>
                        <a:pt x="49" y="62"/>
                        <a:pt x="32" y="62"/>
                      </a:cubicBezTo>
                      <a:close/>
                      <a:moveTo>
                        <a:pt x="58" y="36"/>
                      </a:moveTo>
                      <a:cubicBezTo>
                        <a:pt x="57" y="35"/>
                        <a:pt x="50" y="33"/>
                        <a:pt x="41" y="34"/>
                      </a:cubicBezTo>
                      <a:cubicBezTo>
                        <a:pt x="45" y="44"/>
                        <a:pt x="46" y="52"/>
                        <a:pt x="46" y="53"/>
                      </a:cubicBezTo>
                      <a:cubicBezTo>
                        <a:pt x="52" y="49"/>
                        <a:pt x="57" y="43"/>
                        <a:pt x="58" y="36"/>
                      </a:cubicBezTo>
                      <a:close/>
                      <a:moveTo>
                        <a:pt x="42" y="56"/>
                      </a:moveTo>
                      <a:cubicBezTo>
                        <a:pt x="41" y="54"/>
                        <a:pt x="40" y="45"/>
                        <a:pt x="36" y="36"/>
                      </a:cubicBezTo>
                      <a:cubicBezTo>
                        <a:pt x="36" y="36"/>
                        <a:pt x="36" y="36"/>
                        <a:pt x="36" y="36"/>
                      </a:cubicBezTo>
                      <a:cubicBezTo>
                        <a:pt x="21" y="41"/>
                        <a:pt x="16" y="51"/>
                        <a:pt x="15" y="52"/>
                      </a:cubicBezTo>
                      <a:cubicBezTo>
                        <a:pt x="20" y="56"/>
                        <a:pt x="25" y="58"/>
                        <a:pt x="32" y="58"/>
                      </a:cubicBezTo>
                      <a:cubicBezTo>
                        <a:pt x="35" y="58"/>
                        <a:pt x="39" y="57"/>
                        <a:pt x="42" y="56"/>
                      </a:cubicBezTo>
                      <a:close/>
                      <a:moveTo>
                        <a:pt x="12" y="49"/>
                      </a:moveTo>
                      <a:cubicBezTo>
                        <a:pt x="12" y="48"/>
                        <a:pt x="20" y="36"/>
                        <a:pt x="33" y="32"/>
                      </a:cubicBezTo>
                      <a:cubicBezTo>
                        <a:pt x="34" y="32"/>
                        <a:pt x="34" y="31"/>
                        <a:pt x="34" y="31"/>
                      </a:cubicBezTo>
                      <a:cubicBezTo>
                        <a:pt x="34" y="30"/>
                        <a:pt x="33" y="28"/>
                        <a:pt x="32" y="27"/>
                      </a:cubicBezTo>
                      <a:cubicBezTo>
                        <a:pt x="19" y="31"/>
                        <a:pt x="6" y="31"/>
                        <a:pt x="5" y="31"/>
                      </a:cubicBezTo>
                      <a:cubicBezTo>
                        <a:pt x="5" y="31"/>
                        <a:pt x="5" y="31"/>
                        <a:pt x="5" y="31"/>
                      </a:cubicBezTo>
                      <a:cubicBezTo>
                        <a:pt x="5" y="38"/>
                        <a:pt x="8" y="44"/>
                        <a:pt x="12" y="49"/>
                      </a:cubicBezTo>
                      <a:close/>
                      <a:moveTo>
                        <a:pt x="5" y="26"/>
                      </a:moveTo>
                      <a:cubicBezTo>
                        <a:pt x="7" y="26"/>
                        <a:pt x="18" y="26"/>
                        <a:pt x="30" y="23"/>
                      </a:cubicBezTo>
                      <a:cubicBezTo>
                        <a:pt x="26" y="15"/>
                        <a:pt x="21" y="8"/>
                        <a:pt x="20" y="7"/>
                      </a:cubicBezTo>
                      <a:cubicBezTo>
                        <a:pt x="13" y="11"/>
                        <a:pt x="7" y="18"/>
                        <a:pt x="5" y="26"/>
                      </a:cubicBezTo>
                      <a:close/>
                      <a:moveTo>
                        <a:pt x="25" y="6"/>
                      </a:moveTo>
                      <a:cubicBezTo>
                        <a:pt x="26" y="7"/>
                        <a:pt x="31" y="13"/>
                        <a:pt x="35" y="21"/>
                      </a:cubicBezTo>
                      <a:cubicBezTo>
                        <a:pt x="45" y="18"/>
                        <a:pt x="49" y="12"/>
                        <a:pt x="49" y="12"/>
                      </a:cubicBezTo>
                      <a:cubicBezTo>
                        <a:pt x="44" y="7"/>
                        <a:pt x="38" y="5"/>
                        <a:pt x="32" y="5"/>
                      </a:cubicBezTo>
                      <a:cubicBezTo>
                        <a:pt x="29" y="5"/>
                        <a:pt x="27" y="5"/>
                        <a:pt x="25" y="6"/>
                      </a:cubicBezTo>
                      <a:close/>
                      <a:moveTo>
                        <a:pt x="52" y="15"/>
                      </a:moveTo>
                      <a:cubicBezTo>
                        <a:pt x="52" y="15"/>
                        <a:pt x="47" y="21"/>
                        <a:pt x="37" y="25"/>
                      </a:cubicBezTo>
                      <a:cubicBezTo>
                        <a:pt x="38" y="26"/>
                        <a:pt x="38" y="28"/>
                        <a:pt x="39" y="29"/>
                      </a:cubicBezTo>
                      <a:cubicBezTo>
                        <a:pt x="39" y="29"/>
                        <a:pt x="39" y="30"/>
                        <a:pt x="40" y="30"/>
                      </a:cubicBezTo>
                      <a:cubicBezTo>
                        <a:pt x="48" y="29"/>
                        <a:pt x="57" y="31"/>
                        <a:pt x="58" y="31"/>
                      </a:cubicBezTo>
                      <a:cubicBezTo>
                        <a:pt x="58" y="25"/>
                        <a:pt x="56" y="19"/>
                        <a:pt x="52" y="1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325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59" name="îSḻïdê">
                  <a:extLst>
                    <a:ext uri="{FF2B5EF4-FFF2-40B4-BE49-F238E27FC236}">
                      <a16:creationId xmlns:a16="http://schemas.microsoft.com/office/drawing/2014/main" xmlns="" id="{320395CA-C427-4C0C-92C4-6785BF839825}"/>
                    </a:ext>
                  </a:extLst>
                </p:cNvPr>
                <p:cNvSpPr/>
                <p:nvPr/>
              </p:nvSpPr>
              <p:spPr bwMode="auto">
                <a:xfrm>
                  <a:off x="7424496" y="4556288"/>
                  <a:ext cx="207477" cy="182031"/>
                </a:xfrm>
                <a:custGeom>
                  <a:avLst/>
                  <a:gdLst>
                    <a:gd name="T0" fmla="*/ 65 w 65"/>
                    <a:gd name="T1" fmla="*/ 19 h 57"/>
                    <a:gd name="T2" fmla="*/ 47 w 65"/>
                    <a:gd name="T3" fmla="*/ 0 h 57"/>
                    <a:gd name="T4" fmla="*/ 32 w 65"/>
                    <a:gd name="T5" fmla="*/ 6 h 57"/>
                    <a:gd name="T6" fmla="*/ 18 w 65"/>
                    <a:gd name="T7" fmla="*/ 0 h 57"/>
                    <a:gd name="T8" fmla="*/ 0 w 65"/>
                    <a:gd name="T9" fmla="*/ 19 h 57"/>
                    <a:gd name="T10" fmla="*/ 6 w 65"/>
                    <a:gd name="T11" fmla="*/ 33 h 57"/>
                    <a:gd name="T12" fmla="*/ 6 w 65"/>
                    <a:gd name="T13" fmla="*/ 33 h 57"/>
                    <a:gd name="T14" fmla="*/ 26 w 65"/>
                    <a:gd name="T15" fmla="*/ 53 h 57"/>
                    <a:gd name="T16" fmla="*/ 32 w 65"/>
                    <a:gd name="T17" fmla="*/ 57 h 57"/>
                    <a:gd name="T18" fmla="*/ 39 w 65"/>
                    <a:gd name="T19" fmla="*/ 53 h 57"/>
                    <a:gd name="T20" fmla="*/ 59 w 65"/>
                    <a:gd name="T21" fmla="*/ 33 h 57"/>
                    <a:gd name="T22" fmla="*/ 59 w 65"/>
                    <a:gd name="T23" fmla="*/ 33 h 57"/>
                    <a:gd name="T24" fmla="*/ 65 w 65"/>
                    <a:gd name="T25" fmla="*/ 19 h 57"/>
                    <a:gd name="T26" fmla="*/ 54 w 65"/>
                    <a:gd name="T27" fmla="*/ 27 h 57"/>
                    <a:gd name="T28" fmla="*/ 33 w 65"/>
                    <a:gd name="T29" fmla="*/ 47 h 57"/>
                    <a:gd name="T30" fmla="*/ 32 w 65"/>
                    <a:gd name="T31" fmla="*/ 48 h 57"/>
                    <a:gd name="T32" fmla="*/ 32 w 65"/>
                    <a:gd name="T33" fmla="*/ 47 h 57"/>
                    <a:gd name="T34" fmla="*/ 11 w 65"/>
                    <a:gd name="T35" fmla="*/ 27 h 57"/>
                    <a:gd name="T36" fmla="*/ 8 w 65"/>
                    <a:gd name="T37" fmla="*/ 19 h 57"/>
                    <a:gd name="T38" fmla="*/ 18 w 65"/>
                    <a:gd name="T39" fmla="*/ 8 h 57"/>
                    <a:gd name="T40" fmla="*/ 26 w 65"/>
                    <a:gd name="T41" fmla="*/ 11 h 57"/>
                    <a:gd name="T42" fmla="*/ 32 w 65"/>
                    <a:gd name="T43" fmla="*/ 18 h 57"/>
                    <a:gd name="T44" fmla="*/ 39 w 65"/>
                    <a:gd name="T45" fmla="*/ 11 h 57"/>
                    <a:gd name="T46" fmla="*/ 47 w 65"/>
                    <a:gd name="T47" fmla="*/ 8 h 57"/>
                    <a:gd name="T48" fmla="*/ 57 w 65"/>
                    <a:gd name="T49" fmla="*/ 19 h 57"/>
                    <a:gd name="T50" fmla="*/ 54 w 65"/>
                    <a:gd name="T51" fmla="*/ 27 h 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65" h="57">
                      <a:moveTo>
                        <a:pt x="65" y="19"/>
                      </a:moveTo>
                      <a:cubicBezTo>
                        <a:pt x="65" y="8"/>
                        <a:pt x="57" y="0"/>
                        <a:pt x="47" y="0"/>
                      </a:cubicBezTo>
                      <a:cubicBezTo>
                        <a:pt x="41" y="0"/>
                        <a:pt x="36" y="2"/>
                        <a:pt x="32" y="6"/>
                      </a:cubicBezTo>
                      <a:cubicBezTo>
                        <a:pt x="29" y="2"/>
                        <a:pt x="24" y="0"/>
                        <a:pt x="18" y="0"/>
                      </a:cubicBezTo>
                      <a:cubicBezTo>
                        <a:pt x="8" y="0"/>
                        <a:pt x="0" y="8"/>
                        <a:pt x="0" y="19"/>
                      </a:cubicBezTo>
                      <a:cubicBezTo>
                        <a:pt x="0" y="24"/>
                        <a:pt x="2" y="29"/>
                        <a:pt x="6" y="33"/>
                      </a:cubicBezTo>
                      <a:cubicBezTo>
                        <a:pt x="6" y="33"/>
                        <a:pt x="6" y="33"/>
                        <a:pt x="6" y="33"/>
                      </a:cubicBezTo>
                      <a:cubicBezTo>
                        <a:pt x="26" y="53"/>
                        <a:pt x="26" y="53"/>
                        <a:pt x="26" y="53"/>
                      </a:cubicBezTo>
                      <a:cubicBezTo>
                        <a:pt x="28" y="55"/>
                        <a:pt x="30" y="57"/>
                        <a:pt x="32" y="57"/>
                      </a:cubicBezTo>
                      <a:cubicBezTo>
                        <a:pt x="35" y="57"/>
                        <a:pt x="37" y="55"/>
                        <a:pt x="39" y="53"/>
                      </a:cubicBezTo>
                      <a:cubicBezTo>
                        <a:pt x="59" y="33"/>
                        <a:pt x="59" y="33"/>
                        <a:pt x="59" y="33"/>
                      </a:cubicBezTo>
                      <a:cubicBezTo>
                        <a:pt x="59" y="33"/>
                        <a:pt x="59" y="33"/>
                        <a:pt x="59" y="33"/>
                      </a:cubicBezTo>
                      <a:cubicBezTo>
                        <a:pt x="63" y="29"/>
                        <a:pt x="65" y="24"/>
                        <a:pt x="65" y="19"/>
                      </a:cubicBezTo>
                      <a:close/>
                      <a:moveTo>
                        <a:pt x="54" y="27"/>
                      </a:moveTo>
                      <a:cubicBezTo>
                        <a:pt x="33" y="47"/>
                        <a:pt x="33" y="47"/>
                        <a:pt x="33" y="47"/>
                      </a:cubicBezTo>
                      <a:cubicBezTo>
                        <a:pt x="33" y="47"/>
                        <a:pt x="33" y="48"/>
                        <a:pt x="32" y="48"/>
                      </a:cubicBezTo>
                      <a:cubicBezTo>
                        <a:pt x="32" y="48"/>
                        <a:pt x="32" y="47"/>
                        <a:pt x="32" y="47"/>
                      </a:cubicBezTo>
                      <a:cubicBezTo>
                        <a:pt x="11" y="27"/>
                        <a:pt x="11" y="27"/>
                        <a:pt x="11" y="27"/>
                      </a:cubicBezTo>
                      <a:cubicBezTo>
                        <a:pt x="9" y="24"/>
                        <a:pt x="8" y="22"/>
                        <a:pt x="8" y="19"/>
                      </a:cubicBezTo>
                      <a:cubicBezTo>
                        <a:pt x="8" y="13"/>
                        <a:pt x="13" y="8"/>
                        <a:pt x="18" y="8"/>
                      </a:cubicBezTo>
                      <a:cubicBezTo>
                        <a:pt x="22" y="8"/>
                        <a:pt x="24" y="9"/>
                        <a:pt x="26" y="11"/>
                      </a:cubicBezTo>
                      <a:cubicBezTo>
                        <a:pt x="32" y="18"/>
                        <a:pt x="32" y="18"/>
                        <a:pt x="32" y="18"/>
                      </a:cubicBezTo>
                      <a:cubicBezTo>
                        <a:pt x="39" y="11"/>
                        <a:pt x="39" y="11"/>
                        <a:pt x="39" y="11"/>
                      </a:cubicBezTo>
                      <a:cubicBezTo>
                        <a:pt x="41" y="9"/>
                        <a:pt x="43" y="8"/>
                        <a:pt x="47" y="8"/>
                      </a:cubicBezTo>
                      <a:cubicBezTo>
                        <a:pt x="52" y="8"/>
                        <a:pt x="57" y="13"/>
                        <a:pt x="57" y="19"/>
                      </a:cubicBezTo>
                      <a:cubicBezTo>
                        <a:pt x="57" y="22"/>
                        <a:pt x="56" y="24"/>
                        <a:pt x="54" y="2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60" name="ïsḻîdê">
                  <a:extLst>
                    <a:ext uri="{FF2B5EF4-FFF2-40B4-BE49-F238E27FC236}">
                      <a16:creationId xmlns:a16="http://schemas.microsoft.com/office/drawing/2014/main" xmlns="" id="{472D2CF5-578A-4147-98F5-34ADE345F9A7}"/>
                    </a:ext>
                  </a:extLst>
                </p:cNvPr>
                <p:cNvSpPr/>
                <p:nvPr/>
              </p:nvSpPr>
              <p:spPr bwMode="auto">
                <a:xfrm>
                  <a:off x="7725924" y="4971241"/>
                  <a:ext cx="150715" cy="154628"/>
                </a:xfrm>
                <a:custGeom>
                  <a:avLst/>
                  <a:gdLst>
                    <a:gd name="T0" fmla="*/ 43 w 47"/>
                    <a:gd name="T1" fmla="*/ 29 h 48"/>
                    <a:gd name="T2" fmla="*/ 47 w 47"/>
                    <a:gd name="T3" fmla="*/ 16 h 48"/>
                    <a:gd name="T4" fmla="*/ 42 w 47"/>
                    <a:gd name="T5" fmla="*/ 8 h 48"/>
                    <a:gd name="T6" fmla="*/ 37 w 47"/>
                    <a:gd name="T7" fmla="*/ 9 h 48"/>
                    <a:gd name="T8" fmla="*/ 28 w 47"/>
                    <a:gd name="T9" fmla="*/ 0 h 48"/>
                    <a:gd name="T10" fmla="*/ 19 w 47"/>
                    <a:gd name="T11" fmla="*/ 0 h 48"/>
                    <a:gd name="T12" fmla="*/ 18 w 47"/>
                    <a:gd name="T13" fmla="*/ 5 h 48"/>
                    <a:gd name="T14" fmla="*/ 5 w 47"/>
                    <a:gd name="T15" fmla="*/ 8 h 48"/>
                    <a:gd name="T16" fmla="*/ 0 w 47"/>
                    <a:gd name="T17" fmla="*/ 16 h 48"/>
                    <a:gd name="T18" fmla="*/ 4 w 47"/>
                    <a:gd name="T19" fmla="*/ 20 h 48"/>
                    <a:gd name="T20" fmla="*/ 0 w 47"/>
                    <a:gd name="T21" fmla="*/ 32 h 48"/>
                    <a:gd name="T22" fmla="*/ 5 w 47"/>
                    <a:gd name="T23" fmla="*/ 40 h 48"/>
                    <a:gd name="T24" fmla="*/ 10 w 47"/>
                    <a:gd name="T25" fmla="*/ 39 h 48"/>
                    <a:gd name="T26" fmla="*/ 19 w 47"/>
                    <a:gd name="T27" fmla="*/ 48 h 48"/>
                    <a:gd name="T28" fmla="*/ 28 w 47"/>
                    <a:gd name="T29" fmla="*/ 48 h 48"/>
                    <a:gd name="T30" fmla="*/ 29 w 47"/>
                    <a:gd name="T31" fmla="*/ 44 h 48"/>
                    <a:gd name="T32" fmla="*/ 42 w 47"/>
                    <a:gd name="T33" fmla="*/ 40 h 48"/>
                    <a:gd name="T34" fmla="*/ 47 w 47"/>
                    <a:gd name="T35" fmla="*/ 32 h 48"/>
                    <a:gd name="T36" fmla="*/ 43 w 47"/>
                    <a:gd name="T37" fmla="*/ 29 h 48"/>
                    <a:gd name="T38" fmla="*/ 23 w 47"/>
                    <a:gd name="T39" fmla="*/ 34 h 48"/>
                    <a:gd name="T40" fmla="*/ 14 w 47"/>
                    <a:gd name="T41" fmla="*/ 24 h 48"/>
                    <a:gd name="T42" fmla="*/ 23 w 47"/>
                    <a:gd name="T43" fmla="*/ 14 h 48"/>
                    <a:gd name="T44" fmla="*/ 33 w 47"/>
                    <a:gd name="T45" fmla="*/ 24 h 48"/>
                    <a:gd name="T46" fmla="*/ 23 w 47"/>
                    <a:gd name="T47" fmla="*/ 34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47" h="48">
                      <a:moveTo>
                        <a:pt x="43" y="29"/>
                      </a:moveTo>
                      <a:cubicBezTo>
                        <a:pt x="41" y="24"/>
                        <a:pt x="42" y="19"/>
                        <a:pt x="47" y="16"/>
                      </a:cubicBezTo>
                      <a:cubicBezTo>
                        <a:pt x="42" y="8"/>
                        <a:pt x="42" y="8"/>
                        <a:pt x="42" y="8"/>
                      </a:cubicBezTo>
                      <a:cubicBezTo>
                        <a:pt x="41" y="9"/>
                        <a:pt x="39" y="9"/>
                        <a:pt x="37" y="9"/>
                      </a:cubicBezTo>
                      <a:cubicBezTo>
                        <a:pt x="32" y="9"/>
                        <a:pt x="28" y="5"/>
                        <a:pt x="28" y="0"/>
                      </a:cubicBezTo>
                      <a:cubicBezTo>
                        <a:pt x="19" y="0"/>
                        <a:pt x="19" y="0"/>
                        <a:pt x="19" y="0"/>
                      </a:cubicBezTo>
                      <a:cubicBezTo>
                        <a:pt x="19" y="2"/>
                        <a:pt x="18" y="3"/>
                        <a:pt x="18" y="5"/>
                      </a:cubicBezTo>
                      <a:cubicBezTo>
                        <a:pt x="15" y="9"/>
                        <a:pt x="9" y="11"/>
                        <a:pt x="5" y="8"/>
                      </a:cubicBezTo>
                      <a:cubicBezTo>
                        <a:pt x="0" y="16"/>
                        <a:pt x="0" y="16"/>
                        <a:pt x="0" y="16"/>
                      </a:cubicBezTo>
                      <a:cubicBezTo>
                        <a:pt x="2" y="17"/>
                        <a:pt x="3" y="18"/>
                        <a:pt x="4" y="20"/>
                      </a:cubicBezTo>
                      <a:cubicBezTo>
                        <a:pt x="6" y="24"/>
                        <a:pt x="5" y="30"/>
                        <a:pt x="0" y="32"/>
                      </a:cubicBezTo>
                      <a:cubicBezTo>
                        <a:pt x="5" y="40"/>
                        <a:pt x="5" y="40"/>
                        <a:pt x="5" y="40"/>
                      </a:cubicBezTo>
                      <a:cubicBezTo>
                        <a:pt x="6" y="40"/>
                        <a:pt x="8" y="39"/>
                        <a:pt x="10" y="39"/>
                      </a:cubicBezTo>
                      <a:cubicBezTo>
                        <a:pt x="15" y="39"/>
                        <a:pt x="19" y="43"/>
                        <a:pt x="19" y="48"/>
                      </a:cubicBezTo>
                      <a:cubicBezTo>
                        <a:pt x="28" y="48"/>
                        <a:pt x="28" y="48"/>
                        <a:pt x="28" y="48"/>
                      </a:cubicBezTo>
                      <a:cubicBezTo>
                        <a:pt x="28" y="47"/>
                        <a:pt x="29" y="45"/>
                        <a:pt x="29" y="44"/>
                      </a:cubicBezTo>
                      <a:cubicBezTo>
                        <a:pt x="32" y="39"/>
                        <a:pt x="38" y="38"/>
                        <a:pt x="42" y="40"/>
                      </a:cubicBezTo>
                      <a:cubicBezTo>
                        <a:pt x="47" y="32"/>
                        <a:pt x="47" y="32"/>
                        <a:pt x="47" y="32"/>
                      </a:cubicBezTo>
                      <a:cubicBezTo>
                        <a:pt x="45" y="31"/>
                        <a:pt x="44" y="30"/>
                        <a:pt x="43" y="29"/>
                      </a:cubicBezTo>
                      <a:close/>
                      <a:moveTo>
                        <a:pt x="23" y="34"/>
                      </a:moveTo>
                      <a:cubicBezTo>
                        <a:pt x="18" y="34"/>
                        <a:pt x="14" y="30"/>
                        <a:pt x="14" y="24"/>
                      </a:cubicBezTo>
                      <a:cubicBezTo>
                        <a:pt x="14" y="19"/>
                        <a:pt x="18" y="14"/>
                        <a:pt x="23" y="14"/>
                      </a:cubicBezTo>
                      <a:cubicBezTo>
                        <a:pt x="29" y="14"/>
                        <a:pt x="33" y="19"/>
                        <a:pt x="33" y="24"/>
                      </a:cubicBezTo>
                      <a:cubicBezTo>
                        <a:pt x="33" y="30"/>
                        <a:pt x="29" y="34"/>
                        <a:pt x="23" y="3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61" name="işlîdè">
                  <a:extLst>
                    <a:ext uri="{FF2B5EF4-FFF2-40B4-BE49-F238E27FC236}">
                      <a16:creationId xmlns:a16="http://schemas.microsoft.com/office/drawing/2014/main" xmlns="" id="{E520CC83-7F3C-49C1-9588-101FBEDA4BAB}"/>
                    </a:ext>
                  </a:extLst>
                </p:cNvPr>
                <p:cNvSpPr/>
                <p:nvPr/>
              </p:nvSpPr>
              <p:spPr bwMode="auto">
                <a:xfrm>
                  <a:off x="6888188" y="4926222"/>
                  <a:ext cx="248581" cy="250538"/>
                </a:xfrm>
                <a:custGeom>
                  <a:avLst/>
                  <a:gdLst>
                    <a:gd name="T0" fmla="*/ 67 w 127"/>
                    <a:gd name="T1" fmla="*/ 0 h 128"/>
                    <a:gd name="T2" fmla="*/ 55 w 127"/>
                    <a:gd name="T3" fmla="*/ 13 h 128"/>
                    <a:gd name="T4" fmla="*/ 67 w 127"/>
                    <a:gd name="T5" fmla="*/ 25 h 128"/>
                    <a:gd name="T6" fmla="*/ 39 w 127"/>
                    <a:gd name="T7" fmla="*/ 56 h 128"/>
                    <a:gd name="T8" fmla="*/ 11 w 127"/>
                    <a:gd name="T9" fmla="*/ 56 h 128"/>
                    <a:gd name="T10" fmla="*/ 32 w 127"/>
                    <a:gd name="T11" fmla="*/ 79 h 128"/>
                    <a:gd name="T12" fmla="*/ 0 w 127"/>
                    <a:gd name="T13" fmla="*/ 123 h 128"/>
                    <a:gd name="T14" fmla="*/ 0 w 127"/>
                    <a:gd name="T15" fmla="*/ 128 h 128"/>
                    <a:gd name="T16" fmla="*/ 5 w 127"/>
                    <a:gd name="T17" fmla="*/ 128 h 128"/>
                    <a:gd name="T18" fmla="*/ 49 w 127"/>
                    <a:gd name="T19" fmla="*/ 93 h 128"/>
                    <a:gd name="T20" fmla="*/ 72 w 127"/>
                    <a:gd name="T21" fmla="*/ 116 h 128"/>
                    <a:gd name="T22" fmla="*/ 72 w 127"/>
                    <a:gd name="T23" fmla="*/ 88 h 128"/>
                    <a:gd name="T24" fmla="*/ 103 w 127"/>
                    <a:gd name="T25" fmla="*/ 61 h 128"/>
                    <a:gd name="T26" fmla="*/ 114 w 127"/>
                    <a:gd name="T27" fmla="*/ 72 h 128"/>
                    <a:gd name="T28" fmla="*/ 127 w 127"/>
                    <a:gd name="T29" fmla="*/ 61 h 128"/>
                    <a:gd name="T30" fmla="*/ 67 w 127"/>
                    <a:gd name="T31" fmla="*/ 0 h 128"/>
                    <a:gd name="T32" fmla="*/ 55 w 127"/>
                    <a:gd name="T33" fmla="*/ 69 h 128"/>
                    <a:gd name="T34" fmla="*/ 47 w 127"/>
                    <a:gd name="T35" fmla="*/ 61 h 128"/>
                    <a:gd name="T36" fmla="*/ 75 w 127"/>
                    <a:gd name="T37" fmla="*/ 33 h 128"/>
                    <a:gd name="T38" fmla="*/ 83 w 127"/>
                    <a:gd name="T39" fmla="*/ 41 h 128"/>
                    <a:gd name="T40" fmla="*/ 55 w 127"/>
                    <a:gd name="T41" fmla="*/ 69 h 1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27" h="128">
                      <a:moveTo>
                        <a:pt x="67" y="0"/>
                      </a:moveTo>
                      <a:lnTo>
                        <a:pt x="55" y="13"/>
                      </a:lnTo>
                      <a:lnTo>
                        <a:pt x="67" y="25"/>
                      </a:lnTo>
                      <a:lnTo>
                        <a:pt x="39" y="56"/>
                      </a:lnTo>
                      <a:lnTo>
                        <a:pt x="11" y="56"/>
                      </a:lnTo>
                      <a:lnTo>
                        <a:pt x="32" y="79"/>
                      </a:lnTo>
                      <a:lnTo>
                        <a:pt x="0" y="123"/>
                      </a:lnTo>
                      <a:lnTo>
                        <a:pt x="0" y="128"/>
                      </a:lnTo>
                      <a:lnTo>
                        <a:pt x="5" y="128"/>
                      </a:lnTo>
                      <a:lnTo>
                        <a:pt x="49" y="93"/>
                      </a:lnTo>
                      <a:lnTo>
                        <a:pt x="72" y="116"/>
                      </a:lnTo>
                      <a:lnTo>
                        <a:pt x="72" y="88"/>
                      </a:lnTo>
                      <a:lnTo>
                        <a:pt x="103" y="61"/>
                      </a:lnTo>
                      <a:lnTo>
                        <a:pt x="114" y="72"/>
                      </a:lnTo>
                      <a:lnTo>
                        <a:pt x="127" y="61"/>
                      </a:lnTo>
                      <a:lnTo>
                        <a:pt x="67" y="0"/>
                      </a:lnTo>
                      <a:close/>
                      <a:moveTo>
                        <a:pt x="55" y="69"/>
                      </a:moveTo>
                      <a:lnTo>
                        <a:pt x="47" y="61"/>
                      </a:lnTo>
                      <a:lnTo>
                        <a:pt x="75" y="33"/>
                      </a:lnTo>
                      <a:lnTo>
                        <a:pt x="83" y="41"/>
                      </a:lnTo>
                      <a:lnTo>
                        <a:pt x="55" y="6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475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62" name="î$ḻiḍè">
                  <a:extLst>
                    <a:ext uri="{FF2B5EF4-FFF2-40B4-BE49-F238E27FC236}">
                      <a16:creationId xmlns:a16="http://schemas.microsoft.com/office/drawing/2014/main" xmlns="" id="{016E1BB4-DA56-4C43-B06C-6CD4D7DCEABE}"/>
                    </a:ext>
                  </a:extLst>
                </p:cNvPr>
                <p:cNvSpPr/>
                <p:nvPr/>
              </p:nvSpPr>
              <p:spPr bwMode="auto">
                <a:xfrm>
                  <a:off x="6868614" y="4354682"/>
                  <a:ext cx="182032" cy="185946"/>
                </a:xfrm>
                <a:custGeom>
                  <a:avLst/>
                  <a:gdLst>
                    <a:gd name="T0" fmla="*/ 57 w 57"/>
                    <a:gd name="T1" fmla="*/ 29 h 58"/>
                    <a:gd name="T2" fmla="*/ 28 w 57"/>
                    <a:gd name="T3" fmla="*/ 58 h 58"/>
                    <a:gd name="T4" fmla="*/ 0 w 57"/>
                    <a:gd name="T5" fmla="*/ 29 h 58"/>
                    <a:gd name="T6" fmla="*/ 28 w 57"/>
                    <a:gd name="T7" fmla="*/ 0 h 58"/>
                    <a:gd name="T8" fmla="*/ 57 w 57"/>
                    <a:gd name="T9" fmla="*/ 29 h 58"/>
                    <a:gd name="T10" fmla="*/ 5 w 57"/>
                    <a:gd name="T11" fmla="*/ 29 h 58"/>
                    <a:gd name="T12" fmla="*/ 28 w 57"/>
                    <a:gd name="T13" fmla="*/ 52 h 58"/>
                    <a:gd name="T14" fmla="*/ 52 w 57"/>
                    <a:gd name="T15" fmla="*/ 29 h 58"/>
                    <a:gd name="T16" fmla="*/ 28 w 57"/>
                    <a:gd name="T17" fmla="*/ 6 h 58"/>
                    <a:gd name="T18" fmla="*/ 5 w 57"/>
                    <a:gd name="T19" fmla="*/ 29 h 58"/>
                    <a:gd name="T20" fmla="*/ 31 w 57"/>
                    <a:gd name="T21" fmla="*/ 12 h 58"/>
                    <a:gd name="T22" fmla="*/ 45 w 57"/>
                    <a:gd name="T23" fmla="*/ 26 h 58"/>
                    <a:gd name="T24" fmla="*/ 45 w 57"/>
                    <a:gd name="T25" fmla="*/ 31 h 58"/>
                    <a:gd name="T26" fmla="*/ 40 w 57"/>
                    <a:gd name="T27" fmla="*/ 31 h 58"/>
                    <a:gd name="T28" fmla="*/ 32 w 57"/>
                    <a:gd name="T29" fmla="*/ 23 h 58"/>
                    <a:gd name="T30" fmla="*/ 32 w 57"/>
                    <a:gd name="T31" fmla="*/ 43 h 58"/>
                    <a:gd name="T32" fmla="*/ 28 w 57"/>
                    <a:gd name="T33" fmla="*/ 47 h 58"/>
                    <a:gd name="T34" fmla="*/ 25 w 57"/>
                    <a:gd name="T35" fmla="*/ 43 h 58"/>
                    <a:gd name="T36" fmla="*/ 25 w 57"/>
                    <a:gd name="T37" fmla="*/ 23 h 58"/>
                    <a:gd name="T38" fmla="*/ 17 w 57"/>
                    <a:gd name="T39" fmla="*/ 31 h 58"/>
                    <a:gd name="T40" fmla="*/ 12 w 57"/>
                    <a:gd name="T41" fmla="*/ 31 h 58"/>
                    <a:gd name="T42" fmla="*/ 11 w 57"/>
                    <a:gd name="T43" fmla="*/ 29 h 58"/>
                    <a:gd name="T44" fmla="*/ 12 w 57"/>
                    <a:gd name="T45" fmla="*/ 26 h 58"/>
                    <a:gd name="T46" fmla="*/ 26 w 57"/>
                    <a:gd name="T47" fmla="*/ 12 h 58"/>
                    <a:gd name="T48" fmla="*/ 31 w 57"/>
                    <a:gd name="T49" fmla="*/ 12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57" h="58">
                      <a:moveTo>
                        <a:pt x="57" y="29"/>
                      </a:moveTo>
                      <a:cubicBezTo>
                        <a:pt x="57" y="45"/>
                        <a:pt x="44" y="58"/>
                        <a:pt x="28" y="58"/>
                      </a:cubicBezTo>
                      <a:cubicBezTo>
                        <a:pt x="13" y="58"/>
                        <a:pt x="0" y="45"/>
                        <a:pt x="0" y="29"/>
                      </a:cubicBezTo>
                      <a:cubicBezTo>
                        <a:pt x="0" y="13"/>
                        <a:pt x="13" y="0"/>
                        <a:pt x="28" y="0"/>
                      </a:cubicBezTo>
                      <a:cubicBezTo>
                        <a:pt x="44" y="0"/>
                        <a:pt x="57" y="13"/>
                        <a:pt x="57" y="29"/>
                      </a:cubicBezTo>
                      <a:close/>
                      <a:moveTo>
                        <a:pt x="5" y="29"/>
                      </a:moveTo>
                      <a:cubicBezTo>
                        <a:pt x="5" y="42"/>
                        <a:pt x="16" y="52"/>
                        <a:pt x="28" y="52"/>
                      </a:cubicBezTo>
                      <a:cubicBezTo>
                        <a:pt x="41" y="52"/>
                        <a:pt x="52" y="42"/>
                        <a:pt x="52" y="29"/>
                      </a:cubicBezTo>
                      <a:cubicBezTo>
                        <a:pt x="52" y="16"/>
                        <a:pt x="41" y="6"/>
                        <a:pt x="28" y="6"/>
                      </a:cubicBezTo>
                      <a:cubicBezTo>
                        <a:pt x="16" y="6"/>
                        <a:pt x="5" y="16"/>
                        <a:pt x="5" y="29"/>
                      </a:cubicBezTo>
                      <a:close/>
                      <a:moveTo>
                        <a:pt x="31" y="12"/>
                      </a:moveTo>
                      <a:cubicBezTo>
                        <a:pt x="45" y="26"/>
                        <a:pt x="45" y="26"/>
                        <a:pt x="45" y="26"/>
                      </a:cubicBezTo>
                      <a:cubicBezTo>
                        <a:pt x="47" y="28"/>
                        <a:pt x="47" y="30"/>
                        <a:pt x="45" y="31"/>
                      </a:cubicBezTo>
                      <a:cubicBezTo>
                        <a:pt x="44" y="33"/>
                        <a:pt x="42" y="33"/>
                        <a:pt x="40" y="31"/>
                      </a:cubicBezTo>
                      <a:cubicBezTo>
                        <a:pt x="32" y="23"/>
                        <a:pt x="32" y="23"/>
                        <a:pt x="32" y="23"/>
                      </a:cubicBezTo>
                      <a:cubicBezTo>
                        <a:pt x="32" y="43"/>
                        <a:pt x="32" y="43"/>
                        <a:pt x="32" y="43"/>
                      </a:cubicBezTo>
                      <a:cubicBezTo>
                        <a:pt x="32" y="45"/>
                        <a:pt x="30" y="47"/>
                        <a:pt x="28" y="47"/>
                      </a:cubicBezTo>
                      <a:cubicBezTo>
                        <a:pt x="26" y="47"/>
                        <a:pt x="25" y="45"/>
                        <a:pt x="25" y="43"/>
                      </a:cubicBezTo>
                      <a:cubicBezTo>
                        <a:pt x="25" y="23"/>
                        <a:pt x="25" y="23"/>
                        <a:pt x="25" y="23"/>
                      </a:cubicBezTo>
                      <a:cubicBezTo>
                        <a:pt x="17" y="31"/>
                        <a:pt x="17" y="31"/>
                        <a:pt x="17" y="31"/>
                      </a:cubicBezTo>
                      <a:cubicBezTo>
                        <a:pt x="15" y="33"/>
                        <a:pt x="13" y="33"/>
                        <a:pt x="12" y="31"/>
                      </a:cubicBezTo>
                      <a:cubicBezTo>
                        <a:pt x="11" y="31"/>
                        <a:pt x="11" y="30"/>
                        <a:pt x="11" y="29"/>
                      </a:cubicBezTo>
                      <a:cubicBezTo>
                        <a:pt x="11" y="28"/>
                        <a:pt x="11" y="27"/>
                        <a:pt x="12" y="26"/>
                      </a:cubicBezTo>
                      <a:cubicBezTo>
                        <a:pt x="26" y="12"/>
                        <a:pt x="26" y="12"/>
                        <a:pt x="26" y="12"/>
                      </a:cubicBezTo>
                      <a:cubicBezTo>
                        <a:pt x="27" y="11"/>
                        <a:pt x="30" y="11"/>
                        <a:pt x="31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63" name="íṩḷiḍê">
                  <a:extLst>
                    <a:ext uri="{FF2B5EF4-FFF2-40B4-BE49-F238E27FC236}">
                      <a16:creationId xmlns:a16="http://schemas.microsoft.com/office/drawing/2014/main" xmlns="" id="{9E67CFEF-E0F1-4C71-B879-434DCA28D620}"/>
                    </a:ext>
                  </a:extLst>
                </p:cNvPr>
                <p:cNvSpPr/>
                <p:nvPr/>
              </p:nvSpPr>
              <p:spPr bwMode="auto">
                <a:xfrm>
                  <a:off x="6958652" y="3260536"/>
                  <a:ext cx="287728" cy="160501"/>
                </a:xfrm>
                <a:custGeom>
                  <a:avLst/>
                  <a:gdLst>
                    <a:gd name="T0" fmla="*/ 83 w 90"/>
                    <a:gd name="T1" fmla="*/ 46 h 50"/>
                    <a:gd name="T2" fmla="*/ 85 w 90"/>
                    <a:gd name="T3" fmla="*/ 36 h 50"/>
                    <a:gd name="T4" fmla="*/ 87 w 90"/>
                    <a:gd name="T5" fmla="*/ 27 h 50"/>
                    <a:gd name="T6" fmla="*/ 89 w 90"/>
                    <a:gd name="T7" fmla="*/ 16 h 50"/>
                    <a:gd name="T8" fmla="*/ 86 w 90"/>
                    <a:gd name="T9" fmla="*/ 10 h 50"/>
                    <a:gd name="T10" fmla="*/ 64 w 90"/>
                    <a:gd name="T11" fmla="*/ 1 h 50"/>
                    <a:gd name="T12" fmla="*/ 57 w 90"/>
                    <a:gd name="T13" fmla="*/ 3 h 50"/>
                    <a:gd name="T14" fmla="*/ 52 w 90"/>
                    <a:gd name="T15" fmla="*/ 13 h 50"/>
                    <a:gd name="T16" fmla="*/ 51 w 90"/>
                    <a:gd name="T17" fmla="*/ 14 h 50"/>
                    <a:gd name="T18" fmla="*/ 15 w 90"/>
                    <a:gd name="T19" fmla="*/ 6 h 50"/>
                    <a:gd name="T20" fmla="*/ 0 w 90"/>
                    <a:gd name="T21" fmla="*/ 13 h 50"/>
                    <a:gd name="T22" fmla="*/ 8 w 90"/>
                    <a:gd name="T23" fmla="*/ 25 h 50"/>
                    <a:gd name="T24" fmla="*/ 12 w 90"/>
                    <a:gd name="T25" fmla="*/ 22 h 50"/>
                    <a:gd name="T26" fmla="*/ 17 w 90"/>
                    <a:gd name="T27" fmla="*/ 30 h 50"/>
                    <a:gd name="T28" fmla="*/ 25 w 90"/>
                    <a:gd name="T29" fmla="*/ 25 h 50"/>
                    <a:gd name="T30" fmla="*/ 30 w 90"/>
                    <a:gd name="T31" fmla="*/ 33 h 50"/>
                    <a:gd name="T32" fmla="*/ 38 w 90"/>
                    <a:gd name="T33" fmla="*/ 28 h 50"/>
                    <a:gd name="T34" fmla="*/ 43 w 90"/>
                    <a:gd name="T35" fmla="*/ 35 h 50"/>
                    <a:gd name="T36" fmla="*/ 47 w 90"/>
                    <a:gd name="T37" fmla="*/ 33 h 50"/>
                    <a:gd name="T38" fmla="*/ 47 w 90"/>
                    <a:gd name="T39" fmla="*/ 34 h 50"/>
                    <a:gd name="T40" fmla="*/ 48 w 90"/>
                    <a:gd name="T41" fmla="*/ 45 h 50"/>
                    <a:gd name="T42" fmla="*/ 54 w 90"/>
                    <a:gd name="T43" fmla="*/ 50 h 50"/>
                    <a:gd name="T44" fmla="*/ 78 w 90"/>
                    <a:gd name="T45" fmla="*/ 50 h 50"/>
                    <a:gd name="T46" fmla="*/ 83 w 90"/>
                    <a:gd name="T47" fmla="*/ 46 h 50"/>
                    <a:gd name="T48" fmla="*/ 17 w 90"/>
                    <a:gd name="T49" fmla="*/ 15 h 50"/>
                    <a:gd name="T50" fmla="*/ 18 w 90"/>
                    <a:gd name="T51" fmla="*/ 11 h 50"/>
                    <a:gd name="T52" fmla="*/ 49 w 90"/>
                    <a:gd name="T53" fmla="*/ 17 h 50"/>
                    <a:gd name="T54" fmla="*/ 48 w 90"/>
                    <a:gd name="T55" fmla="*/ 22 h 50"/>
                    <a:gd name="T56" fmla="*/ 17 w 90"/>
                    <a:gd name="T57" fmla="*/ 15 h 50"/>
                    <a:gd name="T58" fmla="*/ 73 w 90"/>
                    <a:gd name="T59" fmla="*/ 45 h 50"/>
                    <a:gd name="T60" fmla="*/ 69 w 90"/>
                    <a:gd name="T61" fmla="*/ 44 h 50"/>
                    <a:gd name="T62" fmla="*/ 67 w 90"/>
                    <a:gd name="T63" fmla="*/ 41 h 50"/>
                    <a:gd name="T64" fmla="*/ 73 w 90"/>
                    <a:gd name="T65" fmla="*/ 14 h 50"/>
                    <a:gd name="T66" fmla="*/ 75 w 90"/>
                    <a:gd name="T67" fmla="*/ 12 h 50"/>
                    <a:gd name="T68" fmla="*/ 80 w 90"/>
                    <a:gd name="T69" fmla="*/ 13 h 50"/>
                    <a:gd name="T70" fmla="*/ 82 w 90"/>
                    <a:gd name="T71" fmla="*/ 16 h 50"/>
                    <a:gd name="T72" fmla="*/ 76 w 90"/>
                    <a:gd name="T73" fmla="*/ 43 h 50"/>
                    <a:gd name="T74" fmla="*/ 73 w 90"/>
                    <a:gd name="T75" fmla="*/ 45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90" h="50">
                      <a:moveTo>
                        <a:pt x="83" y="46"/>
                      </a:moveTo>
                      <a:cubicBezTo>
                        <a:pt x="85" y="36"/>
                        <a:pt x="85" y="36"/>
                        <a:pt x="85" y="36"/>
                      </a:cubicBezTo>
                      <a:cubicBezTo>
                        <a:pt x="86" y="33"/>
                        <a:pt x="87" y="29"/>
                        <a:pt x="87" y="27"/>
                      </a:cubicBezTo>
                      <a:cubicBezTo>
                        <a:pt x="89" y="16"/>
                        <a:pt x="89" y="16"/>
                        <a:pt x="89" y="16"/>
                      </a:cubicBezTo>
                      <a:cubicBezTo>
                        <a:pt x="90" y="14"/>
                        <a:pt x="88" y="11"/>
                        <a:pt x="86" y="10"/>
                      </a:cubicBezTo>
                      <a:cubicBezTo>
                        <a:pt x="64" y="1"/>
                        <a:pt x="64" y="1"/>
                        <a:pt x="64" y="1"/>
                      </a:cubicBezTo>
                      <a:cubicBezTo>
                        <a:pt x="62" y="0"/>
                        <a:pt x="59" y="1"/>
                        <a:pt x="57" y="3"/>
                      </a:cubicBezTo>
                      <a:cubicBezTo>
                        <a:pt x="52" y="13"/>
                        <a:pt x="52" y="13"/>
                        <a:pt x="52" y="13"/>
                      </a:cubicBezTo>
                      <a:cubicBezTo>
                        <a:pt x="51" y="13"/>
                        <a:pt x="51" y="13"/>
                        <a:pt x="51" y="14"/>
                      </a:cubicBezTo>
                      <a:cubicBezTo>
                        <a:pt x="15" y="6"/>
                        <a:pt x="15" y="6"/>
                        <a:pt x="15" y="6"/>
                      </a:cubicBezTo>
                      <a:cubicBezTo>
                        <a:pt x="0" y="13"/>
                        <a:pt x="0" y="13"/>
                        <a:pt x="0" y="13"/>
                      </a:cubicBezTo>
                      <a:cubicBezTo>
                        <a:pt x="8" y="25"/>
                        <a:pt x="8" y="25"/>
                        <a:pt x="8" y="25"/>
                      </a:cubicBezTo>
                      <a:cubicBezTo>
                        <a:pt x="12" y="22"/>
                        <a:pt x="12" y="22"/>
                        <a:pt x="12" y="22"/>
                      </a:cubicBezTo>
                      <a:cubicBezTo>
                        <a:pt x="17" y="30"/>
                        <a:pt x="17" y="30"/>
                        <a:pt x="17" y="30"/>
                      </a:cubicBezTo>
                      <a:cubicBezTo>
                        <a:pt x="25" y="25"/>
                        <a:pt x="25" y="25"/>
                        <a:pt x="25" y="25"/>
                      </a:cubicBezTo>
                      <a:cubicBezTo>
                        <a:pt x="30" y="33"/>
                        <a:pt x="30" y="33"/>
                        <a:pt x="30" y="33"/>
                      </a:cubicBezTo>
                      <a:cubicBezTo>
                        <a:pt x="38" y="28"/>
                        <a:pt x="38" y="28"/>
                        <a:pt x="38" y="28"/>
                      </a:cubicBezTo>
                      <a:cubicBezTo>
                        <a:pt x="43" y="35"/>
                        <a:pt x="43" y="35"/>
                        <a:pt x="43" y="35"/>
                      </a:cubicBezTo>
                      <a:cubicBezTo>
                        <a:pt x="47" y="33"/>
                        <a:pt x="47" y="33"/>
                        <a:pt x="47" y="33"/>
                      </a:cubicBezTo>
                      <a:cubicBezTo>
                        <a:pt x="47" y="33"/>
                        <a:pt x="47" y="34"/>
                        <a:pt x="47" y="34"/>
                      </a:cubicBezTo>
                      <a:cubicBezTo>
                        <a:pt x="48" y="45"/>
                        <a:pt x="48" y="45"/>
                        <a:pt x="48" y="45"/>
                      </a:cubicBezTo>
                      <a:cubicBezTo>
                        <a:pt x="49" y="48"/>
                        <a:pt x="51" y="50"/>
                        <a:pt x="54" y="50"/>
                      </a:cubicBezTo>
                      <a:cubicBezTo>
                        <a:pt x="78" y="50"/>
                        <a:pt x="78" y="50"/>
                        <a:pt x="78" y="50"/>
                      </a:cubicBezTo>
                      <a:cubicBezTo>
                        <a:pt x="80" y="50"/>
                        <a:pt x="83" y="48"/>
                        <a:pt x="83" y="46"/>
                      </a:cubicBezTo>
                      <a:close/>
                      <a:moveTo>
                        <a:pt x="17" y="15"/>
                      </a:moveTo>
                      <a:cubicBezTo>
                        <a:pt x="18" y="11"/>
                        <a:pt x="18" y="11"/>
                        <a:pt x="18" y="11"/>
                      </a:cubicBezTo>
                      <a:cubicBezTo>
                        <a:pt x="49" y="17"/>
                        <a:pt x="49" y="17"/>
                        <a:pt x="49" y="17"/>
                      </a:cubicBezTo>
                      <a:cubicBezTo>
                        <a:pt x="48" y="22"/>
                        <a:pt x="48" y="22"/>
                        <a:pt x="48" y="22"/>
                      </a:cubicBezTo>
                      <a:lnTo>
                        <a:pt x="17" y="15"/>
                      </a:lnTo>
                      <a:close/>
                      <a:moveTo>
                        <a:pt x="73" y="45"/>
                      </a:moveTo>
                      <a:cubicBezTo>
                        <a:pt x="69" y="44"/>
                        <a:pt x="69" y="44"/>
                        <a:pt x="69" y="44"/>
                      </a:cubicBezTo>
                      <a:cubicBezTo>
                        <a:pt x="67" y="44"/>
                        <a:pt x="67" y="42"/>
                        <a:pt x="67" y="41"/>
                      </a:cubicBezTo>
                      <a:cubicBezTo>
                        <a:pt x="73" y="14"/>
                        <a:pt x="73" y="14"/>
                        <a:pt x="73" y="14"/>
                      </a:cubicBezTo>
                      <a:cubicBezTo>
                        <a:pt x="73" y="13"/>
                        <a:pt x="74" y="12"/>
                        <a:pt x="75" y="12"/>
                      </a:cubicBezTo>
                      <a:cubicBezTo>
                        <a:pt x="80" y="13"/>
                        <a:pt x="80" y="13"/>
                        <a:pt x="80" y="13"/>
                      </a:cubicBezTo>
                      <a:cubicBezTo>
                        <a:pt x="81" y="13"/>
                        <a:pt x="82" y="15"/>
                        <a:pt x="82" y="16"/>
                      </a:cubicBezTo>
                      <a:cubicBezTo>
                        <a:pt x="76" y="43"/>
                        <a:pt x="76" y="43"/>
                        <a:pt x="76" y="43"/>
                      </a:cubicBezTo>
                      <a:cubicBezTo>
                        <a:pt x="76" y="44"/>
                        <a:pt x="74" y="45"/>
                        <a:pt x="73" y="4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64" name="iŝľîḑè">
                  <a:extLst>
                    <a:ext uri="{FF2B5EF4-FFF2-40B4-BE49-F238E27FC236}">
                      <a16:creationId xmlns:a16="http://schemas.microsoft.com/office/drawing/2014/main" xmlns="" id="{9CBDC6AF-2ECE-4886-B24E-F82F535B0F4D}"/>
                    </a:ext>
                  </a:extLst>
                </p:cNvPr>
                <p:cNvSpPr/>
                <p:nvPr/>
              </p:nvSpPr>
              <p:spPr bwMode="auto">
                <a:xfrm>
                  <a:off x="7696565" y="835405"/>
                  <a:ext cx="207477" cy="205519"/>
                </a:xfrm>
                <a:custGeom>
                  <a:avLst/>
                  <a:gdLst>
                    <a:gd name="T0" fmla="*/ 0 w 65"/>
                    <a:gd name="T1" fmla="*/ 32 h 64"/>
                    <a:gd name="T2" fmla="*/ 65 w 65"/>
                    <a:gd name="T3" fmla="*/ 32 h 64"/>
                    <a:gd name="T4" fmla="*/ 51 w 65"/>
                    <a:gd name="T5" fmla="*/ 42 h 64"/>
                    <a:gd name="T6" fmla="*/ 60 w 65"/>
                    <a:gd name="T7" fmla="*/ 34 h 64"/>
                    <a:gd name="T8" fmla="*/ 51 w 65"/>
                    <a:gd name="T9" fmla="*/ 42 h 64"/>
                    <a:gd name="T10" fmla="*/ 13 w 65"/>
                    <a:gd name="T11" fmla="*/ 30 h 64"/>
                    <a:gd name="T12" fmla="*/ 7 w 65"/>
                    <a:gd name="T13" fmla="*/ 21 h 64"/>
                    <a:gd name="T14" fmla="*/ 46 w 65"/>
                    <a:gd name="T15" fmla="*/ 21 h 64"/>
                    <a:gd name="T16" fmla="*/ 35 w 65"/>
                    <a:gd name="T17" fmla="*/ 30 h 64"/>
                    <a:gd name="T18" fmla="*/ 46 w 65"/>
                    <a:gd name="T19" fmla="*/ 21 h 64"/>
                    <a:gd name="T20" fmla="*/ 35 w 65"/>
                    <a:gd name="T21" fmla="*/ 4 h 64"/>
                    <a:gd name="T22" fmla="*/ 42 w 65"/>
                    <a:gd name="T23" fmla="*/ 11 h 64"/>
                    <a:gd name="T24" fmla="*/ 35 w 65"/>
                    <a:gd name="T25" fmla="*/ 17 h 64"/>
                    <a:gd name="T26" fmla="*/ 27 w 65"/>
                    <a:gd name="T27" fmla="*/ 6 h 64"/>
                    <a:gd name="T28" fmla="*/ 30 w 65"/>
                    <a:gd name="T29" fmla="*/ 17 h 64"/>
                    <a:gd name="T30" fmla="*/ 23 w 65"/>
                    <a:gd name="T31" fmla="*/ 11 h 64"/>
                    <a:gd name="T32" fmla="*/ 30 w 65"/>
                    <a:gd name="T33" fmla="*/ 30 h 64"/>
                    <a:gd name="T34" fmla="*/ 19 w 65"/>
                    <a:gd name="T35" fmla="*/ 21 h 64"/>
                    <a:gd name="T36" fmla="*/ 7 w 65"/>
                    <a:gd name="T37" fmla="*/ 42 h 64"/>
                    <a:gd name="T38" fmla="*/ 13 w 65"/>
                    <a:gd name="T39" fmla="*/ 34 h 64"/>
                    <a:gd name="T40" fmla="*/ 7 w 65"/>
                    <a:gd name="T41" fmla="*/ 42 h 64"/>
                    <a:gd name="T42" fmla="*/ 30 w 65"/>
                    <a:gd name="T43" fmla="*/ 34 h 64"/>
                    <a:gd name="T44" fmla="*/ 19 w 65"/>
                    <a:gd name="T45" fmla="*/ 42 h 64"/>
                    <a:gd name="T46" fmla="*/ 30 w 65"/>
                    <a:gd name="T47" fmla="*/ 47 h 64"/>
                    <a:gd name="T48" fmla="*/ 27 w 65"/>
                    <a:gd name="T49" fmla="*/ 58 h 64"/>
                    <a:gd name="T50" fmla="*/ 20 w 65"/>
                    <a:gd name="T51" fmla="*/ 47 h 64"/>
                    <a:gd name="T52" fmla="*/ 42 w 65"/>
                    <a:gd name="T53" fmla="*/ 52 h 64"/>
                    <a:gd name="T54" fmla="*/ 35 w 65"/>
                    <a:gd name="T55" fmla="*/ 59 h 64"/>
                    <a:gd name="T56" fmla="*/ 45 w 65"/>
                    <a:gd name="T57" fmla="*/ 47 h 64"/>
                    <a:gd name="T58" fmla="*/ 35 w 65"/>
                    <a:gd name="T59" fmla="*/ 42 h 64"/>
                    <a:gd name="T60" fmla="*/ 47 w 65"/>
                    <a:gd name="T61" fmla="*/ 34 h 64"/>
                    <a:gd name="T62" fmla="*/ 35 w 65"/>
                    <a:gd name="T63" fmla="*/ 42 h 64"/>
                    <a:gd name="T64" fmla="*/ 51 w 65"/>
                    <a:gd name="T65" fmla="*/ 21 h 64"/>
                    <a:gd name="T66" fmla="*/ 60 w 65"/>
                    <a:gd name="T67" fmla="*/ 30 h 64"/>
                    <a:gd name="T68" fmla="*/ 56 w 65"/>
                    <a:gd name="T69" fmla="*/ 17 h 64"/>
                    <a:gd name="T70" fmla="*/ 44 w 65"/>
                    <a:gd name="T71" fmla="*/ 7 h 64"/>
                    <a:gd name="T72" fmla="*/ 56 w 65"/>
                    <a:gd name="T73" fmla="*/ 17 h 64"/>
                    <a:gd name="T74" fmla="*/ 20 w 65"/>
                    <a:gd name="T75" fmla="*/ 7 h 64"/>
                    <a:gd name="T76" fmla="*/ 9 w 65"/>
                    <a:gd name="T77" fmla="*/ 17 h 64"/>
                    <a:gd name="T78" fmla="*/ 9 w 65"/>
                    <a:gd name="T79" fmla="*/ 47 h 64"/>
                    <a:gd name="T80" fmla="*/ 20 w 65"/>
                    <a:gd name="T81" fmla="*/ 57 h 64"/>
                    <a:gd name="T82" fmla="*/ 9 w 65"/>
                    <a:gd name="T83" fmla="*/ 47 h 64"/>
                    <a:gd name="T84" fmla="*/ 44 w 65"/>
                    <a:gd name="T85" fmla="*/ 57 h 64"/>
                    <a:gd name="T86" fmla="*/ 56 w 65"/>
                    <a:gd name="T87" fmla="*/ 47 h 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65" h="64">
                      <a:moveTo>
                        <a:pt x="32" y="0"/>
                      </a:moveTo>
                      <a:cubicBezTo>
                        <a:pt x="15" y="0"/>
                        <a:pt x="0" y="14"/>
                        <a:pt x="0" y="32"/>
                      </a:cubicBezTo>
                      <a:cubicBezTo>
                        <a:pt x="0" y="49"/>
                        <a:pt x="15" y="64"/>
                        <a:pt x="32" y="64"/>
                      </a:cubicBezTo>
                      <a:cubicBezTo>
                        <a:pt x="50" y="64"/>
                        <a:pt x="65" y="49"/>
                        <a:pt x="65" y="32"/>
                      </a:cubicBezTo>
                      <a:cubicBezTo>
                        <a:pt x="65" y="14"/>
                        <a:pt x="50" y="0"/>
                        <a:pt x="32" y="0"/>
                      </a:cubicBezTo>
                      <a:close/>
                      <a:moveTo>
                        <a:pt x="51" y="42"/>
                      </a:moveTo>
                      <a:cubicBezTo>
                        <a:pt x="51" y="40"/>
                        <a:pt x="52" y="37"/>
                        <a:pt x="52" y="34"/>
                      </a:cubicBezTo>
                      <a:cubicBezTo>
                        <a:pt x="60" y="34"/>
                        <a:pt x="60" y="34"/>
                        <a:pt x="60" y="34"/>
                      </a:cubicBezTo>
                      <a:cubicBezTo>
                        <a:pt x="60" y="37"/>
                        <a:pt x="59" y="40"/>
                        <a:pt x="58" y="42"/>
                      </a:cubicBezTo>
                      <a:lnTo>
                        <a:pt x="51" y="42"/>
                      </a:lnTo>
                      <a:close/>
                      <a:moveTo>
                        <a:pt x="14" y="21"/>
                      </a:moveTo>
                      <a:cubicBezTo>
                        <a:pt x="14" y="24"/>
                        <a:pt x="13" y="27"/>
                        <a:pt x="13" y="30"/>
                      </a:cubicBezTo>
                      <a:cubicBezTo>
                        <a:pt x="5" y="30"/>
                        <a:pt x="5" y="30"/>
                        <a:pt x="5" y="30"/>
                      </a:cubicBezTo>
                      <a:cubicBezTo>
                        <a:pt x="5" y="27"/>
                        <a:pt x="6" y="24"/>
                        <a:pt x="7" y="21"/>
                      </a:cubicBezTo>
                      <a:lnTo>
                        <a:pt x="14" y="21"/>
                      </a:lnTo>
                      <a:close/>
                      <a:moveTo>
                        <a:pt x="46" y="21"/>
                      </a:moveTo>
                      <a:cubicBezTo>
                        <a:pt x="47" y="24"/>
                        <a:pt x="47" y="27"/>
                        <a:pt x="47" y="30"/>
                      </a:cubicBezTo>
                      <a:cubicBezTo>
                        <a:pt x="35" y="30"/>
                        <a:pt x="35" y="30"/>
                        <a:pt x="35" y="30"/>
                      </a:cubicBezTo>
                      <a:cubicBezTo>
                        <a:pt x="35" y="21"/>
                        <a:pt x="35" y="21"/>
                        <a:pt x="35" y="21"/>
                      </a:cubicBezTo>
                      <a:lnTo>
                        <a:pt x="46" y="21"/>
                      </a:lnTo>
                      <a:close/>
                      <a:moveTo>
                        <a:pt x="35" y="17"/>
                      </a:moveTo>
                      <a:cubicBezTo>
                        <a:pt x="35" y="4"/>
                        <a:pt x="35" y="4"/>
                        <a:pt x="35" y="4"/>
                      </a:cubicBezTo>
                      <a:cubicBezTo>
                        <a:pt x="36" y="5"/>
                        <a:pt x="37" y="5"/>
                        <a:pt x="38" y="6"/>
                      </a:cubicBezTo>
                      <a:cubicBezTo>
                        <a:pt x="39" y="7"/>
                        <a:pt x="41" y="9"/>
                        <a:pt x="42" y="11"/>
                      </a:cubicBezTo>
                      <a:cubicBezTo>
                        <a:pt x="43" y="13"/>
                        <a:pt x="44" y="15"/>
                        <a:pt x="45" y="17"/>
                      </a:cubicBezTo>
                      <a:cubicBezTo>
                        <a:pt x="35" y="17"/>
                        <a:pt x="35" y="17"/>
                        <a:pt x="35" y="17"/>
                      </a:cubicBezTo>
                      <a:close/>
                      <a:moveTo>
                        <a:pt x="23" y="11"/>
                      </a:moveTo>
                      <a:cubicBezTo>
                        <a:pt x="24" y="9"/>
                        <a:pt x="26" y="7"/>
                        <a:pt x="27" y="6"/>
                      </a:cubicBezTo>
                      <a:cubicBezTo>
                        <a:pt x="28" y="5"/>
                        <a:pt x="29" y="5"/>
                        <a:pt x="30" y="4"/>
                      </a:cubicBezTo>
                      <a:cubicBezTo>
                        <a:pt x="30" y="17"/>
                        <a:pt x="30" y="17"/>
                        <a:pt x="30" y="17"/>
                      </a:cubicBezTo>
                      <a:cubicBezTo>
                        <a:pt x="20" y="17"/>
                        <a:pt x="20" y="17"/>
                        <a:pt x="20" y="17"/>
                      </a:cubicBezTo>
                      <a:cubicBezTo>
                        <a:pt x="21" y="15"/>
                        <a:pt x="22" y="13"/>
                        <a:pt x="23" y="11"/>
                      </a:cubicBezTo>
                      <a:close/>
                      <a:moveTo>
                        <a:pt x="30" y="21"/>
                      </a:moveTo>
                      <a:cubicBezTo>
                        <a:pt x="30" y="30"/>
                        <a:pt x="30" y="30"/>
                        <a:pt x="30" y="30"/>
                      </a:cubicBezTo>
                      <a:cubicBezTo>
                        <a:pt x="18" y="30"/>
                        <a:pt x="18" y="30"/>
                        <a:pt x="18" y="30"/>
                      </a:cubicBezTo>
                      <a:cubicBezTo>
                        <a:pt x="18" y="27"/>
                        <a:pt x="18" y="24"/>
                        <a:pt x="19" y="21"/>
                      </a:cubicBezTo>
                      <a:lnTo>
                        <a:pt x="30" y="21"/>
                      </a:lnTo>
                      <a:close/>
                      <a:moveTo>
                        <a:pt x="7" y="42"/>
                      </a:moveTo>
                      <a:cubicBezTo>
                        <a:pt x="6" y="40"/>
                        <a:pt x="5" y="37"/>
                        <a:pt x="5" y="34"/>
                      </a:cubicBezTo>
                      <a:cubicBezTo>
                        <a:pt x="13" y="34"/>
                        <a:pt x="13" y="34"/>
                        <a:pt x="13" y="34"/>
                      </a:cubicBezTo>
                      <a:cubicBezTo>
                        <a:pt x="13" y="37"/>
                        <a:pt x="14" y="40"/>
                        <a:pt x="14" y="42"/>
                      </a:cubicBezTo>
                      <a:lnTo>
                        <a:pt x="7" y="42"/>
                      </a:lnTo>
                      <a:close/>
                      <a:moveTo>
                        <a:pt x="18" y="34"/>
                      </a:moveTo>
                      <a:cubicBezTo>
                        <a:pt x="30" y="34"/>
                        <a:pt x="30" y="34"/>
                        <a:pt x="30" y="34"/>
                      </a:cubicBezTo>
                      <a:cubicBezTo>
                        <a:pt x="30" y="42"/>
                        <a:pt x="30" y="42"/>
                        <a:pt x="30" y="42"/>
                      </a:cubicBezTo>
                      <a:cubicBezTo>
                        <a:pt x="19" y="42"/>
                        <a:pt x="19" y="42"/>
                        <a:pt x="19" y="42"/>
                      </a:cubicBezTo>
                      <a:cubicBezTo>
                        <a:pt x="18" y="40"/>
                        <a:pt x="18" y="37"/>
                        <a:pt x="18" y="34"/>
                      </a:cubicBezTo>
                      <a:close/>
                      <a:moveTo>
                        <a:pt x="30" y="47"/>
                      </a:moveTo>
                      <a:cubicBezTo>
                        <a:pt x="30" y="59"/>
                        <a:pt x="30" y="59"/>
                        <a:pt x="30" y="59"/>
                      </a:cubicBezTo>
                      <a:cubicBezTo>
                        <a:pt x="29" y="59"/>
                        <a:pt x="28" y="58"/>
                        <a:pt x="27" y="58"/>
                      </a:cubicBezTo>
                      <a:cubicBezTo>
                        <a:pt x="26" y="57"/>
                        <a:pt x="24" y="55"/>
                        <a:pt x="23" y="52"/>
                      </a:cubicBezTo>
                      <a:cubicBezTo>
                        <a:pt x="22" y="51"/>
                        <a:pt x="21" y="49"/>
                        <a:pt x="20" y="47"/>
                      </a:cubicBezTo>
                      <a:cubicBezTo>
                        <a:pt x="30" y="47"/>
                        <a:pt x="30" y="47"/>
                        <a:pt x="30" y="47"/>
                      </a:cubicBezTo>
                      <a:close/>
                      <a:moveTo>
                        <a:pt x="42" y="52"/>
                      </a:moveTo>
                      <a:cubicBezTo>
                        <a:pt x="41" y="55"/>
                        <a:pt x="39" y="57"/>
                        <a:pt x="38" y="58"/>
                      </a:cubicBezTo>
                      <a:cubicBezTo>
                        <a:pt x="37" y="58"/>
                        <a:pt x="36" y="59"/>
                        <a:pt x="35" y="59"/>
                      </a:cubicBezTo>
                      <a:cubicBezTo>
                        <a:pt x="35" y="47"/>
                        <a:pt x="35" y="47"/>
                        <a:pt x="35" y="47"/>
                      </a:cubicBezTo>
                      <a:cubicBezTo>
                        <a:pt x="45" y="47"/>
                        <a:pt x="45" y="47"/>
                        <a:pt x="45" y="47"/>
                      </a:cubicBezTo>
                      <a:cubicBezTo>
                        <a:pt x="44" y="49"/>
                        <a:pt x="43" y="51"/>
                        <a:pt x="42" y="52"/>
                      </a:cubicBezTo>
                      <a:close/>
                      <a:moveTo>
                        <a:pt x="35" y="42"/>
                      </a:moveTo>
                      <a:cubicBezTo>
                        <a:pt x="35" y="34"/>
                        <a:pt x="35" y="34"/>
                        <a:pt x="35" y="34"/>
                      </a:cubicBezTo>
                      <a:cubicBezTo>
                        <a:pt x="47" y="34"/>
                        <a:pt x="47" y="34"/>
                        <a:pt x="47" y="34"/>
                      </a:cubicBezTo>
                      <a:cubicBezTo>
                        <a:pt x="47" y="37"/>
                        <a:pt x="47" y="40"/>
                        <a:pt x="46" y="42"/>
                      </a:cubicBezTo>
                      <a:lnTo>
                        <a:pt x="35" y="42"/>
                      </a:lnTo>
                      <a:close/>
                      <a:moveTo>
                        <a:pt x="52" y="30"/>
                      </a:moveTo>
                      <a:cubicBezTo>
                        <a:pt x="52" y="27"/>
                        <a:pt x="51" y="24"/>
                        <a:pt x="51" y="21"/>
                      </a:cubicBezTo>
                      <a:cubicBezTo>
                        <a:pt x="58" y="21"/>
                        <a:pt x="58" y="21"/>
                        <a:pt x="58" y="21"/>
                      </a:cubicBezTo>
                      <a:cubicBezTo>
                        <a:pt x="59" y="24"/>
                        <a:pt x="60" y="27"/>
                        <a:pt x="60" y="30"/>
                      </a:cubicBezTo>
                      <a:lnTo>
                        <a:pt x="52" y="30"/>
                      </a:lnTo>
                      <a:close/>
                      <a:moveTo>
                        <a:pt x="56" y="17"/>
                      </a:moveTo>
                      <a:cubicBezTo>
                        <a:pt x="50" y="17"/>
                        <a:pt x="50" y="17"/>
                        <a:pt x="50" y="17"/>
                      </a:cubicBezTo>
                      <a:cubicBezTo>
                        <a:pt x="48" y="13"/>
                        <a:pt x="47" y="9"/>
                        <a:pt x="44" y="7"/>
                      </a:cubicBezTo>
                      <a:cubicBezTo>
                        <a:pt x="47" y="8"/>
                        <a:pt x="50" y="10"/>
                        <a:pt x="52" y="12"/>
                      </a:cubicBezTo>
                      <a:cubicBezTo>
                        <a:pt x="54" y="14"/>
                        <a:pt x="55" y="15"/>
                        <a:pt x="56" y="17"/>
                      </a:cubicBezTo>
                      <a:close/>
                      <a:moveTo>
                        <a:pt x="13" y="12"/>
                      </a:moveTo>
                      <a:cubicBezTo>
                        <a:pt x="15" y="10"/>
                        <a:pt x="18" y="8"/>
                        <a:pt x="20" y="7"/>
                      </a:cubicBezTo>
                      <a:cubicBezTo>
                        <a:pt x="18" y="9"/>
                        <a:pt x="17" y="13"/>
                        <a:pt x="15" y="17"/>
                      </a:cubicBezTo>
                      <a:cubicBezTo>
                        <a:pt x="9" y="17"/>
                        <a:pt x="9" y="17"/>
                        <a:pt x="9" y="17"/>
                      </a:cubicBezTo>
                      <a:cubicBezTo>
                        <a:pt x="10" y="15"/>
                        <a:pt x="11" y="14"/>
                        <a:pt x="13" y="12"/>
                      </a:cubicBezTo>
                      <a:close/>
                      <a:moveTo>
                        <a:pt x="9" y="47"/>
                      </a:moveTo>
                      <a:cubicBezTo>
                        <a:pt x="15" y="47"/>
                        <a:pt x="15" y="47"/>
                        <a:pt x="15" y="47"/>
                      </a:cubicBezTo>
                      <a:cubicBezTo>
                        <a:pt x="17" y="51"/>
                        <a:pt x="18" y="54"/>
                        <a:pt x="20" y="57"/>
                      </a:cubicBezTo>
                      <a:cubicBezTo>
                        <a:pt x="18" y="55"/>
                        <a:pt x="15" y="54"/>
                        <a:pt x="13" y="51"/>
                      </a:cubicBezTo>
                      <a:cubicBezTo>
                        <a:pt x="11" y="50"/>
                        <a:pt x="10" y="48"/>
                        <a:pt x="9" y="47"/>
                      </a:cubicBezTo>
                      <a:close/>
                      <a:moveTo>
                        <a:pt x="52" y="51"/>
                      </a:moveTo>
                      <a:cubicBezTo>
                        <a:pt x="50" y="54"/>
                        <a:pt x="47" y="55"/>
                        <a:pt x="44" y="57"/>
                      </a:cubicBezTo>
                      <a:cubicBezTo>
                        <a:pt x="47" y="54"/>
                        <a:pt x="48" y="51"/>
                        <a:pt x="50" y="47"/>
                      </a:cubicBezTo>
                      <a:cubicBezTo>
                        <a:pt x="56" y="47"/>
                        <a:pt x="56" y="47"/>
                        <a:pt x="56" y="47"/>
                      </a:cubicBezTo>
                      <a:cubicBezTo>
                        <a:pt x="55" y="48"/>
                        <a:pt x="54" y="50"/>
                        <a:pt x="52" y="5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325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65" name="îŝḻïďé">
                  <a:extLst>
                    <a:ext uri="{FF2B5EF4-FFF2-40B4-BE49-F238E27FC236}">
                      <a16:creationId xmlns:a16="http://schemas.microsoft.com/office/drawing/2014/main" xmlns="" id="{A07CF08B-97B4-4D1E-A868-E36235C2062F}"/>
                    </a:ext>
                  </a:extLst>
                </p:cNvPr>
                <p:cNvSpPr/>
                <p:nvPr/>
              </p:nvSpPr>
              <p:spPr bwMode="auto">
                <a:xfrm>
                  <a:off x="8217214" y="5047577"/>
                  <a:ext cx="191818" cy="195733"/>
                </a:xfrm>
                <a:custGeom>
                  <a:avLst/>
                  <a:gdLst>
                    <a:gd name="T0" fmla="*/ 30 w 60"/>
                    <a:gd name="T1" fmla="*/ 0 h 61"/>
                    <a:gd name="T2" fmla="*/ 0 w 60"/>
                    <a:gd name="T3" fmla="*/ 31 h 61"/>
                    <a:gd name="T4" fmla="*/ 30 w 60"/>
                    <a:gd name="T5" fmla="*/ 61 h 61"/>
                    <a:gd name="T6" fmla="*/ 60 w 60"/>
                    <a:gd name="T7" fmla="*/ 31 h 61"/>
                    <a:gd name="T8" fmla="*/ 30 w 60"/>
                    <a:gd name="T9" fmla="*/ 0 h 61"/>
                    <a:gd name="T10" fmla="*/ 30 w 60"/>
                    <a:gd name="T11" fmla="*/ 55 h 61"/>
                    <a:gd name="T12" fmla="*/ 5 w 60"/>
                    <a:gd name="T13" fmla="*/ 31 h 61"/>
                    <a:gd name="T14" fmla="*/ 30 w 60"/>
                    <a:gd name="T15" fmla="*/ 6 h 61"/>
                    <a:gd name="T16" fmla="*/ 55 w 60"/>
                    <a:gd name="T17" fmla="*/ 31 h 61"/>
                    <a:gd name="T18" fmla="*/ 30 w 60"/>
                    <a:gd name="T19" fmla="*/ 55 h 61"/>
                    <a:gd name="T20" fmla="*/ 26 w 60"/>
                    <a:gd name="T21" fmla="*/ 15 h 61"/>
                    <a:gd name="T22" fmla="*/ 34 w 60"/>
                    <a:gd name="T23" fmla="*/ 15 h 61"/>
                    <a:gd name="T24" fmla="*/ 34 w 60"/>
                    <a:gd name="T25" fmla="*/ 23 h 61"/>
                    <a:gd name="T26" fmla="*/ 26 w 60"/>
                    <a:gd name="T27" fmla="*/ 23 h 61"/>
                    <a:gd name="T28" fmla="*/ 26 w 60"/>
                    <a:gd name="T29" fmla="*/ 15 h 61"/>
                    <a:gd name="T30" fmla="*/ 38 w 60"/>
                    <a:gd name="T31" fmla="*/ 46 h 61"/>
                    <a:gd name="T32" fmla="*/ 22 w 60"/>
                    <a:gd name="T33" fmla="*/ 46 h 61"/>
                    <a:gd name="T34" fmla="*/ 22 w 60"/>
                    <a:gd name="T35" fmla="*/ 42 h 61"/>
                    <a:gd name="T36" fmla="*/ 26 w 60"/>
                    <a:gd name="T37" fmla="*/ 42 h 61"/>
                    <a:gd name="T38" fmla="*/ 26 w 60"/>
                    <a:gd name="T39" fmla="*/ 31 h 61"/>
                    <a:gd name="T40" fmla="*/ 22 w 60"/>
                    <a:gd name="T41" fmla="*/ 31 h 61"/>
                    <a:gd name="T42" fmla="*/ 22 w 60"/>
                    <a:gd name="T43" fmla="*/ 27 h 61"/>
                    <a:gd name="T44" fmla="*/ 34 w 60"/>
                    <a:gd name="T45" fmla="*/ 27 h 61"/>
                    <a:gd name="T46" fmla="*/ 34 w 60"/>
                    <a:gd name="T47" fmla="*/ 42 h 61"/>
                    <a:gd name="T48" fmla="*/ 38 w 60"/>
                    <a:gd name="T49" fmla="*/ 42 h 61"/>
                    <a:gd name="T50" fmla="*/ 38 w 60"/>
                    <a:gd name="T51" fmla="*/ 46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60" h="61">
                      <a:moveTo>
                        <a:pt x="30" y="0"/>
                      </a:moveTo>
                      <a:cubicBezTo>
                        <a:pt x="13" y="0"/>
                        <a:pt x="0" y="14"/>
                        <a:pt x="0" y="31"/>
                      </a:cubicBezTo>
                      <a:cubicBezTo>
                        <a:pt x="0" y="47"/>
                        <a:pt x="13" y="61"/>
                        <a:pt x="30" y="61"/>
                      </a:cubicBezTo>
                      <a:cubicBezTo>
                        <a:pt x="47" y="61"/>
                        <a:pt x="60" y="47"/>
                        <a:pt x="60" y="31"/>
                      </a:cubicBezTo>
                      <a:cubicBezTo>
                        <a:pt x="60" y="14"/>
                        <a:pt x="47" y="0"/>
                        <a:pt x="30" y="0"/>
                      </a:cubicBezTo>
                      <a:close/>
                      <a:moveTo>
                        <a:pt x="30" y="55"/>
                      </a:moveTo>
                      <a:cubicBezTo>
                        <a:pt x="16" y="55"/>
                        <a:pt x="5" y="44"/>
                        <a:pt x="5" y="31"/>
                      </a:cubicBezTo>
                      <a:cubicBezTo>
                        <a:pt x="5" y="17"/>
                        <a:pt x="16" y="6"/>
                        <a:pt x="30" y="6"/>
                      </a:cubicBezTo>
                      <a:cubicBezTo>
                        <a:pt x="44" y="6"/>
                        <a:pt x="55" y="17"/>
                        <a:pt x="55" y="31"/>
                      </a:cubicBezTo>
                      <a:cubicBezTo>
                        <a:pt x="55" y="44"/>
                        <a:pt x="44" y="55"/>
                        <a:pt x="30" y="55"/>
                      </a:cubicBezTo>
                      <a:close/>
                      <a:moveTo>
                        <a:pt x="26" y="15"/>
                      </a:moveTo>
                      <a:cubicBezTo>
                        <a:pt x="34" y="15"/>
                        <a:pt x="34" y="15"/>
                        <a:pt x="34" y="15"/>
                      </a:cubicBezTo>
                      <a:cubicBezTo>
                        <a:pt x="34" y="23"/>
                        <a:pt x="34" y="23"/>
                        <a:pt x="34" y="23"/>
                      </a:cubicBezTo>
                      <a:cubicBezTo>
                        <a:pt x="26" y="23"/>
                        <a:pt x="26" y="23"/>
                        <a:pt x="26" y="23"/>
                      </a:cubicBezTo>
                      <a:lnTo>
                        <a:pt x="26" y="15"/>
                      </a:lnTo>
                      <a:close/>
                      <a:moveTo>
                        <a:pt x="38" y="46"/>
                      </a:moveTo>
                      <a:cubicBezTo>
                        <a:pt x="22" y="46"/>
                        <a:pt x="22" y="46"/>
                        <a:pt x="22" y="46"/>
                      </a:cubicBezTo>
                      <a:cubicBezTo>
                        <a:pt x="22" y="42"/>
                        <a:pt x="22" y="42"/>
                        <a:pt x="22" y="42"/>
                      </a:cubicBezTo>
                      <a:cubicBezTo>
                        <a:pt x="26" y="42"/>
                        <a:pt x="26" y="42"/>
                        <a:pt x="26" y="42"/>
                      </a:cubicBezTo>
                      <a:cubicBezTo>
                        <a:pt x="26" y="31"/>
                        <a:pt x="26" y="31"/>
                        <a:pt x="26" y="31"/>
                      </a:cubicBezTo>
                      <a:cubicBezTo>
                        <a:pt x="22" y="31"/>
                        <a:pt x="22" y="31"/>
                        <a:pt x="22" y="31"/>
                      </a:cubicBezTo>
                      <a:cubicBezTo>
                        <a:pt x="22" y="27"/>
                        <a:pt x="22" y="27"/>
                        <a:pt x="22" y="27"/>
                      </a:cubicBezTo>
                      <a:cubicBezTo>
                        <a:pt x="34" y="27"/>
                        <a:pt x="34" y="27"/>
                        <a:pt x="34" y="27"/>
                      </a:cubicBezTo>
                      <a:cubicBezTo>
                        <a:pt x="34" y="42"/>
                        <a:pt x="34" y="42"/>
                        <a:pt x="34" y="42"/>
                      </a:cubicBezTo>
                      <a:cubicBezTo>
                        <a:pt x="38" y="42"/>
                        <a:pt x="38" y="42"/>
                        <a:pt x="38" y="42"/>
                      </a:cubicBezTo>
                      <a:lnTo>
                        <a:pt x="38" y="4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66" name="iṧ1íďe">
                  <a:extLst>
                    <a:ext uri="{FF2B5EF4-FFF2-40B4-BE49-F238E27FC236}">
                      <a16:creationId xmlns:a16="http://schemas.microsoft.com/office/drawing/2014/main" xmlns="" id="{85A51ACA-A1E0-47EF-BCB3-9A1D985F5456}"/>
                    </a:ext>
                  </a:extLst>
                </p:cNvPr>
                <p:cNvSpPr/>
                <p:nvPr/>
              </p:nvSpPr>
              <p:spPr bwMode="auto">
                <a:xfrm>
                  <a:off x="7085879" y="5474274"/>
                  <a:ext cx="221179" cy="219221"/>
                </a:xfrm>
                <a:custGeom>
                  <a:avLst/>
                  <a:gdLst>
                    <a:gd name="T0" fmla="*/ 35 w 69"/>
                    <a:gd name="T1" fmla="*/ 0 h 69"/>
                    <a:gd name="T2" fmla="*/ 0 w 69"/>
                    <a:gd name="T3" fmla="*/ 35 h 69"/>
                    <a:gd name="T4" fmla="*/ 35 w 69"/>
                    <a:gd name="T5" fmla="*/ 69 h 69"/>
                    <a:gd name="T6" fmla="*/ 69 w 69"/>
                    <a:gd name="T7" fmla="*/ 35 h 69"/>
                    <a:gd name="T8" fmla="*/ 35 w 69"/>
                    <a:gd name="T9" fmla="*/ 0 h 69"/>
                    <a:gd name="T10" fmla="*/ 55 w 69"/>
                    <a:gd name="T11" fmla="*/ 30 h 69"/>
                    <a:gd name="T12" fmla="*/ 36 w 69"/>
                    <a:gd name="T13" fmla="*/ 56 h 69"/>
                    <a:gd name="T14" fmla="*/ 28 w 69"/>
                    <a:gd name="T15" fmla="*/ 52 h 69"/>
                    <a:gd name="T16" fmla="*/ 21 w 69"/>
                    <a:gd name="T17" fmla="*/ 32 h 69"/>
                    <a:gd name="T18" fmla="*/ 16 w 69"/>
                    <a:gd name="T19" fmla="*/ 33 h 69"/>
                    <a:gd name="T20" fmla="*/ 14 w 69"/>
                    <a:gd name="T21" fmla="*/ 31 h 69"/>
                    <a:gd name="T22" fmla="*/ 27 w 69"/>
                    <a:gd name="T23" fmla="*/ 22 h 69"/>
                    <a:gd name="T24" fmla="*/ 34 w 69"/>
                    <a:gd name="T25" fmla="*/ 36 h 69"/>
                    <a:gd name="T26" fmla="*/ 37 w 69"/>
                    <a:gd name="T27" fmla="*/ 44 h 69"/>
                    <a:gd name="T28" fmla="*/ 43 w 69"/>
                    <a:gd name="T29" fmla="*/ 36 h 69"/>
                    <a:gd name="T30" fmla="*/ 38 w 69"/>
                    <a:gd name="T31" fmla="*/ 31 h 69"/>
                    <a:gd name="T32" fmla="*/ 55 w 69"/>
                    <a:gd name="T33" fmla="*/ 30 h 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69" h="69">
                      <a:moveTo>
                        <a:pt x="35" y="0"/>
                      </a:moveTo>
                      <a:cubicBezTo>
                        <a:pt x="16" y="0"/>
                        <a:pt x="0" y="16"/>
                        <a:pt x="0" y="35"/>
                      </a:cubicBezTo>
                      <a:cubicBezTo>
                        <a:pt x="0" y="54"/>
                        <a:pt x="16" y="69"/>
                        <a:pt x="35" y="69"/>
                      </a:cubicBezTo>
                      <a:cubicBezTo>
                        <a:pt x="54" y="69"/>
                        <a:pt x="69" y="54"/>
                        <a:pt x="69" y="35"/>
                      </a:cubicBezTo>
                      <a:cubicBezTo>
                        <a:pt x="69" y="16"/>
                        <a:pt x="54" y="0"/>
                        <a:pt x="35" y="0"/>
                      </a:cubicBezTo>
                      <a:close/>
                      <a:moveTo>
                        <a:pt x="55" y="30"/>
                      </a:moveTo>
                      <a:cubicBezTo>
                        <a:pt x="53" y="43"/>
                        <a:pt x="40" y="54"/>
                        <a:pt x="36" y="56"/>
                      </a:cubicBezTo>
                      <a:cubicBezTo>
                        <a:pt x="32" y="58"/>
                        <a:pt x="29" y="55"/>
                        <a:pt x="28" y="52"/>
                      </a:cubicBezTo>
                      <a:cubicBezTo>
                        <a:pt x="26" y="49"/>
                        <a:pt x="22" y="33"/>
                        <a:pt x="21" y="32"/>
                      </a:cubicBezTo>
                      <a:cubicBezTo>
                        <a:pt x="19" y="30"/>
                        <a:pt x="16" y="33"/>
                        <a:pt x="16" y="33"/>
                      </a:cubicBezTo>
                      <a:cubicBezTo>
                        <a:pt x="14" y="31"/>
                        <a:pt x="14" y="31"/>
                        <a:pt x="14" y="31"/>
                      </a:cubicBezTo>
                      <a:cubicBezTo>
                        <a:pt x="14" y="31"/>
                        <a:pt x="21" y="23"/>
                        <a:pt x="27" y="22"/>
                      </a:cubicBezTo>
                      <a:cubicBezTo>
                        <a:pt x="32" y="21"/>
                        <a:pt x="32" y="30"/>
                        <a:pt x="34" y="36"/>
                      </a:cubicBezTo>
                      <a:cubicBezTo>
                        <a:pt x="35" y="41"/>
                        <a:pt x="36" y="44"/>
                        <a:pt x="37" y="44"/>
                      </a:cubicBezTo>
                      <a:cubicBezTo>
                        <a:pt x="38" y="44"/>
                        <a:pt x="40" y="41"/>
                        <a:pt x="43" y="36"/>
                      </a:cubicBezTo>
                      <a:cubicBezTo>
                        <a:pt x="45" y="32"/>
                        <a:pt x="42" y="28"/>
                        <a:pt x="38" y="31"/>
                      </a:cubicBezTo>
                      <a:cubicBezTo>
                        <a:pt x="40" y="20"/>
                        <a:pt x="57" y="17"/>
                        <a:pt x="55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40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67" name="ïS1íḓé">
                  <a:extLst>
                    <a:ext uri="{FF2B5EF4-FFF2-40B4-BE49-F238E27FC236}">
                      <a16:creationId xmlns:a16="http://schemas.microsoft.com/office/drawing/2014/main" xmlns="" id="{572E50E0-1D4A-49EA-8AD4-5CA0B66845AF}"/>
                    </a:ext>
                  </a:extLst>
                </p:cNvPr>
                <p:cNvSpPr/>
                <p:nvPr/>
              </p:nvSpPr>
              <p:spPr bwMode="auto">
                <a:xfrm>
                  <a:off x="10199988" y="5985138"/>
                  <a:ext cx="381680" cy="338617"/>
                </a:xfrm>
                <a:custGeom>
                  <a:avLst/>
                  <a:gdLst>
                    <a:gd name="T0" fmla="*/ 50 w 119"/>
                    <a:gd name="T1" fmla="*/ 0 h 106"/>
                    <a:gd name="T2" fmla="*/ 50 w 119"/>
                    <a:gd name="T3" fmla="*/ 0 h 106"/>
                    <a:gd name="T4" fmla="*/ 99 w 119"/>
                    <a:gd name="T5" fmla="*/ 40 h 106"/>
                    <a:gd name="T6" fmla="*/ 50 w 119"/>
                    <a:gd name="T7" fmla="*/ 81 h 106"/>
                    <a:gd name="T8" fmla="*/ 42 w 119"/>
                    <a:gd name="T9" fmla="*/ 80 h 106"/>
                    <a:gd name="T10" fmla="*/ 7 w 119"/>
                    <a:gd name="T11" fmla="*/ 93 h 106"/>
                    <a:gd name="T12" fmla="*/ 7 w 119"/>
                    <a:gd name="T13" fmla="*/ 90 h 106"/>
                    <a:gd name="T14" fmla="*/ 19 w 119"/>
                    <a:gd name="T15" fmla="*/ 74 h 106"/>
                    <a:gd name="T16" fmla="*/ 18 w 119"/>
                    <a:gd name="T17" fmla="*/ 72 h 106"/>
                    <a:gd name="T18" fmla="*/ 0 w 119"/>
                    <a:gd name="T19" fmla="*/ 40 h 106"/>
                    <a:gd name="T20" fmla="*/ 50 w 119"/>
                    <a:gd name="T21" fmla="*/ 0 h 106"/>
                    <a:gd name="T22" fmla="*/ 103 w 119"/>
                    <a:gd name="T23" fmla="*/ 90 h 106"/>
                    <a:gd name="T24" fmla="*/ 113 w 119"/>
                    <a:gd name="T25" fmla="*/ 104 h 106"/>
                    <a:gd name="T26" fmla="*/ 113 w 119"/>
                    <a:gd name="T27" fmla="*/ 106 h 106"/>
                    <a:gd name="T28" fmla="*/ 83 w 119"/>
                    <a:gd name="T29" fmla="*/ 95 h 106"/>
                    <a:gd name="T30" fmla="*/ 76 w 119"/>
                    <a:gd name="T31" fmla="*/ 96 h 106"/>
                    <a:gd name="T32" fmla="*/ 50 w 119"/>
                    <a:gd name="T33" fmla="*/ 88 h 106"/>
                    <a:gd name="T34" fmla="*/ 90 w 119"/>
                    <a:gd name="T35" fmla="*/ 75 h 106"/>
                    <a:gd name="T36" fmla="*/ 103 w 119"/>
                    <a:gd name="T37" fmla="*/ 60 h 106"/>
                    <a:gd name="T38" fmla="*/ 107 w 119"/>
                    <a:gd name="T39" fmla="*/ 40 h 106"/>
                    <a:gd name="T40" fmla="*/ 107 w 119"/>
                    <a:gd name="T41" fmla="*/ 37 h 106"/>
                    <a:gd name="T42" fmla="*/ 119 w 119"/>
                    <a:gd name="T43" fmla="*/ 61 h 106"/>
                    <a:gd name="T44" fmla="*/ 103 w 119"/>
                    <a:gd name="T45" fmla="*/ 88 h 106"/>
                    <a:gd name="T46" fmla="*/ 103 w 119"/>
                    <a:gd name="T47" fmla="*/ 90 h 1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119" h="106">
                      <a:moveTo>
                        <a:pt x="50" y="0"/>
                      </a:moveTo>
                      <a:cubicBezTo>
                        <a:pt x="50" y="0"/>
                        <a:pt x="50" y="0"/>
                        <a:pt x="50" y="0"/>
                      </a:cubicBezTo>
                      <a:cubicBezTo>
                        <a:pt x="77" y="0"/>
                        <a:pt x="99" y="18"/>
                        <a:pt x="99" y="40"/>
                      </a:cubicBezTo>
                      <a:cubicBezTo>
                        <a:pt x="99" y="63"/>
                        <a:pt x="77" y="81"/>
                        <a:pt x="50" y="81"/>
                      </a:cubicBezTo>
                      <a:cubicBezTo>
                        <a:pt x="47" y="81"/>
                        <a:pt x="44" y="80"/>
                        <a:pt x="42" y="80"/>
                      </a:cubicBezTo>
                      <a:cubicBezTo>
                        <a:pt x="31" y="91"/>
                        <a:pt x="19" y="93"/>
                        <a:pt x="7" y="93"/>
                      </a:cubicBezTo>
                      <a:cubicBezTo>
                        <a:pt x="7" y="90"/>
                        <a:pt x="7" y="90"/>
                        <a:pt x="7" y="90"/>
                      </a:cubicBezTo>
                      <a:cubicBezTo>
                        <a:pt x="13" y="87"/>
                        <a:pt x="19" y="81"/>
                        <a:pt x="19" y="74"/>
                      </a:cubicBezTo>
                      <a:cubicBezTo>
                        <a:pt x="19" y="73"/>
                        <a:pt x="19" y="72"/>
                        <a:pt x="18" y="72"/>
                      </a:cubicBezTo>
                      <a:cubicBezTo>
                        <a:pt x="7" y="64"/>
                        <a:pt x="0" y="53"/>
                        <a:pt x="0" y="40"/>
                      </a:cubicBezTo>
                      <a:cubicBezTo>
                        <a:pt x="0" y="18"/>
                        <a:pt x="22" y="0"/>
                        <a:pt x="50" y="0"/>
                      </a:cubicBezTo>
                      <a:close/>
                      <a:moveTo>
                        <a:pt x="103" y="90"/>
                      </a:moveTo>
                      <a:cubicBezTo>
                        <a:pt x="103" y="96"/>
                        <a:pt x="107" y="101"/>
                        <a:pt x="113" y="104"/>
                      </a:cubicBezTo>
                      <a:cubicBezTo>
                        <a:pt x="113" y="106"/>
                        <a:pt x="113" y="106"/>
                        <a:pt x="113" y="106"/>
                      </a:cubicBezTo>
                      <a:cubicBezTo>
                        <a:pt x="102" y="106"/>
                        <a:pt x="92" y="104"/>
                        <a:pt x="83" y="95"/>
                      </a:cubicBezTo>
                      <a:cubicBezTo>
                        <a:pt x="81" y="95"/>
                        <a:pt x="79" y="96"/>
                        <a:pt x="76" y="96"/>
                      </a:cubicBezTo>
                      <a:cubicBezTo>
                        <a:pt x="66" y="96"/>
                        <a:pt x="57" y="93"/>
                        <a:pt x="50" y="88"/>
                      </a:cubicBezTo>
                      <a:cubicBezTo>
                        <a:pt x="65" y="88"/>
                        <a:pt x="79" y="84"/>
                        <a:pt x="90" y="75"/>
                      </a:cubicBezTo>
                      <a:cubicBezTo>
                        <a:pt x="95" y="71"/>
                        <a:pt x="100" y="65"/>
                        <a:pt x="103" y="60"/>
                      </a:cubicBezTo>
                      <a:cubicBezTo>
                        <a:pt x="106" y="54"/>
                        <a:pt x="107" y="47"/>
                        <a:pt x="107" y="40"/>
                      </a:cubicBezTo>
                      <a:cubicBezTo>
                        <a:pt x="107" y="39"/>
                        <a:pt x="107" y="38"/>
                        <a:pt x="107" y="37"/>
                      </a:cubicBezTo>
                      <a:cubicBezTo>
                        <a:pt x="115" y="43"/>
                        <a:pt x="119" y="52"/>
                        <a:pt x="119" y="61"/>
                      </a:cubicBezTo>
                      <a:cubicBezTo>
                        <a:pt x="119" y="72"/>
                        <a:pt x="113" y="82"/>
                        <a:pt x="103" y="88"/>
                      </a:cubicBezTo>
                      <a:cubicBezTo>
                        <a:pt x="103" y="89"/>
                        <a:pt x="103" y="89"/>
                        <a:pt x="103" y="9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8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68" name="íṥļîḍé">
                  <a:extLst>
                    <a:ext uri="{FF2B5EF4-FFF2-40B4-BE49-F238E27FC236}">
                      <a16:creationId xmlns:a16="http://schemas.microsoft.com/office/drawing/2014/main" xmlns="" id="{C289009B-8F95-4745-9D73-95C32E75EC8B}"/>
                    </a:ext>
                  </a:extLst>
                </p:cNvPr>
                <p:cNvSpPr/>
                <p:nvPr/>
              </p:nvSpPr>
              <p:spPr bwMode="auto">
                <a:xfrm>
                  <a:off x="9976852" y="5491891"/>
                  <a:ext cx="223135" cy="225092"/>
                </a:xfrm>
                <a:custGeom>
                  <a:avLst/>
                  <a:gdLst>
                    <a:gd name="T0" fmla="*/ 35 w 70"/>
                    <a:gd name="T1" fmla="*/ 0 h 70"/>
                    <a:gd name="T2" fmla="*/ 0 w 70"/>
                    <a:gd name="T3" fmla="*/ 35 h 70"/>
                    <a:gd name="T4" fmla="*/ 35 w 70"/>
                    <a:gd name="T5" fmla="*/ 70 h 70"/>
                    <a:gd name="T6" fmla="*/ 70 w 70"/>
                    <a:gd name="T7" fmla="*/ 35 h 70"/>
                    <a:gd name="T8" fmla="*/ 35 w 70"/>
                    <a:gd name="T9" fmla="*/ 0 h 70"/>
                    <a:gd name="T10" fmla="*/ 29 w 70"/>
                    <a:gd name="T11" fmla="*/ 57 h 70"/>
                    <a:gd name="T12" fmla="*/ 14 w 70"/>
                    <a:gd name="T13" fmla="*/ 38 h 70"/>
                    <a:gd name="T14" fmla="*/ 21 w 70"/>
                    <a:gd name="T15" fmla="*/ 31 h 70"/>
                    <a:gd name="T16" fmla="*/ 29 w 70"/>
                    <a:gd name="T17" fmla="*/ 41 h 70"/>
                    <a:gd name="T18" fmla="*/ 54 w 70"/>
                    <a:gd name="T19" fmla="*/ 21 h 70"/>
                    <a:gd name="T20" fmla="*/ 57 w 70"/>
                    <a:gd name="T21" fmla="*/ 24 h 70"/>
                    <a:gd name="T22" fmla="*/ 29 w 70"/>
                    <a:gd name="T23" fmla="*/ 57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70" h="70">
                      <a:moveTo>
                        <a:pt x="35" y="0"/>
                      </a:moveTo>
                      <a:cubicBezTo>
                        <a:pt x="16" y="0"/>
                        <a:pt x="0" y="16"/>
                        <a:pt x="0" y="35"/>
                      </a:cubicBezTo>
                      <a:cubicBezTo>
                        <a:pt x="0" y="54"/>
                        <a:pt x="16" y="70"/>
                        <a:pt x="35" y="70"/>
                      </a:cubicBezTo>
                      <a:cubicBezTo>
                        <a:pt x="54" y="70"/>
                        <a:pt x="70" y="54"/>
                        <a:pt x="70" y="35"/>
                      </a:cubicBezTo>
                      <a:cubicBezTo>
                        <a:pt x="70" y="16"/>
                        <a:pt x="54" y="0"/>
                        <a:pt x="35" y="0"/>
                      </a:cubicBezTo>
                      <a:close/>
                      <a:moveTo>
                        <a:pt x="29" y="57"/>
                      </a:moveTo>
                      <a:cubicBezTo>
                        <a:pt x="14" y="38"/>
                        <a:pt x="14" y="38"/>
                        <a:pt x="14" y="38"/>
                      </a:cubicBezTo>
                      <a:cubicBezTo>
                        <a:pt x="21" y="31"/>
                        <a:pt x="21" y="31"/>
                        <a:pt x="21" y="31"/>
                      </a:cubicBezTo>
                      <a:cubicBezTo>
                        <a:pt x="29" y="41"/>
                        <a:pt x="29" y="41"/>
                        <a:pt x="29" y="41"/>
                      </a:cubicBezTo>
                      <a:cubicBezTo>
                        <a:pt x="54" y="21"/>
                        <a:pt x="54" y="21"/>
                        <a:pt x="54" y="21"/>
                      </a:cubicBezTo>
                      <a:cubicBezTo>
                        <a:pt x="57" y="24"/>
                        <a:pt x="57" y="24"/>
                        <a:pt x="57" y="24"/>
                      </a:cubicBezTo>
                      <a:lnTo>
                        <a:pt x="29" y="5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40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69" name="iŝļiḑè">
                  <a:extLst>
                    <a:ext uri="{FF2B5EF4-FFF2-40B4-BE49-F238E27FC236}">
                      <a16:creationId xmlns:a16="http://schemas.microsoft.com/office/drawing/2014/main" xmlns="" id="{4F2CC2A0-A5A6-49D0-A81A-5113CF8D1147}"/>
                    </a:ext>
                  </a:extLst>
                </p:cNvPr>
                <p:cNvSpPr/>
                <p:nvPr/>
              </p:nvSpPr>
              <p:spPr bwMode="auto">
                <a:xfrm>
                  <a:off x="8892492" y="5863783"/>
                  <a:ext cx="275984" cy="313173"/>
                </a:xfrm>
                <a:custGeom>
                  <a:avLst/>
                  <a:gdLst>
                    <a:gd name="T0" fmla="*/ 55 w 86"/>
                    <a:gd name="T1" fmla="*/ 14 h 98"/>
                    <a:gd name="T2" fmla="*/ 55 w 86"/>
                    <a:gd name="T3" fmla="*/ 27 h 98"/>
                    <a:gd name="T4" fmla="*/ 65 w 86"/>
                    <a:gd name="T5" fmla="*/ 33 h 98"/>
                    <a:gd name="T6" fmla="*/ 74 w 86"/>
                    <a:gd name="T7" fmla="*/ 55 h 98"/>
                    <a:gd name="T8" fmla="*/ 65 w 86"/>
                    <a:gd name="T9" fmla="*/ 77 h 98"/>
                    <a:gd name="T10" fmla="*/ 43 w 86"/>
                    <a:gd name="T11" fmla="*/ 85 h 98"/>
                    <a:gd name="T12" fmla="*/ 22 w 86"/>
                    <a:gd name="T13" fmla="*/ 77 h 98"/>
                    <a:gd name="T14" fmla="*/ 13 w 86"/>
                    <a:gd name="T15" fmla="*/ 55 h 98"/>
                    <a:gd name="T16" fmla="*/ 22 w 86"/>
                    <a:gd name="T17" fmla="*/ 33 h 98"/>
                    <a:gd name="T18" fmla="*/ 31 w 86"/>
                    <a:gd name="T19" fmla="*/ 27 h 98"/>
                    <a:gd name="T20" fmla="*/ 31 w 86"/>
                    <a:gd name="T21" fmla="*/ 14 h 98"/>
                    <a:gd name="T22" fmla="*/ 0 w 86"/>
                    <a:gd name="T23" fmla="*/ 55 h 98"/>
                    <a:gd name="T24" fmla="*/ 43 w 86"/>
                    <a:gd name="T25" fmla="*/ 98 h 98"/>
                    <a:gd name="T26" fmla="*/ 86 w 86"/>
                    <a:gd name="T27" fmla="*/ 55 h 98"/>
                    <a:gd name="T28" fmla="*/ 55 w 86"/>
                    <a:gd name="T29" fmla="*/ 14 h 98"/>
                    <a:gd name="T30" fmla="*/ 37 w 86"/>
                    <a:gd name="T31" fmla="*/ 0 h 98"/>
                    <a:gd name="T32" fmla="*/ 49 w 86"/>
                    <a:gd name="T33" fmla="*/ 0 h 98"/>
                    <a:gd name="T34" fmla="*/ 49 w 86"/>
                    <a:gd name="T35" fmla="*/ 49 h 98"/>
                    <a:gd name="T36" fmla="*/ 37 w 86"/>
                    <a:gd name="T37" fmla="*/ 49 h 98"/>
                    <a:gd name="T38" fmla="*/ 37 w 86"/>
                    <a:gd name="T39" fmla="*/ 0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86" h="98">
                      <a:moveTo>
                        <a:pt x="55" y="14"/>
                      </a:moveTo>
                      <a:cubicBezTo>
                        <a:pt x="55" y="27"/>
                        <a:pt x="55" y="27"/>
                        <a:pt x="55" y="27"/>
                      </a:cubicBezTo>
                      <a:cubicBezTo>
                        <a:pt x="59" y="28"/>
                        <a:pt x="62" y="31"/>
                        <a:pt x="65" y="33"/>
                      </a:cubicBezTo>
                      <a:cubicBezTo>
                        <a:pt x="71" y="39"/>
                        <a:pt x="74" y="47"/>
                        <a:pt x="74" y="55"/>
                      </a:cubicBezTo>
                      <a:cubicBezTo>
                        <a:pt x="74" y="63"/>
                        <a:pt x="71" y="71"/>
                        <a:pt x="65" y="77"/>
                      </a:cubicBezTo>
                      <a:cubicBezTo>
                        <a:pt x="59" y="82"/>
                        <a:pt x="51" y="85"/>
                        <a:pt x="43" y="85"/>
                      </a:cubicBezTo>
                      <a:cubicBezTo>
                        <a:pt x="35" y="85"/>
                        <a:pt x="27" y="82"/>
                        <a:pt x="22" y="77"/>
                      </a:cubicBezTo>
                      <a:cubicBezTo>
                        <a:pt x="16" y="71"/>
                        <a:pt x="13" y="63"/>
                        <a:pt x="13" y="55"/>
                      </a:cubicBezTo>
                      <a:cubicBezTo>
                        <a:pt x="13" y="47"/>
                        <a:pt x="16" y="39"/>
                        <a:pt x="22" y="33"/>
                      </a:cubicBezTo>
                      <a:cubicBezTo>
                        <a:pt x="24" y="31"/>
                        <a:pt x="27" y="28"/>
                        <a:pt x="31" y="27"/>
                      </a:cubicBezTo>
                      <a:cubicBezTo>
                        <a:pt x="31" y="14"/>
                        <a:pt x="31" y="14"/>
                        <a:pt x="31" y="14"/>
                      </a:cubicBezTo>
                      <a:cubicBezTo>
                        <a:pt x="13" y="19"/>
                        <a:pt x="0" y="36"/>
                        <a:pt x="0" y="55"/>
                      </a:cubicBezTo>
                      <a:cubicBezTo>
                        <a:pt x="0" y="79"/>
                        <a:pt x="20" y="98"/>
                        <a:pt x="43" y="98"/>
                      </a:cubicBezTo>
                      <a:cubicBezTo>
                        <a:pt x="67" y="98"/>
                        <a:pt x="86" y="79"/>
                        <a:pt x="86" y="55"/>
                      </a:cubicBezTo>
                      <a:cubicBezTo>
                        <a:pt x="86" y="36"/>
                        <a:pt x="73" y="19"/>
                        <a:pt x="55" y="14"/>
                      </a:cubicBezTo>
                      <a:close/>
                      <a:moveTo>
                        <a:pt x="37" y="0"/>
                      </a:moveTo>
                      <a:cubicBezTo>
                        <a:pt x="49" y="0"/>
                        <a:pt x="49" y="0"/>
                        <a:pt x="49" y="0"/>
                      </a:cubicBezTo>
                      <a:cubicBezTo>
                        <a:pt x="49" y="49"/>
                        <a:pt x="49" y="49"/>
                        <a:pt x="49" y="49"/>
                      </a:cubicBezTo>
                      <a:cubicBezTo>
                        <a:pt x="37" y="49"/>
                        <a:pt x="37" y="49"/>
                        <a:pt x="37" y="49"/>
                      </a:cubicBezTo>
                      <a:lnTo>
                        <a:pt x="37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70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70" name="îśliďè">
                  <a:extLst>
                    <a:ext uri="{FF2B5EF4-FFF2-40B4-BE49-F238E27FC236}">
                      <a16:creationId xmlns:a16="http://schemas.microsoft.com/office/drawing/2014/main" xmlns="" id="{4E827F10-F849-45F3-821A-74793FBE21ED}"/>
                    </a:ext>
                  </a:extLst>
                </p:cNvPr>
                <p:cNvSpPr/>
                <p:nvPr/>
              </p:nvSpPr>
              <p:spPr bwMode="auto">
                <a:xfrm>
                  <a:off x="8549960" y="6186742"/>
                  <a:ext cx="371892" cy="311215"/>
                </a:xfrm>
                <a:custGeom>
                  <a:avLst/>
                  <a:gdLst>
                    <a:gd name="T0" fmla="*/ 57 w 116"/>
                    <a:gd name="T1" fmla="*/ 1 h 97"/>
                    <a:gd name="T2" fmla="*/ 48 w 116"/>
                    <a:gd name="T3" fmla="*/ 8 h 97"/>
                    <a:gd name="T4" fmla="*/ 55 w 116"/>
                    <a:gd name="T5" fmla="*/ 18 h 97"/>
                    <a:gd name="T6" fmla="*/ 85 w 116"/>
                    <a:gd name="T7" fmla="*/ 22 h 97"/>
                    <a:gd name="T8" fmla="*/ 5 w 116"/>
                    <a:gd name="T9" fmla="*/ 81 h 97"/>
                    <a:gd name="T10" fmla="*/ 3 w 116"/>
                    <a:gd name="T11" fmla="*/ 93 h 97"/>
                    <a:gd name="T12" fmla="*/ 8 w 116"/>
                    <a:gd name="T13" fmla="*/ 96 h 97"/>
                    <a:gd name="T14" fmla="*/ 15 w 116"/>
                    <a:gd name="T15" fmla="*/ 95 h 97"/>
                    <a:gd name="T16" fmla="*/ 95 w 116"/>
                    <a:gd name="T17" fmla="*/ 36 h 97"/>
                    <a:gd name="T18" fmla="*/ 90 w 116"/>
                    <a:gd name="T19" fmla="*/ 66 h 97"/>
                    <a:gd name="T20" fmla="*/ 97 w 116"/>
                    <a:gd name="T21" fmla="*/ 76 h 97"/>
                    <a:gd name="T22" fmla="*/ 107 w 116"/>
                    <a:gd name="T23" fmla="*/ 69 h 97"/>
                    <a:gd name="T24" fmla="*/ 116 w 116"/>
                    <a:gd name="T25" fmla="*/ 10 h 97"/>
                    <a:gd name="T26" fmla="*/ 57 w 116"/>
                    <a:gd name="T27" fmla="*/ 1 h 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16" h="97">
                      <a:moveTo>
                        <a:pt x="57" y="1"/>
                      </a:moveTo>
                      <a:cubicBezTo>
                        <a:pt x="53" y="0"/>
                        <a:pt x="48" y="3"/>
                        <a:pt x="48" y="8"/>
                      </a:cubicBezTo>
                      <a:cubicBezTo>
                        <a:pt x="47" y="13"/>
                        <a:pt x="50" y="17"/>
                        <a:pt x="55" y="18"/>
                      </a:cubicBezTo>
                      <a:cubicBezTo>
                        <a:pt x="85" y="22"/>
                        <a:pt x="85" y="22"/>
                        <a:pt x="85" y="22"/>
                      </a:cubicBezTo>
                      <a:cubicBezTo>
                        <a:pt x="5" y="81"/>
                        <a:pt x="5" y="81"/>
                        <a:pt x="5" y="81"/>
                      </a:cubicBezTo>
                      <a:cubicBezTo>
                        <a:pt x="1" y="84"/>
                        <a:pt x="0" y="89"/>
                        <a:pt x="3" y="93"/>
                      </a:cubicBezTo>
                      <a:cubicBezTo>
                        <a:pt x="4" y="95"/>
                        <a:pt x="6" y="96"/>
                        <a:pt x="8" y="96"/>
                      </a:cubicBezTo>
                      <a:cubicBezTo>
                        <a:pt x="10" y="97"/>
                        <a:pt x="13" y="96"/>
                        <a:pt x="15" y="95"/>
                      </a:cubicBezTo>
                      <a:cubicBezTo>
                        <a:pt x="95" y="36"/>
                        <a:pt x="95" y="36"/>
                        <a:pt x="95" y="36"/>
                      </a:cubicBezTo>
                      <a:cubicBezTo>
                        <a:pt x="90" y="66"/>
                        <a:pt x="90" y="66"/>
                        <a:pt x="90" y="66"/>
                      </a:cubicBezTo>
                      <a:cubicBezTo>
                        <a:pt x="90" y="71"/>
                        <a:pt x="93" y="75"/>
                        <a:pt x="97" y="76"/>
                      </a:cubicBezTo>
                      <a:cubicBezTo>
                        <a:pt x="102" y="76"/>
                        <a:pt x="106" y="73"/>
                        <a:pt x="107" y="69"/>
                      </a:cubicBezTo>
                      <a:cubicBezTo>
                        <a:pt x="116" y="10"/>
                        <a:pt x="116" y="10"/>
                        <a:pt x="116" y="10"/>
                      </a:cubicBezTo>
                      <a:lnTo>
                        <a:pt x="57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70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71" name="îŝlíďé">
                  <a:extLst>
                    <a:ext uri="{FF2B5EF4-FFF2-40B4-BE49-F238E27FC236}">
                      <a16:creationId xmlns:a16="http://schemas.microsoft.com/office/drawing/2014/main" xmlns="" id="{28B3DFF2-D151-4EF7-A464-4DA9A099039E}"/>
                    </a:ext>
                  </a:extLst>
                </p:cNvPr>
                <p:cNvSpPr/>
                <p:nvPr/>
              </p:nvSpPr>
              <p:spPr bwMode="auto">
                <a:xfrm>
                  <a:off x="9379868" y="5728727"/>
                  <a:ext cx="319045" cy="342532"/>
                </a:xfrm>
                <a:custGeom>
                  <a:avLst/>
                  <a:gdLst>
                    <a:gd name="T0" fmla="*/ 90 w 100"/>
                    <a:gd name="T1" fmla="*/ 0 h 107"/>
                    <a:gd name="T2" fmla="*/ 10 w 100"/>
                    <a:gd name="T3" fmla="*/ 0 h 107"/>
                    <a:gd name="T4" fmla="*/ 0 w 100"/>
                    <a:gd name="T5" fmla="*/ 10 h 107"/>
                    <a:gd name="T6" fmla="*/ 0 w 100"/>
                    <a:gd name="T7" fmla="*/ 97 h 107"/>
                    <a:gd name="T8" fmla="*/ 10 w 100"/>
                    <a:gd name="T9" fmla="*/ 107 h 107"/>
                    <a:gd name="T10" fmla="*/ 90 w 100"/>
                    <a:gd name="T11" fmla="*/ 107 h 107"/>
                    <a:gd name="T12" fmla="*/ 100 w 100"/>
                    <a:gd name="T13" fmla="*/ 97 h 107"/>
                    <a:gd name="T14" fmla="*/ 100 w 100"/>
                    <a:gd name="T15" fmla="*/ 10 h 107"/>
                    <a:gd name="T16" fmla="*/ 90 w 100"/>
                    <a:gd name="T17" fmla="*/ 0 h 107"/>
                    <a:gd name="T18" fmla="*/ 86 w 100"/>
                    <a:gd name="T19" fmla="*/ 93 h 107"/>
                    <a:gd name="T20" fmla="*/ 13 w 100"/>
                    <a:gd name="T21" fmla="*/ 93 h 107"/>
                    <a:gd name="T22" fmla="*/ 13 w 100"/>
                    <a:gd name="T23" fmla="*/ 13 h 107"/>
                    <a:gd name="T24" fmla="*/ 86 w 100"/>
                    <a:gd name="T25" fmla="*/ 13 h 107"/>
                    <a:gd name="T26" fmla="*/ 86 w 100"/>
                    <a:gd name="T27" fmla="*/ 93 h 107"/>
                    <a:gd name="T28" fmla="*/ 26 w 100"/>
                    <a:gd name="T29" fmla="*/ 47 h 107"/>
                    <a:gd name="T30" fmla="*/ 73 w 100"/>
                    <a:gd name="T31" fmla="*/ 47 h 107"/>
                    <a:gd name="T32" fmla="*/ 73 w 100"/>
                    <a:gd name="T33" fmla="*/ 53 h 107"/>
                    <a:gd name="T34" fmla="*/ 26 w 100"/>
                    <a:gd name="T35" fmla="*/ 53 h 107"/>
                    <a:gd name="T36" fmla="*/ 26 w 100"/>
                    <a:gd name="T37" fmla="*/ 47 h 107"/>
                    <a:gd name="T38" fmla="*/ 26 w 100"/>
                    <a:gd name="T39" fmla="*/ 60 h 107"/>
                    <a:gd name="T40" fmla="*/ 73 w 100"/>
                    <a:gd name="T41" fmla="*/ 60 h 107"/>
                    <a:gd name="T42" fmla="*/ 73 w 100"/>
                    <a:gd name="T43" fmla="*/ 67 h 107"/>
                    <a:gd name="T44" fmla="*/ 26 w 100"/>
                    <a:gd name="T45" fmla="*/ 67 h 107"/>
                    <a:gd name="T46" fmla="*/ 26 w 100"/>
                    <a:gd name="T47" fmla="*/ 60 h 107"/>
                    <a:gd name="T48" fmla="*/ 26 w 100"/>
                    <a:gd name="T49" fmla="*/ 73 h 107"/>
                    <a:gd name="T50" fmla="*/ 73 w 100"/>
                    <a:gd name="T51" fmla="*/ 73 h 107"/>
                    <a:gd name="T52" fmla="*/ 73 w 100"/>
                    <a:gd name="T53" fmla="*/ 80 h 107"/>
                    <a:gd name="T54" fmla="*/ 26 w 100"/>
                    <a:gd name="T55" fmla="*/ 80 h 107"/>
                    <a:gd name="T56" fmla="*/ 26 w 100"/>
                    <a:gd name="T57" fmla="*/ 73 h 107"/>
                    <a:gd name="T58" fmla="*/ 26 w 100"/>
                    <a:gd name="T59" fmla="*/ 33 h 107"/>
                    <a:gd name="T60" fmla="*/ 73 w 100"/>
                    <a:gd name="T61" fmla="*/ 33 h 107"/>
                    <a:gd name="T62" fmla="*/ 73 w 100"/>
                    <a:gd name="T63" fmla="*/ 40 h 107"/>
                    <a:gd name="T64" fmla="*/ 26 w 100"/>
                    <a:gd name="T65" fmla="*/ 40 h 107"/>
                    <a:gd name="T66" fmla="*/ 26 w 100"/>
                    <a:gd name="T67" fmla="*/ 33 h 1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100" h="107">
                      <a:moveTo>
                        <a:pt x="90" y="0"/>
                      </a:move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4" y="0"/>
                        <a:pt x="0" y="5"/>
                        <a:pt x="0" y="10"/>
                      </a:cubicBezTo>
                      <a:cubicBezTo>
                        <a:pt x="0" y="97"/>
                        <a:pt x="0" y="97"/>
                        <a:pt x="0" y="97"/>
                      </a:cubicBezTo>
                      <a:cubicBezTo>
                        <a:pt x="0" y="102"/>
                        <a:pt x="4" y="107"/>
                        <a:pt x="10" y="107"/>
                      </a:cubicBezTo>
                      <a:cubicBezTo>
                        <a:pt x="90" y="107"/>
                        <a:pt x="90" y="107"/>
                        <a:pt x="90" y="107"/>
                      </a:cubicBezTo>
                      <a:cubicBezTo>
                        <a:pt x="95" y="107"/>
                        <a:pt x="100" y="102"/>
                        <a:pt x="100" y="97"/>
                      </a:cubicBezTo>
                      <a:cubicBezTo>
                        <a:pt x="100" y="10"/>
                        <a:pt x="100" y="10"/>
                        <a:pt x="100" y="10"/>
                      </a:cubicBezTo>
                      <a:cubicBezTo>
                        <a:pt x="100" y="5"/>
                        <a:pt x="95" y="0"/>
                        <a:pt x="90" y="0"/>
                      </a:cubicBezTo>
                      <a:close/>
                      <a:moveTo>
                        <a:pt x="86" y="93"/>
                      </a:moveTo>
                      <a:cubicBezTo>
                        <a:pt x="13" y="93"/>
                        <a:pt x="13" y="93"/>
                        <a:pt x="13" y="93"/>
                      </a:cubicBezTo>
                      <a:cubicBezTo>
                        <a:pt x="13" y="13"/>
                        <a:pt x="13" y="13"/>
                        <a:pt x="13" y="13"/>
                      </a:cubicBezTo>
                      <a:cubicBezTo>
                        <a:pt x="86" y="13"/>
                        <a:pt x="86" y="13"/>
                        <a:pt x="86" y="13"/>
                      </a:cubicBezTo>
                      <a:lnTo>
                        <a:pt x="86" y="93"/>
                      </a:lnTo>
                      <a:close/>
                      <a:moveTo>
                        <a:pt x="26" y="47"/>
                      </a:moveTo>
                      <a:cubicBezTo>
                        <a:pt x="73" y="47"/>
                        <a:pt x="73" y="47"/>
                        <a:pt x="73" y="47"/>
                      </a:cubicBezTo>
                      <a:cubicBezTo>
                        <a:pt x="73" y="53"/>
                        <a:pt x="73" y="53"/>
                        <a:pt x="73" y="53"/>
                      </a:cubicBezTo>
                      <a:cubicBezTo>
                        <a:pt x="26" y="53"/>
                        <a:pt x="26" y="53"/>
                        <a:pt x="26" y="53"/>
                      </a:cubicBezTo>
                      <a:lnTo>
                        <a:pt x="26" y="47"/>
                      </a:lnTo>
                      <a:close/>
                      <a:moveTo>
                        <a:pt x="26" y="60"/>
                      </a:moveTo>
                      <a:cubicBezTo>
                        <a:pt x="73" y="60"/>
                        <a:pt x="73" y="60"/>
                        <a:pt x="73" y="60"/>
                      </a:cubicBezTo>
                      <a:cubicBezTo>
                        <a:pt x="73" y="67"/>
                        <a:pt x="73" y="67"/>
                        <a:pt x="73" y="67"/>
                      </a:cubicBezTo>
                      <a:cubicBezTo>
                        <a:pt x="26" y="67"/>
                        <a:pt x="26" y="67"/>
                        <a:pt x="26" y="67"/>
                      </a:cubicBezTo>
                      <a:lnTo>
                        <a:pt x="26" y="60"/>
                      </a:lnTo>
                      <a:close/>
                      <a:moveTo>
                        <a:pt x="26" y="73"/>
                      </a:moveTo>
                      <a:cubicBezTo>
                        <a:pt x="73" y="73"/>
                        <a:pt x="73" y="73"/>
                        <a:pt x="73" y="73"/>
                      </a:cubicBezTo>
                      <a:cubicBezTo>
                        <a:pt x="73" y="80"/>
                        <a:pt x="73" y="80"/>
                        <a:pt x="73" y="80"/>
                      </a:cubicBezTo>
                      <a:cubicBezTo>
                        <a:pt x="26" y="80"/>
                        <a:pt x="26" y="80"/>
                        <a:pt x="26" y="80"/>
                      </a:cubicBezTo>
                      <a:lnTo>
                        <a:pt x="26" y="73"/>
                      </a:lnTo>
                      <a:close/>
                      <a:moveTo>
                        <a:pt x="26" y="33"/>
                      </a:moveTo>
                      <a:cubicBezTo>
                        <a:pt x="73" y="33"/>
                        <a:pt x="73" y="33"/>
                        <a:pt x="73" y="33"/>
                      </a:cubicBezTo>
                      <a:cubicBezTo>
                        <a:pt x="73" y="40"/>
                        <a:pt x="73" y="40"/>
                        <a:pt x="73" y="40"/>
                      </a:cubicBezTo>
                      <a:cubicBezTo>
                        <a:pt x="26" y="40"/>
                        <a:pt x="26" y="40"/>
                        <a:pt x="26" y="40"/>
                      </a:cubicBezTo>
                      <a:lnTo>
                        <a:pt x="26" y="3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8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72" name="í$ļîḍè">
                  <a:extLst>
                    <a:ext uri="{FF2B5EF4-FFF2-40B4-BE49-F238E27FC236}">
                      <a16:creationId xmlns:a16="http://schemas.microsoft.com/office/drawing/2014/main" xmlns="" id="{5A77C4F0-DD1D-4BB8-AE7B-6457C437CC3F}"/>
                    </a:ext>
                  </a:extLst>
                </p:cNvPr>
                <p:cNvSpPr/>
                <p:nvPr/>
              </p:nvSpPr>
              <p:spPr bwMode="auto">
                <a:xfrm>
                  <a:off x="9781119" y="5771788"/>
                  <a:ext cx="366021" cy="364063"/>
                </a:xfrm>
                <a:custGeom>
                  <a:avLst/>
                  <a:gdLst>
                    <a:gd name="T0" fmla="*/ 86 w 114"/>
                    <a:gd name="T1" fmla="*/ 72 h 114"/>
                    <a:gd name="T2" fmla="*/ 66 w 114"/>
                    <a:gd name="T3" fmla="*/ 52 h 114"/>
                    <a:gd name="T4" fmla="*/ 114 w 114"/>
                    <a:gd name="T5" fmla="*/ 16 h 114"/>
                    <a:gd name="T6" fmla="*/ 100 w 114"/>
                    <a:gd name="T7" fmla="*/ 2 h 114"/>
                    <a:gd name="T8" fmla="*/ 40 w 114"/>
                    <a:gd name="T9" fmla="*/ 26 h 114"/>
                    <a:gd name="T10" fmla="*/ 21 w 114"/>
                    <a:gd name="T11" fmla="*/ 7 h 114"/>
                    <a:gd name="T12" fmla="*/ 4 w 114"/>
                    <a:gd name="T13" fmla="*/ 4 h 114"/>
                    <a:gd name="T14" fmla="*/ 7 w 114"/>
                    <a:gd name="T15" fmla="*/ 21 h 114"/>
                    <a:gd name="T16" fmla="*/ 26 w 114"/>
                    <a:gd name="T17" fmla="*/ 40 h 114"/>
                    <a:gd name="T18" fmla="*/ 2 w 114"/>
                    <a:gd name="T19" fmla="*/ 100 h 114"/>
                    <a:gd name="T20" fmla="*/ 16 w 114"/>
                    <a:gd name="T21" fmla="*/ 114 h 114"/>
                    <a:gd name="T22" fmla="*/ 52 w 114"/>
                    <a:gd name="T23" fmla="*/ 66 h 114"/>
                    <a:gd name="T24" fmla="*/ 72 w 114"/>
                    <a:gd name="T25" fmla="*/ 86 h 114"/>
                    <a:gd name="T26" fmla="*/ 72 w 114"/>
                    <a:gd name="T27" fmla="*/ 114 h 114"/>
                    <a:gd name="T28" fmla="*/ 86 w 114"/>
                    <a:gd name="T29" fmla="*/ 114 h 114"/>
                    <a:gd name="T30" fmla="*/ 93 w 114"/>
                    <a:gd name="T31" fmla="*/ 93 h 114"/>
                    <a:gd name="T32" fmla="*/ 114 w 114"/>
                    <a:gd name="T33" fmla="*/ 86 h 114"/>
                    <a:gd name="T34" fmla="*/ 114 w 114"/>
                    <a:gd name="T35" fmla="*/ 72 h 114"/>
                    <a:gd name="T36" fmla="*/ 86 w 114"/>
                    <a:gd name="T37" fmla="*/ 72 h 1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14" h="114">
                      <a:moveTo>
                        <a:pt x="86" y="72"/>
                      </a:moveTo>
                      <a:cubicBezTo>
                        <a:pt x="66" y="52"/>
                        <a:pt x="66" y="52"/>
                        <a:pt x="66" y="52"/>
                      </a:cubicBezTo>
                      <a:cubicBezTo>
                        <a:pt x="114" y="16"/>
                        <a:pt x="114" y="16"/>
                        <a:pt x="114" y="16"/>
                      </a:cubicBezTo>
                      <a:cubicBezTo>
                        <a:pt x="100" y="2"/>
                        <a:pt x="100" y="2"/>
                        <a:pt x="100" y="2"/>
                      </a:cubicBezTo>
                      <a:cubicBezTo>
                        <a:pt x="40" y="26"/>
                        <a:pt x="40" y="26"/>
                        <a:pt x="40" y="26"/>
                      </a:cubicBezTo>
                      <a:cubicBezTo>
                        <a:pt x="21" y="7"/>
                        <a:pt x="21" y="7"/>
                        <a:pt x="21" y="7"/>
                      </a:cubicBezTo>
                      <a:cubicBezTo>
                        <a:pt x="16" y="2"/>
                        <a:pt x="8" y="0"/>
                        <a:pt x="4" y="4"/>
                      </a:cubicBezTo>
                      <a:cubicBezTo>
                        <a:pt x="0" y="8"/>
                        <a:pt x="2" y="16"/>
                        <a:pt x="7" y="21"/>
                      </a:cubicBezTo>
                      <a:cubicBezTo>
                        <a:pt x="26" y="40"/>
                        <a:pt x="26" y="40"/>
                        <a:pt x="26" y="40"/>
                      </a:cubicBezTo>
                      <a:cubicBezTo>
                        <a:pt x="2" y="100"/>
                        <a:pt x="2" y="100"/>
                        <a:pt x="2" y="100"/>
                      </a:cubicBezTo>
                      <a:cubicBezTo>
                        <a:pt x="16" y="114"/>
                        <a:pt x="16" y="114"/>
                        <a:pt x="16" y="114"/>
                      </a:cubicBezTo>
                      <a:cubicBezTo>
                        <a:pt x="52" y="66"/>
                        <a:pt x="52" y="66"/>
                        <a:pt x="52" y="66"/>
                      </a:cubicBezTo>
                      <a:cubicBezTo>
                        <a:pt x="72" y="86"/>
                        <a:pt x="72" y="86"/>
                        <a:pt x="72" y="86"/>
                      </a:cubicBezTo>
                      <a:cubicBezTo>
                        <a:pt x="72" y="114"/>
                        <a:pt x="72" y="114"/>
                        <a:pt x="72" y="114"/>
                      </a:cubicBezTo>
                      <a:cubicBezTo>
                        <a:pt x="86" y="114"/>
                        <a:pt x="86" y="114"/>
                        <a:pt x="86" y="114"/>
                      </a:cubicBezTo>
                      <a:cubicBezTo>
                        <a:pt x="93" y="93"/>
                        <a:pt x="93" y="93"/>
                        <a:pt x="93" y="93"/>
                      </a:cubicBezTo>
                      <a:cubicBezTo>
                        <a:pt x="114" y="86"/>
                        <a:pt x="114" y="86"/>
                        <a:pt x="114" y="86"/>
                      </a:cubicBezTo>
                      <a:cubicBezTo>
                        <a:pt x="114" y="72"/>
                        <a:pt x="114" y="72"/>
                        <a:pt x="114" y="72"/>
                      </a:cubicBezTo>
                      <a:cubicBezTo>
                        <a:pt x="86" y="72"/>
                        <a:pt x="86" y="72"/>
                        <a:pt x="86" y="7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925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73" name="îş1îḍe">
                  <a:extLst>
                    <a:ext uri="{FF2B5EF4-FFF2-40B4-BE49-F238E27FC236}">
                      <a16:creationId xmlns:a16="http://schemas.microsoft.com/office/drawing/2014/main" xmlns="" id="{E1740A64-D095-404B-B01F-2E9F1CC84FB5}"/>
                    </a:ext>
                  </a:extLst>
                </p:cNvPr>
                <p:cNvSpPr/>
                <p:nvPr/>
              </p:nvSpPr>
              <p:spPr bwMode="auto">
                <a:xfrm>
                  <a:off x="9804607" y="6221974"/>
                  <a:ext cx="344490" cy="281855"/>
                </a:xfrm>
                <a:custGeom>
                  <a:avLst/>
                  <a:gdLst>
                    <a:gd name="T0" fmla="*/ 108 w 108"/>
                    <a:gd name="T1" fmla="*/ 11 h 88"/>
                    <a:gd name="T2" fmla="*/ 96 w 108"/>
                    <a:gd name="T3" fmla="*/ 14 h 88"/>
                    <a:gd name="T4" fmla="*/ 105 w 108"/>
                    <a:gd name="T5" fmla="*/ 2 h 88"/>
                    <a:gd name="T6" fmla="*/ 91 w 108"/>
                    <a:gd name="T7" fmla="*/ 7 h 88"/>
                    <a:gd name="T8" fmla="*/ 75 w 108"/>
                    <a:gd name="T9" fmla="*/ 0 h 88"/>
                    <a:gd name="T10" fmla="*/ 53 w 108"/>
                    <a:gd name="T11" fmla="*/ 22 h 88"/>
                    <a:gd name="T12" fmla="*/ 54 w 108"/>
                    <a:gd name="T13" fmla="*/ 27 h 88"/>
                    <a:gd name="T14" fmla="*/ 8 w 108"/>
                    <a:gd name="T15" fmla="*/ 4 h 88"/>
                    <a:gd name="T16" fmla="*/ 5 w 108"/>
                    <a:gd name="T17" fmla="*/ 15 h 88"/>
                    <a:gd name="T18" fmla="*/ 15 w 108"/>
                    <a:gd name="T19" fmla="*/ 34 h 88"/>
                    <a:gd name="T20" fmla="*/ 5 w 108"/>
                    <a:gd name="T21" fmla="*/ 31 h 88"/>
                    <a:gd name="T22" fmla="*/ 5 w 108"/>
                    <a:gd name="T23" fmla="*/ 31 h 88"/>
                    <a:gd name="T24" fmla="*/ 23 w 108"/>
                    <a:gd name="T25" fmla="*/ 53 h 88"/>
                    <a:gd name="T26" fmla="*/ 17 w 108"/>
                    <a:gd name="T27" fmla="*/ 54 h 88"/>
                    <a:gd name="T28" fmla="*/ 13 w 108"/>
                    <a:gd name="T29" fmla="*/ 53 h 88"/>
                    <a:gd name="T30" fmla="*/ 33 w 108"/>
                    <a:gd name="T31" fmla="*/ 69 h 88"/>
                    <a:gd name="T32" fmla="*/ 6 w 108"/>
                    <a:gd name="T33" fmla="*/ 78 h 88"/>
                    <a:gd name="T34" fmla="*/ 0 w 108"/>
                    <a:gd name="T35" fmla="*/ 78 h 88"/>
                    <a:gd name="T36" fmla="*/ 34 w 108"/>
                    <a:gd name="T37" fmla="*/ 88 h 88"/>
                    <a:gd name="T38" fmla="*/ 97 w 108"/>
                    <a:gd name="T39" fmla="*/ 25 h 88"/>
                    <a:gd name="T40" fmla="*/ 97 w 108"/>
                    <a:gd name="T41" fmla="*/ 22 h 88"/>
                    <a:gd name="T42" fmla="*/ 108 w 108"/>
                    <a:gd name="T43" fmla="*/ 11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108" h="88">
                      <a:moveTo>
                        <a:pt x="108" y="11"/>
                      </a:moveTo>
                      <a:cubicBezTo>
                        <a:pt x="104" y="12"/>
                        <a:pt x="100" y="13"/>
                        <a:pt x="96" y="14"/>
                      </a:cubicBezTo>
                      <a:cubicBezTo>
                        <a:pt x="100" y="11"/>
                        <a:pt x="104" y="7"/>
                        <a:pt x="105" y="2"/>
                      </a:cubicBezTo>
                      <a:cubicBezTo>
                        <a:pt x="101" y="4"/>
                        <a:pt x="96" y="6"/>
                        <a:pt x="91" y="7"/>
                      </a:cubicBezTo>
                      <a:cubicBezTo>
                        <a:pt x="87" y="3"/>
                        <a:pt x="81" y="0"/>
                        <a:pt x="75" y="0"/>
                      </a:cubicBezTo>
                      <a:cubicBezTo>
                        <a:pt x="63" y="0"/>
                        <a:pt x="53" y="10"/>
                        <a:pt x="53" y="22"/>
                      </a:cubicBezTo>
                      <a:cubicBezTo>
                        <a:pt x="53" y="24"/>
                        <a:pt x="53" y="26"/>
                        <a:pt x="54" y="27"/>
                      </a:cubicBezTo>
                      <a:cubicBezTo>
                        <a:pt x="35" y="26"/>
                        <a:pt x="19" y="18"/>
                        <a:pt x="8" y="4"/>
                      </a:cubicBezTo>
                      <a:cubicBezTo>
                        <a:pt x="6" y="7"/>
                        <a:pt x="5" y="11"/>
                        <a:pt x="5" y="15"/>
                      </a:cubicBezTo>
                      <a:cubicBezTo>
                        <a:pt x="5" y="23"/>
                        <a:pt x="9" y="30"/>
                        <a:pt x="15" y="34"/>
                      </a:cubicBezTo>
                      <a:cubicBezTo>
                        <a:pt x="11" y="34"/>
                        <a:pt x="8" y="33"/>
                        <a:pt x="5" y="31"/>
                      </a:cubicBezTo>
                      <a:cubicBezTo>
                        <a:pt x="5" y="31"/>
                        <a:pt x="5" y="31"/>
                        <a:pt x="5" y="31"/>
                      </a:cubicBezTo>
                      <a:cubicBezTo>
                        <a:pt x="5" y="42"/>
                        <a:pt x="12" y="51"/>
                        <a:pt x="23" y="53"/>
                      </a:cubicBezTo>
                      <a:cubicBezTo>
                        <a:pt x="21" y="53"/>
                        <a:pt x="19" y="54"/>
                        <a:pt x="17" y="54"/>
                      </a:cubicBezTo>
                      <a:cubicBezTo>
                        <a:pt x="15" y="54"/>
                        <a:pt x="14" y="54"/>
                        <a:pt x="13" y="53"/>
                      </a:cubicBezTo>
                      <a:cubicBezTo>
                        <a:pt x="15" y="62"/>
                        <a:pt x="23" y="69"/>
                        <a:pt x="33" y="69"/>
                      </a:cubicBezTo>
                      <a:cubicBezTo>
                        <a:pt x="26" y="75"/>
                        <a:pt x="16" y="78"/>
                        <a:pt x="6" y="78"/>
                      </a:cubicBezTo>
                      <a:cubicBezTo>
                        <a:pt x="4" y="78"/>
                        <a:pt x="2" y="78"/>
                        <a:pt x="0" y="78"/>
                      </a:cubicBezTo>
                      <a:cubicBezTo>
                        <a:pt x="10" y="84"/>
                        <a:pt x="22" y="88"/>
                        <a:pt x="34" y="88"/>
                      </a:cubicBezTo>
                      <a:cubicBezTo>
                        <a:pt x="75" y="88"/>
                        <a:pt x="97" y="54"/>
                        <a:pt x="97" y="25"/>
                      </a:cubicBezTo>
                      <a:cubicBezTo>
                        <a:pt x="97" y="24"/>
                        <a:pt x="97" y="23"/>
                        <a:pt x="97" y="22"/>
                      </a:cubicBezTo>
                      <a:cubicBezTo>
                        <a:pt x="102" y="19"/>
                        <a:pt x="105" y="15"/>
                        <a:pt x="108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625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74" name="îsliďe">
                  <a:extLst>
                    <a:ext uri="{FF2B5EF4-FFF2-40B4-BE49-F238E27FC236}">
                      <a16:creationId xmlns:a16="http://schemas.microsoft.com/office/drawing/2014/main" xmlns="" id="{53CDD1EA-DC10-40B5-AA2E-DB225167D28C}"/>
                    </a:ext>
                  </a:extLst>
                </p:cNvPr>
                <p:cNvSpPr/>
                <p:nvPr/>
              </p:nvSpPr>
              <p:spPr bwMode="auto">
                <a:xfrm>
                  <a:off x="10315471" y="6398133"/>
                  <a:ext cx="242709" cy="252495"/>
                </a:xfrm>
                <a:custGeom>
                  <a:avLst/>
                  <a:gdLst>
                    <a:gd name="T0" fmla="*/ 66 w 124"/>
                    <a:gd name="T1" fmla="*/ 0 h 129"/>
                    <a:gd name="T2" fmla="*/ 66 w 124"/>
                    <a:gd name="T3" fmla="*/ 59 h 129"/>
                    <a:gd name="T4" fmla="*/ 124 w 124"/>
                    <a:gd name="T5" fmla="*/ 0 h 129"/>
                    <a:gd name="T6" fmla="*/ 124 w 124"/>
                    <a:gd name="T7" fmla="*/ 129 h 129"/>
                    <a:gd name="T8" fmla="*/ 66 w 124"/>
                    <a:gd name="T9" fmla="*/ 70 h 129"/>
                    <a:gd name="T10" fmla="*/ 66 w 124"/>
                    <a:gd name="T11" fmla="*/ 129 h 129"/>
                    <a:gd name="T12" fmla="*/ 0 w 124"/>
                    <a:gd name="T13" fmla="*/ 64 h 129"/>
                    <a:gd name="T14" fmla="*/ 66 w 124"/>
                    <a:gd name="T15" fmla="*/ 0 h 1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4" h="129">
                      <a:moveTo>
                        <a:pt x="66" y="0"/>
                      </a:moveTo>
                      <a:lnTo>
                        <a:pt x="66" y="59"/>
                      </a:lnTo>
                      <a:lnTo>
                        <a:pt x="124" y="0"/>
                      </a:lnTo>
                      <a:lnTo>
                        <a:pt x="124" y="129"/>
                      </a:lnTo>
                      <a:lnTo>
                        <a:pt x="66" y="70"/>
                      </a:lnTo>
                      <a:lnTo>
                        <a:pt x="66" y="129"/>
                      </a:lnTo>
                      <a:lnTo>
                        <a:pt x="0" y="64"/>
                      </a:lnTo>
                      <a:lnTo>
                        <a:pt x="66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475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75" name="ïşlîḓé">
                  <a:extLst>
                    <a:ext uri="{FF2B5EF4-FFF2-40B4-BE49-F238E27FC236}">
                      <a16:creationId xmlns:a16="http://schemas.microsoft.com/office/drawing/2014/main" xmlns="" id="{024B690F-2D00-4FBC-9E53-22D661928107}"/>
                    </a:ext>
                  </a:extLst>
                </p:cNvPr>
                <p:cNvSpPr/>
                <p:nvPr/>
              </p:nvSpPr>
              <p:spPr bwMode="auto">
                <a:xfrm>
                  <a:off x="9877029" y="6449024"/>
                  <a:ext cx="366021" cy="364063"/>
                </a:xfrm>
                <a:custGeom>
                  <a:avLst/>
                  <a:gdLst>
                    <a:gd name="T0" fmla="*/ 0 w 114"/>
                    <a:gd name="T1" fmla="*/ 83 h 114"/>
                    <a:gd name="T2" fmla="*/ 10 w 114"/>
                    <a:gd name="T3" fmla="*/ 93 h 114"/>
                    <a:gd name="T4" fmla="*/ 30 w 114"/>
                    <a:gd name="T5" fmla="*/ 73 h 114"/>
                    <a:gd name="T6" fmla="*/ 41 w 114"/>
                    <a:gd name="T7" fmla="*/ 84 h 114"/>
                    <a:gd name="T8" fmla="*/ 21 w 114"/>
                    <a:gd name="T9" fmla="*/ 104 h 114"/>
                    <a:gd name="T10" fmla="*/ 31 w 114"/>
                    <a:gd name="T11" fmla="*/ 114 h 114"/>
                    <a:gd name="T12" fmla="*/ 51 w 114"/>
                    <a:gd name="T13" fmla="*/ 94 h 114"/>
                    <a:gd name="T14" fmla="*/ 64 w 114"/>
                    <a:gd name="T15" fmla="*/ 107 h 114"/>
                    <a:gd name="T16" fmla="*/ 74 w 114"/>
                    <a:gd name="T17" fmla="*/ 97 h 114"/>
                    <a:gd name="T18" fmla="*/ 17 w 114"/>
                    <a:gd name="T19" fmla="*/ 40 h 114"/>
                    <a:gd name="T20" fmla="*/ 7 w 114"/>
                    <a:gd name="T21" fmla="*/ 50 h 114"/>
                    <a:gd name="T22" fmla="*/ 20 w 114"/>
                    <a:gd name="T23" fmla="*/ 63 h 114"/>
                    <a:gd name="T24" fmla="*/ 0 w 114"/>
                    <a:gd name="T25" fmla="*/ 83 h 114"/>
                    <a:gd name="T26" fmla="*/ 84 w 114"/>
                    <a:gd name="T27" fmla="*/ 30 h 114"/>
                    <a:gd name="T28" fmla="*/ 26 w 114"/>
                    <a:gd name="T29" fmla="*/ 39 h 114"/>
                    <a:gd name="T30" fmla="*/ 75 w 114"/>
                    <a:gd name="T31" fmla="*/ 88 h 114"/>
                    <a:gd name="T32" fmla="*/ 84 w 114"/>
                    <a:gd name="T33" fmla="*/ 30 h 114"/>
                    <a:gd name="T34" fmla="*/ 93 w 114"/>
                    <a:gd name="T35" fmla="*/ 35 h 114"/>
                    <a:gd name="T36" fmla="*/ 79 w 114"/>
                    <a:gd name="T37" fmla="*/ 21 h 114"/>
                    <a:gd name="T38" fmla="*/ 100 w 114"/>
                    <a:gd name="T39" fmla="*/ 0 h 114"/>
                    <a:gd name="T40" fmla="*/ 114 w 114"/>
                    <a:gd name="T41" fmla="*/ 14 h 114"/>
                    <a:gd name="T42" fmla="*/ 93 w 114"/>
                    <a:gd name="T43" fmla="*/ 35 h 1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114" h="114">
                      <a:moveTo>
                        <a:pt x="0" y="83"/>
                      </a:moveTo>
                      <a:cubicBezTo>
                        <a:pt x="10" y="93"/>
                        <a:pt x="10" y="93"/>
                        <a:pt x="10" y="93"/>
                      </a:cubicBezTo>
                      <a:cubicBezTo>
                        <a:pt x="30" y="73"/>
                        <a:pt x="30" y="73"/>
                        <a:pt x="30" y="73"/>
                      </a:cubicBezTo>
                      <a:cubicBezTo>
                        <a:pt x="41" y="84"/>
                        <a:pt x="41" y="84"/>
                        <a:pt x="41" y="84"/>
                      </a:cubicBezTo>
                      <a:cubicBezTo>
                        <a:pt x="21" y="104"/>
                        <a:pt x="21" y="104"/>
                        <a:pt x="21" y="104"/>
                      </a:cubicBezTo>
                      <a:cubicBezTo>
                        <a:pt x="31" y="114"/>
                        <a:pt x="31" y="114"/>
                        <a:pt x="31" y="114"/>
                      </a:cubicBezTo>
                      <a:cubicBezTo>
                        <a:pt x="51" y="94"/>
                        <a:pt x="51" y="94"/>
                        <a:pt x="51" y="94"/>
                      </a:cubicBezTo>
                      <a:cubicBezTo>
                        <a:pt x="64" y="107"/>
                        <a:pt x="64" y="107"/>
                        <a:pt x="64" y="107"/>
                      </a:cubicBezTo>
                      <a:cubicBezTo>
                        <a:pt x="74" y="97"/>
                        <a:pt x="74" y="97"/>
                        <a:pt x="74" y="97"/>
                      </a:cubicBezTo>
                      <a:cubicBezTo>
                        <a:pt x="17" y="40"/>
                        <a:pt x="17" y="40"/>
                        <a:pt x="17" y="40"/>
                      </a:cubicBezTo>
                      <a:cubicBezTo>
                        <a:pt x="7" y="50"/>
                        <a:pt x="7" y="50"/>
                        <a:pt x="7" y="50"/>
                      </a:cubicBezTo>
                      <a:cubicBezTo>
                        <a:pt x="20" y="63"/>
                        <a:pt x="20" y="63"/>
                        <a:pt x="20" y="63"/>
                      </a:cubicBezTo>
                      <a:lnTo>
                        <a:pt x="0" y="83"/>
                      </a:lnTo>
                      <a:close/>
                      <a:moveTo>
                        <a:pt x="84" y="30"/>
                      </a:moveTo>
                      <a:cubicBezTo>
                        <a:pt x="65" y="12"/>
                        <a:pt x="41" y="26"/>
                        <a:pt x="26" y="39"/>
                      </a:cubicBezTo>
                      <a:cubicBezTo>
                        <a:pt x="75" y="88"/>
                        <a:pt x="75" y="88"/>
                        <a:pt x="75" y="88"/>
                      </a:cubicBezTo>
                      <a:cubicBezTo>
                        <a:pt x="88" y="73"/>
                        <a:pt x="102" y="49"/>
                        <a:pt x="84" y="30"/>
                      </a:cubicBezTo>
                      <a:close/>
                      <a:moveTo>
                        <a:pt x="93" y="35"/>
                      </a:moveTo>
                      <a:cubicBezTo>
                        <a:pt x="79" y="21"/>
                        <a:pt x="79" y="21"/>
                        <a:pt x="79" y="21"/>
                      </a:cubicBezTo>
                      <a:cubicBezTo>
                        <a:pt x="100" y="0"/>
                        <a:pt x="100" y="0"/>
                        <a:pt x="100" y="0"/>
                      </a:cubicBezTo>
                      <a:cubicBezTo>
                        <a:pt x="114" y="14"/>
                        <a:pt x="114" y="14"/>
                        <a:pt x="114" y="14"/>
                      </a:cubicBezTo>
                      <a:lnTo>
                        <a:pt x="93" y="3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925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76" name="ïṧ1ïḑê">
                  <a:extLst>
                    <a:ext uri="{FF2B5EF4-FFF2-40B4-BE49-F238E27FC236}">
                      <a16:creationId xmlns:a16="http://schemas.microsoft.com/office/drawing/2014/main" xmlns="" id="{531AC402-1C60-4039-B504-A17AC452F151}"/>
                    </a:ext>
                  </a:extLst>
                </p:cNvPr>
                <p:cNvSpPr/>
                <p:nvPr/>
              </p:nvSpPr>
              <p:spPr bwMode="auto">
                <a:xfrm>
                  <a:off x="8986444" y="6147595"/>
                  <a:ext cx="366021" cy="358191"/>
                </a:xfrm>
                <a:custGeom>
                  <a:avLst/>
                  <a:gdLst>
                    <a:gd name="T0" fmla="*/ 110 w 115"/>
                    <a:gd name="T1" fmla="*/ 36 h 112"/>
                    <a:gd name="T2" fmla="*/ 86 w 115"/>
                    <a:gd name="T3" fmla="*/ 1 h 112"/>
                    <a:gd name="T4" fmla="*/ 86 w 115"/>
                    <a:gd name="T5" fmla="*/ 1 h 112"/>
                    <a:gd name="T6" fmla="*/ 77 w 115"/>
                    <a:gd name="T7" fmla="*/ 4 h 112"/>
                    <a:gd name="T8" fmla="*/ 32 w 115"/>
                    <a:gd name="T9" fmla="*/ 39 h 112"/>
                    <a:gd name="T10" fmla="*/ 36 w 115"/>
                    <a:gd name="T11" fmla="*/ 56 h 112"/>
                    <a:gd name="T12" fmla="*/ 42 w 115"/>
                    <a:gd name="T13" fmla="*/ 73 h 112"/>
                    <a:gd name="T14" fmla="*/ 98 w 115"/>
                    <a:gd name="T15" fmla="*/ 81 h 112"/>
                    <a:gd name="T16" fmla="*/ 106 w 115"/>
                    <a:gd name="T17" fmla="*/ 78 h 112"/>
                    <a:gd name="T18" fmla="*/ 106 w 115"/>
                    <a:gd name="T19" fmla="*/ 79 h 112"/>
                    <a:gd name="T20" fmla="*/ 110 w 115"/>
                    <a:gd name="T21" fmla="*/ 36 h 112"/>
                    <a:gd name="T22" fmla="*/ 102 w 115"/>
                    <a:gd name="T23" fmla="*/ 73 h 112"/>
                    <a:gd name="T24" fmla="*/ 99 w 115"/>
                    <a:gd name="T25" fmla="*/ 73 h 112"/>
                    <a:gd name="T26" fmla="*/ 93 w 115"/>
                    <a:gd name="T27" fmla="*/ 67 h 112"/>
                    <a:gd name="T28" fmla="*/ 83 w 115"/>
                    <a:gd name="T29" fmla="*/ 43 h 112"/>
                    <a:gd name="T30" fmla="*/ 80 w 115"/>
                    <a:gd name="T31" fmla="*/ 18 h 112"/>
                    <a:gd name="T32" fmla="*/ 82 w 115"/>
                    <a:gd name="T33" fmla="*/ 10 h 112"/>
                    <a:gd name="T34" fmla="*/ 84 w 115"/>
                    <a:gd name="T35" fmla="*/ 8 h 112"/>
                    <a:gd name="T36" fmla="*/ 87 w 115"/>
                    <a:gd name="T37" fmla="*/ 9 h 112"/>
                    <a:gd name="T38" fmla="*/ 93 w 115"/>
                    <a:gd name="T39" fmla="*/ 15 h 112"/>
                    <a:gd name="T40" fmla="*/ 103 w 115"/>
                    <a:gd name="T41" fmla="*/ 38 h 112"/>
                    <a:gd name="T42" fmla="*/ 106 w 115"/>
                    <a:gd name="T43" fmla="*/ 63 h 112"/>
                    <a:gd name="T44" fmla="*/ 104 w 115"/>
                    <a:gd name="T45" fmla="*/ 71 h 112"/>
                    <a:gd name="T46" fmla="*/ 102 w 115"/>
                    <a:gd name="T47" fmla="*/ 73 h 112"/>
                    <a:gd name="T48" fmla="*/ 28 w 115"/>
                    <a:gd name="T49" fmla="*/ 58 h 112"/>
                    <a:gd name="T50" fmla="*/ 25 w 115"/>
                    <a:gd name="T51" fmla="*/ 42 h 112"/>
                    <a:gd name="T52" fmla="*/ 11 w 115"/>
                    <a:gd name="T53" fmla="*/ 47 h 112"/>
                    <a:gd name="T54" fmla="*/ 4 w 115"/>
                    <a:gd name="T55" fmla="*/ 49 h 112"/>
                    <a:gd name="T56" fmla="*/ 0 w 115"/>
                    <a:gd name="T57" fmla="*/ 61 h 112"/>
                    <a:gd name="T58" fmla="*/ 3 w 115"/>
                    <a:gd name="T59" fmla="*/ 70 h 112"/>
                    <a:gd name="T60" fmla="*/ 11 w 115"/>
                    <a:gd name="T61" fmla="*/ 78 h 112"/>
                    <a:gd name="T62" fmla="*/ 19 w 115"/>
                    <a:gd name="T63" fmla="*/ 76 h 112"/>
                    <a:gd name="T64" fmla="*/ 34 w 115"/>
                    <a:gd name="T65" fmla="*/ 73 h 112"/>
                    <a:gd name="T66" fmla="*/ 28 w 115"/>
                    <a:gd name="T67" fmla="*/ 58 h 112"/>
                    <a:gd name="T68" fmla="*/ 47 w 115"/>
                    <a:gd name="T69" fmla="*/ 77 h 112"/>
                    <a:gd name="T70" fmla="*/ 32 w 115"/>
                    <a:gd name="T71" fmla="*/ 78 h 112"/>
                    <a:gd name="T72" fmla="*/ 50 w 115"/>
                    <a:gd name="T73" fmla="*/ 110 h 112"/>
                    <a:gd name="T74" fmla="*/ 54 w 115"/>
                    <a:gd name="T75" fmla="*/ 111 h 112"/>
                    <a:gd name="T76" fmla="*/ 66 w 115"/>
                    <a:gd name="T77" fmla="*/ 102 h 112"/>
                    <a:gd name="T78" fmla="*/ 66 w 115"/>
                    <a:gd name="T79" fmla="*/ 98 h 112"/>
                    <a:gd name="T80" fmla="*/ 47 w 115"/>
                    <a:gd name="T81" fmla="*/ 77 h 112"/>
                    <a:gd name="T82" fmla="*/ 96 w 115"/>
                    <a:gd name="T83" fmla="*/ 53 h 112"/>
                    <a:gd name="T84" fmla="*/ 95 w 115"/>
                    <a:gd name="T85" fmla="*/ 53 h 112"/>
                    <a:gd name="T86" fmla="*/ 93 w 115"/>
                    <a:gd name="T87" fmla="*/ 51 h 112"/>
                    <a:gd name="T88" fmla="*/ 89 w 115"/>
                    <a:gd name="T89" fmla="*/ 42 h 112"/>
                    <a:gd name="T90" fmla="*/ 88 w 115"/>
                    <a:gd name="T91" fmla="*/ 32 h 112"/>
                    <a:gd name="T92" fmla="*/ 89 w 115"/>
                    <a:gd name="T93" fmla="*/ 29 h 112"/>
                    <a:gd name="T94" fmla="*/ 90 w 115"/>
                    <a:gd name="T95" fmla="*/ 28 h 112"/>
                    <a:gd name="T96" fmla="*/ 91 w 115"/>
                    <a:gd name="T97" fmla="*/ 29 h 112"/>
                    <a:gd name="T98" fmla="*/ 93 w 115"/>
                    <a:gd name="T99" fmla="*/ 31 h 112"/>
                    <a:gd name="T100" fmla="*/ 97 w 115"/>
                    <a:gd name="T101" fmla="*/ 40 h 112"/>
                    <a:gd name="T102" fmla="*/ 98 w 115"/>
                    <a:gd name="T103" fmla="*/ 49 h 112"/>
                    <a:gd name="T104" fmla="*/ 97 w 115"/>
                    <a:gd name="T105" fmla="*/ 52 h 112"/>
                    <a:gd name="T106" fmla="*/ 96 w 115"/>
                    <a:gd name="T107" fmla="*/ 53 h 1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115" h="112">
                      <a:moveTo>
                        <a:pt x="110" y="36"/>
                      </a:moveTo>
                      <a:cubicBezTo>
                        <a:pt x="104" y="15"/>
                        <a:pt x="93" y="0"/>
                        <a:pt x="86" y="1"/>
                      </a:cubicBezTo>
                      <a:cubicBezTo>
                        <a:pt x="86" y="1"/>
                        <a:pt x="86" y="1"/>
                        <a:pt x="86" y="1"/>
                      </a:cubicBezTo>
                      <a:cubicBezTo>
                        <a:pt x="77" y="4"/>
                        <a:pt x="77" y="4"/>
                        <a:pt x="77" y="4"/>
                      </a:cubicBezTo>
                      <a:cubicBezTo>
                        <a:pt x="77" y="4"/>
                        <a:pt x="60" y="25"/>
                        <a:pt x="32" y="39"/>
                      </a:cubicBezTo>
                      <a:cubicBezTo>
                        <a:pt x="33" y="44"/>
                        <a:pt x="34" y="50"/>
                        <a:pt x="36" y="56"/>
                      </a:cubicBezTo>
                      <a:cubicBezTo>
                        <a:pt x="37" y="63"/>
                        <a:pt x="39" y="68"/>
                        <a:pt x="42" y="73"/>
                      </a:cubicBezTo>
                      <a:cubicBezTo>
                        <a:pt x="73" y="71"/>
                        <a:pt x="98" y="81"/>
                        <a:pt x="98" y="81"/>
                      </a:cubicBezTo>
                      <a:cubicBezTo>
                        <a:pt x="106" y="78"/>
                        <a:pt x="106" y="78"/>
                        <a:pt x="106" y="78"/>
                      </a:cubicBezTo>
                      <a:cubicBezTo>
                        <a:pt x="106" y="78"/>
                        <a:pt x="106" y="79"/>
                        <a:pt x="106" y="79"/>
                      </a:cubicBezTo>
                      <a:cubicBezTo>
                        <a:pt x="114" y="76"/>
                        <a:pt x="115" y="57"/>
                        <a:pt x="110" y="36"/>
                      </a:cubicBezTo>
                      <a:close/>
                      <a:moveTo>
                        <a:pt x="102" y="73"/>
                      </a:moveTo>
                      <a:cubicBezTo>
                        <a:pt x="101" y="74"/>
                        <a:pt x="99" y="73"/>
                        <a:pt x="99" y="73"/>
                      </a:cubicBezTo>
                      <a:cubicBezTo>
                        <a:pt x="97" y="71"/>
                        <a:pt x="95" y="69"/>
                        <a:pt x="93" y="67"/>
                      </a:cubicBezTo>
                      <a:cubicBezTo>
                        <a:pt x="89" y="61"/>
                        <a:pt x="85" y="53"/>
                        <a:pt x="83" y="43"/>
                      </a:cubicBezTo>
                      <a:cubicBezTo>
                        <a:pt x="80" y="34"/>
                        <a:pt x="79" y="25"/>
                        <a:pt x="80" y="18"/>
                      </a:cubicBezTo>
                      <a:cubicBezTo>
                        <a:pt x="80" y="15"/>
                        <a:pt x="81" y="12"/>
                        <a:pt x="82" y="10"/>
                      </a:cubicBezTo>
                      <a:cubicBezTo>
                        <a:pt x="82" y="10"/>
                        <a:pt x="83" y="8"/>
                        <a:pt x="84" y="8"/>
                      </a:cubicBezTo>
                      <a:cubicBezTo>
                        <a:pt x="85" y="8"/>
                        <a:pt x="87" y="9"/>
                        <a:pt x="87" y="9"/>
                      </a:cubicBezTo>
                      <a:cubicBezTo>
                        <a:pt x="89" y="10"/>
                        <a:pt x="91" y="12"/>
                        <a:pt x="93" y="15"/>
                      </a:cubicBezTo>
                      <a:cubicBezTo>
                        <a:pt x="97" y="20"/>
                        <a:pt x="101" y="29"/>
                        <a:pt x="103" y="38"/>
                      </a:cubicBezTo>
                      <a:cubicBezTo>
                        <a:pt x="106" y="47"/>
                        <a:pt x="107" y="56"/>
                        <a:pt x="106" y="63"/>
                      </a:cubicBezTo>
                      <a:cubicBezTo>
                        <a:pt x="105" y="67"/>
                        <a:pt x="105" y="69"/>
                        <a:pt x="104" y="71"/>
                      </a:cubicBezTo>
                      <a:cubicBezTo>
                        <a:pt x="103" y="72"/>
                        <a:pt x="103" y="73"/>
                        <a:pt x="102" y="73"/>
                      </a:cubicBezTo>
                      <a:close/>
                      <a:moveTo>
                        <a:pt x="28" y="58"/>
                      </a:moveTo>
                      <a:cubicBezTo>
                        <a:pt x="27" y="53"/>
                        <a:pt x="26" y="47"/>
                        <a:pt x="25" y="42"/>
                      </a:cubicBezTo>
                      <a:cubicBezTo>
                        <a:pt x="20" y="44"/>
                        <a:pt x="16" y="46"/>
                        <a:pt x="11" y="47"/>
                      </a:cubicBezTo>
                      <a:cubicBezTo>
                        <a:pt x="4" y="49"/>
                        <a:pt x="4" y="49"/>
                        <a:pt x="4" y="49"/>
                      </a:cubicBezTo>
                      <a:cubicBezTo>
                        <a:pt x="0" y="61"/>
                        <a:pt x="0" y="61"/>
                        <a:pt x="0" y="61"/>
                      </a:cubicBezTo>
                      <a:cubicBezTo>
                        <a:pt x="3" y="70"/>
                        <a:pt x="3" y="70"/>
                        <a:pt x="3" y="70"/>
                      </a:cubicBezTo>
                      <a:cubicBezTo>
                        <a:pt x="11" y="78"/>
                        <a:pt x="11" y="78"/>
                        <a:pt x="11" y="78"/>
                      </a:cubicBezTo>
                      <a:cubicBezTo>
                        <a:pt x="11" y="78"/>
                        <a:pt x="11" y="78"/>
                        <a:pt x="19" y="76"/>
                      </a:cubicBezTo>
                      <a:cubicBezTo>
                        <a:pt x="24" y="75"/>
                        <a:pt x="28" y="74"/>
                        <a:pt x="34" y="73"/>
                      </a:cubicBezTo>
                      <a:cubicBezTo>
                        <a:pt x="32" y="69"/>
                        <a:pt x="30" y="64"/>
                        <a:pt x="28" y="58"/>
                      </a:cubicBezTo>
                      <a:close/>
                      <a:moveTo>
                        <a:pt x="47" y="77"/>
                      </a:moveTo>
                      <a:cubicBezTo>
                        <a:pt x="32" y="78"/>
                        <a:pt x="32" y="78"/>
                        <a:pt x="32" y="78"/>
                      </a:cubicBezTo>
                      <a:cubicBezTo>
                        <a:pt x="50" y="110"/>
                        <a:pt x="50" y="110"/>
                        <a:pt x="50" y="110"/>
                      </a:cubicBezTo>
                      <a:cubicBezTo>
                        <a:pt x="51" y="112"/>
                        <a:pt x="53" y="112"/>
                        <a:pt x="54" y="111"/>
                      </a:cubicBezTo>
                      <a:cubicBezTo>
                        <a:pt x="66" y="102"/>
                        <a:pt x="66" y="102"/>
                        <a:pt x="66" y="102"/>
                      </a:cubicBezTo>
                      <a:cubicBezTo>
                        <a:pt x="67" y="101"/>
                        <a:pt x="67" y="99"/>
                        <a:pt x="66" y="98"/>
                      </a:cubicBezTo>
                      <a:lnTo>
                        <a:pt x="47" y="77"/>
                      </a:lnTo>
                      <a:close/>
                      <a:moveTo>
                        <a:pt x="96" y="53"/>
                      </a:moveTo>
                      <a:cubicBezTo>
                        <a:pt x="96" y="53"/>
                        <a:pt x="95" y="53"/>
                        <a:pt x="95" y="53"/>
                      </a:cubicBezTo>
                      <a:cubicBezTo>
                        <a:pt x="94" y="53"/>
                        <a:pt x="94" y="52"/>
                        <a:pt x="93" y="51"/>
                      </a:cubicBezTo>
                      <a:cubicBezTo>
                        <a:pt x="91" y="49"/>
                        <a:pt x="90" y="45"/>
                        <a:pt x="89" y="42"/>
                      </a:cubicBezTo>
                      <a:cubicBezTo>
                        <a:pt x="88" y="38"/>
                        <a:pt x="88" y="35"/>
                        <a:pt x="88" y="32"/>
                      </a:cubicBezTo>
                      <a:cubicBezTo>
                        <a:pt x="88" y="31"/>
                        <a:pt x="88" y="30"/>
                        <a:pt x="89" y="29"/>
                      </a:cubicBezTo>
                      <a:cubicBezTo>
                        <a:pt x="89" y="29"/>
                        <a:pt x="89" y="28"/>
                        <a:pt x="90" y="28"/>
                      </a:cubicBezTo>
                      <a:cubicBezTo>
                        <a:pt x="90" y="28"/>
                        <a:pt x="90" y="28"/>
                        <a:pt x="91" y="29"/>
                      </a:cubicBezTo>
                      <a:cubicBezTo>
                        <a:pt x="91" y="29"/>
                        <a:pt x="92" y="30"/>
                        <a:pt x="93" y="31"/>
                      </a:cubicBezTo>
                      <a:cubicBezTo>
                        <a:pt x="94" y="33"/>
                        <a:pt x="96" y="36"/>
                        <a:pt x="97" y="40"/>
                      </a:cubicBezTo>
                      <a:cubicBezTo>
                        <a:pt x="98" y="43"/>
                        <a:pt x="98" y="47"/>
                        <a:pt x="98" y="49"/>
                      </a:cubicBezTo>
                      <a:cubicBezTo>
                        <a:pt x="98" y="51"/>
                        <a:pt x="98" y="52"/>
                        <a:pt x="97" y="52"/>
                      </a:cubicBezTo>
                      <a:cubicBezTo>
                        <a:pt x="97" y="53"/>
                        <a:pt x="97" y="53"/>
                        <a:pt x="96" y="5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85000" lnSpcReduction="1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77" name="íSļiḋè">
                  <a:extLst>
                    <a:ext uri="{FF2B5EF4-FFF2-40B4-BE49-F238E27FC236}">
                      <a16:creationId xmlns:a16="http://schemas.microsoft.com/office/drawing/2014/main" xmlns="" id="{0A2173AF-DBDC-440F-B72E-415BBD1DBFC2}"/>
                    </a:ext>
                  </a:extLst>
                </p:cNvPr>
                <p:cNvSpPr/>
                <p:nvPr/>
              </p:nvSpPr>
              <p:spPr bwMode="auto">
                <a:xfrm>
                  <a:off x="9420971" y="6157383"/>
                  <a:ext cx="334704" cy="336661"/>
                </a:xfrm>
                <a:custGeom>
                  <a:avLst/>
                  <a:gdLst>
                    <a:gd name="T0" fmla="*/ 100 w 105"/>
                    <a:gd name="T1" fmla="*/ 29 h 105"/>
                    <a:gd name="T2" fmla="*/ 71 w 105"/>
                    <a:gd name="T3" fmla="*/ 26 h 105"/>
                    <a:gd name="T4" fmla="*/ 88 w 105"/>
                    <a:gd name="T5" fmla="*/ 9 h 105"/>
                    <a:gd name="T6" fmla="*/ 82 w 105"/>
                    <a:gd name="T7" fmla="*/ 3 h 105"/>
                    <a:gd name="T8" fmla="*/ 59 w 105"/>
                    <a:gd name="T9" fmla="*/ 26 h 105"/>
                    <a:gd name="T10" fmla="*/ 52 w 105"/>
                    <a:gd name="T11" fmla="*/ 26 h 105"/>
                    <a:gd name="T12" fmla="*/ 52 w 105"/>
                    <a:gd name="T13" fmla="*/ 26 h 105"/>
                    <a:gd name="T14" fmla="*/ 26 w 105"/>
                    <a:gd name="T15" fmla="*/ 0 h 105"/>
                    <a:gd name="T16" fmla="*/ 19 w 105"/>
                    <a:gd name="T17" fmla="*/ 6 h 105"/>
                    <a:gd name="T18" fmla="*/ 39 w 105"/>
                    <a:gd name="T19" fmla="*/ 26 h 105"/>
                    <a:gd name="T20" fmla="*/ 4 w 105"/>
                    <a:gd name="T21" fmla="*/ 29 h 105"/>
                    <a:gd name="T22" fmla="*/ 0 w 105"/>
                    <a:gd name="T23" fmla="*/ 65 h 105"/>
                    <a:gd name="T24" fmla="*/ 4 w 105"/>
                    <a:gd name="T25" fmla="*/ 101 h 105"/>
                    <a:gd name="T26" fmla="*/ 52 w 105"/>
                    <a:gd name="T27" fmla="*/ 105 h 105"/>
                    <a:gd name="T28" fmla="*/ 100 w 105"/>
                    <a:gd name="T29" fmla="*/ 101 h 105"/>
                    <a:gd name="T30" fmla="*/ 105 w 105"/>
                    <a:gd name="T31" fmla="*/ 65 h 105"/>
                    <a:gd name="T32" fmla="*/ 100 w 105"/>
                    <a:gd name="T33" fmla="*/ 29 h 105"/>
                    <a:gd name="T34" fmla="*/ 88 w 105"/>
                    <a:gd name="T35" fmla="*/ 89 h 105"/>
                    <a:gd name="T36" fmla="*/ 52 w 105"/>
                    <a:gd name="T37" fmla="*/ 92 h 105"/>
                    <a:gd name="T38" fmla="*/ 16 w 105"/>
                    <a:gd name="T39" fmla="*/ 89 h 105"/>
                    <a:gd name="T40" fmla="*/ 13 w 105"/>
                    <a:gd name="T41" fmla="*/ 65 h 105"/>
                    <a:gd name="T42" fmla="*/ 16 w 105"/>
                    <a:gd name="T43" fmla="*/ 41 h 105"/>
                    <a:gd name="T44" fmla="*/ 52 w 105"/>
                    <a:gd name="T45" fmla="*/ 39 h 105"/>
                    <a:gd name="T46" fmla="*/ 88 w 105"/>
                    <a:gd name="T47" fmla="*/ 41 h 105"/>
                    <a:gd name="T48" fmla="*/ 92 w 105"/>
                    <a:gd name="T49" fmla="*/ 65 h 105"/>
                    <a:gd name="T50" fmla="*/ 88 w 105"/>
                    <a:gd name="T51" fmla="*/ 89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105" h="105">
                      <a:moveTo>
                        <a:pt x="100" y="29"/>
                      </a:moveTo>
                      <a:cubicBezTo>
                        <a:pt x="91" y="28"/>
                        <a:pt x="82" y="27"/>
                        <a:pt x="71" y="26"/>
                      </a:cubicBezTo>
                      <a:cubicBezTo>
                        <a:pt x="88" y="9"/>
                        <a:pt x="88" y="9"/>
                        <a:pt x="88" y="9"/>
                      </a:cubicBezTo>
                      <a:cubicBezTo>
                        <a:pt x="82" y="3"/>
                        <a:pt x="82" y="3"/>
                        <a:pt x="82" y="3"/>
                      </a:cubicBezTo>
                      <a:cubicBezTo>
                        <a:pt x="59" y="26"/>
                        <a:pt x="59" y="26"/>
                        <a:pt x="59" y="26"/>
                      </a:cubicBezTo>
                      <a:cubicBezTo>
                        <a:pt x="57" y="26"/>
                        <a:pt x="54" y="26"/>
                        <a:pt x="52" y="26"/>
                      </a:cubicBezTo>
                      <a:cubicBezTo>
                        <a:pt x="52" y="26"/>
                        <a:pt x="52" y="26"/>
                        <a:pt x="52" y="26"/>
                      </a:cubicBezTo>
                      <a:cubicBezTo>
                        <a:pt x="26" y="0"/>
                        <a:pt x="26" y="0"/>
                        <a:pt x="26" y="0"/>
                      </a:cubicBezTo>
                      <a:cubicBezTo>
                        <a:pt x="19" y="6"/>
                        <a:pt x="19" y="6"/>
                        <a:pt x="19" y="6"/>
                      </a:cubicBezTo>
                      <a:cubicBezTo>
                        <a:pt x="39" y="26"/>
                        <a:pt x="39" y="26"/>
                        <a:pt x="39" y="26"/>
                      </a:cubicBezTo>
                      <a:cubicBezTo>
                        <a:pt x="27" y="27"/>
                        <a:pt x="15" y="28"/>
                        <a:pt x="4" y="29"/>
                      </a:cubicBezTo>
                      <a:cubicBezTo>
                        <a:pt x="1" y="40"/>
                        <a:pt x="0" y="52"/>
                        <a:pt x="0" y="65"/>
                      </a:cubicBezTo>
                      <a:cubicBezTo>
                        <a:pt x="0" y="78"/>
                        <a:pt x="1" y="90"/>
                        <a:pt x="4" y="101"/>
                      </a:cubicBezTo>
                      <a:cubicBezTo>
                        <a:pt x="19" y="104"/>
                        <a:pt x="35" y="105"/>
                        <a:pt x="52" y="105"/>
                      </a:cubicBezTo>
                      <a:cubicBezTo>
                        <a:pt x="69" y="105"/>
                        <a:pt x="86" y="104"/>
                        <a:pt x="100" y="101"/>
                      </a:cubicBezTo>
                      <a:cubicBezTo>
                        <a:pt x="103" y="90"/>
                        <a:pt x="105" y="78"/>
                        <a:pt x="105" y="65"/>
                      </a:cubicBezTo>
                      <a:cubicBezTo>
                        <a:pt x="105" y="52"/>
                        <a:pt x="103" y="40"/>
                        <a:pt x="100" y="29"/>
                      </a:cubicBezTo>
                      <a:close/>
                      <a:moveTo>
                        <a:pt x="88" y="89"/>
                      </a:moveTo>
                      <a:cubicBezTo>
                        <a:pt x="77" y="91"/>
                        <a:pt x="65" y="92"/>
                        <a:pt x="52" y="92"/>
                      </a:cubicBezTo>
                      <a:cubicBezTo>
                        <a:pt x="39" y="92"/>
                        <a:pt x="27" y="91"/>
                        <a:pt x="16" y="89"/>
                      </a:cubicBezTo>
                      <a:cubicBezTo>
                        <a:pt x="14" y="82"/>
                        <a:pt x="13" y="74"/>
                        <a:pt x="13" y="65"/>
                      </a:cubicBezTo>
                      <a:cubicBezTo>
                        <a:pt x="13" y="57"/>
                        <a:pt x="14" y="49"/>
                        <a:pt x="16" y="41"/>
                      </a:cubicBezTo>
                      <a:cubicBezTo>
                        <a:pt x="27" y="40"/>
                        <a:pt x="39" y="39"/>
                        <a:pt x="52" y="39"/>
                      </a:cubicBezTo>
                      <a:cubicBezTo>
                        <a:pt x="65" y="39"/>
                        <a:pt x="77" y="40"/>
                        <a:pt x="88" y="41"/>
                      </a:cubicBezTo>
                      <a:cubicBezTo>
                        <a:pt x="90" y="49"/>
                        <a:pt x="92" y="57"/>
                        <a:pt x="92" y="65"/>
                      </a:cubicBezTo>
                      <a:cubicBezTo>
                        <a:pt x="92" y="74"/>
                        <a:pt x="90" y="82"/>
                        <a:pt x="88" y="8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8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78" name="iṥľiḑé">
                  <a:extLst>
                    <a:ext uri="{FF2B5EF4-FFF2-40B4-BE49-F238E27FC236}">
                      <a16:creationId xmlns:a16="http://schemas.microsoft.com/office/drawing/2014/main" xmlns="" id="{6C57632B-4E42-44F7-A83E-CF0277EF1963}"/>
                    </a:ext>
                  </a:extLst>
                </p:cNvPr>
                <p:cNvSpPr/>
                <p:nvPr/>
              </p:nvSpPr>
              <p:spPr bwMode="auto">
                <a:xfrm>
                  <a:off x="9372038" y="6560592"/>
                  <a:ext cx="409082" cy="230965"/>
                </a:xfrm>
                <a:custGeom>
                  <a:avLst/>
                  <a:gdLst>
                    <a:gd name="T0" fmla="*/ 128 w 128"/>
                    <a:gd name="T1" fmla="*/ 50 h 72"/>
                    <a:gd name="T2" fmla="*/ 112 w 128"/>
                    <a:gd name="T3" fmla="*/ 29 h 72"/>
                    <a:gd name="T4" fmla="*/ 82 w 128"/>
                    <a:gd name="T5" fmla="*/ 0 h 72"/>
                    <a:gd name="T6" fmla="*/ 58 w 128"/>
                    <a:gd name="T7" fmla="*/ 11 h 72"/>
                    <a:gd name="T8" fmla="*/ 45 w 128"/>
                    <a:gd name="T9" fmla="*/ 4 h 72"/>
                    <a:gd name="T10" fmla="*/ 29 w 128"/>
                    <a:gd name="T11" fmla="*/ 21 h 72"/>
                    <a:gd name="T12" fmla="*/ 29 w 128"/>
                    <a:gd name="T13" fmla="*/ 23 h 72"/>
                    <a:gd name="T14" fmla="*/ 24 w 128"/>
                    <a:gd name="T15" fmla="*/ 23 h 72"/>
                    <a:gd name="T16" fmla="*/ 0 w 128"/>
                    <a:gd name="T17" fmla="*/ 47 h 72"/>
                    <a:gd name="T18" fmla="*/ 24 w 128"/>
                    <a:gd name="T19" fmla="*/ 72 h 72"/>
                    <a:gd name="T20" fmla="*/ 106 w 128"/>
                    <a:gd name="T21" fmla="*/ 72 h 72"/>
                    <a:gd name="T22" fmla="*/ 106 w 128"/>
                    <a:gd name="T23" fmla="*/ 72 h 72"/>
                    <a:gd name="T24" fmla="*/ 128 w 128"/>
                    <a:gd name="T25" fmla="*/ 50 h 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28" h="72">
                      <a:moveTo>
                        <a:pt x="128" y="50"/>
                      </a:moveTo>
                      <a:cubicBezTo>
                        <a:pt x="128" y="39"/>
                        <a:pt x="121" y="31"/>
                        <a:pt x="112" y="29"/>
                      </a:cubicBezTo>
                      <a:cubicBezTo>
                        <a:pt x="111" y="12"/>
                        <a:pt x="98" y="0"/>
                        <a:pt x="82" y="0"/>
                      </a:cubicBezTo>
                      <a:cubicBezTo>
                        <a:pt x="72" y="0"/>
                        <a:pt x="64" y="4"/>
                        <a:pt x="58" y="11"/>
                      </a:cubicBezTo>
                      <a:cubicBezTo>
                        <a:pt x="55" y="7"/>
                        <a:pt x="51" y="4"/>
                        <a:pt x="45" y="4"/>
                      </a:cubicBezTo>
                      <a:cubicBezTo>
                        <a:pt x="36" y="4"/>
                        <a:pt x="29" y="12"/>
                        <a:pt x="29" y="21"/>
                      </a:cubicBezTo>
                      <a:cubicBezTo>
                        <a:pt x="29" y="22"/>
                        <a:pt x="29" y="23"/>
                        <a:pt x="29" y="23"/>
                      </a:cubicBezTo>
                      <a:cubicBezTo>
                        <a:pt x="27" y="23"/>
                        <a:pt x="26" y="23"/>
                        <a:pt x="24" y="23"/>
                      </a:cubicBezTo>
                      <a:cubicBezTo>
                        <a:pt x="11" y="23"/>
                        <a:pt x="0" y="34"/>
                        <a:pt x="0" y="47"/>
                      </a:cubicBezTo>
                      <a:cubicBezTo>
                        <a:pt x="0" y="61"/>
                        <a:pt x="11" y="72"/>
                        <a:pt x="24" y="72"/>
                      </a:cubicBezTo>
                      <a:cubicBezTo>
                        <a:pt x="106" y="72"/>
                        <a:pt x="106" y="72"/>
                        <a:pt x="106" y="72"/>
                      </a:cubicBezTo>
                      <a:cubicBezTo>
                        <a:pt x="106" y="72"/>
                        <a:pt x="106" y="72"/>
                        <a:pt x="106" y="72"/>
                      </a:cubicBezTo>
                      <a:cubicBezTo>
                        <a:pt x="118" y="71"/>
                        <a:pt x="128" y="62"/>
                        <a:pt x="128" y="5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40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79" name="íšḻíḍê">
                  <a:extLst>
                    <a:ext uri="{FF2B5EF4-FFF2-40B4-BE49-F238E27FC236}">
                      <a16:creationId xmlns:a16="http://schemas.microsoft.com/office/drawing/2014/main" xmlns="" id="{534284E6-E129-408A-9207-6252652763C3}"/>
                    </a:ext>
                  </a:extLst>
                </p:cNvPr>
                <p:cNvSpPr/>
                <p:nvPr/>
              </p:nvSpPr>
              <p:spPr bwMode="auto">
                <a:xfrm>
                  <a:off x="8992317" y="6560592"/>
                  <a:ext cx="281855" cy="230965"/>
                </a:xfrm>
                <a:custGeom>
                  <a:avLst/>
                  <a:gdLst>
                    <a:gd name="T0" fmla="*/ 0 w 88"/>
                    <a:gd name="T1" fmla="*/ 0 h 72"/>
                    <a:gd name="T2" fmla="*/ 0 w 88"/>
                    <a:gd name="T3" fmla="*/ 72 h 72"/>
                    <a:gd name="T4" fmla="*/ 88 w 88"/>
                    <a:gd name="T5" fmla="*/ 72 h 72"/>
                    <a:gd name="T6" fmla="*/ 88 w 88"/>
                    <a:gd name="T7" fmla="*/ 0 h 72"/>
                    <a:gd name="T8" fmla="*/ 0 w 88"/>
                    <a:gd name="T9" fmla="*/ 0 h 72"/>
                    <a:gd name="T10" fmla="*/ 83 w 88"/>
                    <a:gd name="T11" fmla="*/ 66 h 72"/>
                    <a:gd name="T12" fmla="*/ 5 w 88"/>
                    <a:gd name="T13" fmla="*/ 66 h 72"/>
                    <a:gd name="T14" fmla="*/ 5 w 88"/>
                    <a:gd name="T15" fmla="*/ 5 h 72"/>
                    <a:gd name="T16" fmla="*/ 83 w 88"/>
                    <a:gd name="T17" fmla="*/ 5 h 72"/>
                    <a:gd name="T18" fmla="*/ 83 w 88"/>
                    <a:gd name="T19" fmla="*/ 66 h 72"/>
                    <a:gd name="T20" fmla="*/ 61 w 88"/>
                    <a:gd name="T21" fmla="*/ 19 h 72"/>
                    <a:gd name="T22" fmla="*/ 69 w 88"/>
                    <a:gd name="T23" fmla="*/ 27 h 72"/>
                    <a:gd name="T24" fmla="*/ 77 w 88"/>
                    <a:gd name="T25" fmla="*/ 19 h 72"/>
                    <a:gd name="T26" fmla="*/ 69 w 88"/>
                    <a:gd name="T27" fmla="*/ 11 h 72"/>
                    <a:gd name="T28" fmla="*/ 61 w 88"/>
                    <a:gd name="T29" fmla="*/ 19 h 72"/>
                    <a:gd name="T30" fmla="*/ 77 w 88"/>
                    <a:gd name="T31" fmla="*/ 60 h 72"/>
                    <a:gd name="T32" fmla="*/ 11 w 88"/>
                    <a:gd name="T33" fmla="*/ 60 h 72"/>
                    <a:gd name="T34" fmla="*/ 27 w 88"/>
                    <a:gd name="T35" fmla="*/ 16 h 72"/>
                    <a:gd name="T36" fmla="*/ 50 w 88"/>
                    <a:gd name="T37" fmla="*/ 44 h 72"/>
                    <a:gd name="T38" fmla="*/ 61 w 88"/>
                    <a:gd name="T39" fmla="*/ 36 h 72"/>
                    <a:gd name="T40" fmla="*/ 77 w 88"/>
                    <a:gd name="T41" fmla="*/ 60 h 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88" h="72">
                      <a:moveTo>
                        <a:pt x="0" y="0"/>
                      </a:moveTo>
                      <a:cubicBezTo>
                        <a:pt x="0" y="72"/>
                        <a:pt x="0" y="72"/>
                        <a:pt x="0" y="72"/>
                      </a:cubicBezTo>
                      <a:cubicBezTo>
                        <a:pt x="88" y="72"/>
                        <a:pt x="88" y="72"/>
                        <a:pt x="88" y="72"/>
                      </a:cubicBezTo>
                      <a:cubicBezTo>
                        <a:pt x="88" y="0"/>
                        <a:pt x="88" y="0"/>
                        <a:pt x="88" y="0"/>
                      </a:cubicBezTo>
                      <a:lnTo>
                        <a:pt x="0" y="0"/>
                      </a:lnTo>
                      <a:close/>
                      <a:moveTo>
                        <a:pt x="83" y="66"/>
                      </a:moveTo>
                      <a:cubicBezTo>
                        <a:pt x="5" y="66"/>
                        <a:pt x="5" y="66"/>
                        <a:pt x="5" y="66"/>
                      </a:cubicBezTo>
                      <a:cubicBezTo>
                        <a:pt x="5" y="5"/>
                        <a:pt x="5" y="5"/>
                        <a:pt x="5" y="5"/>
                      </a:cubicBezTo>
                      <a:cubicBezTo>
                        <a:pt x="83" y="5"/>
                        <a:pt x="83" y="5"/>
                        <a:pt x="83" y="5"/>
                      </a:cubicBezTo>
                      <a:lnTo>
                        <a:pt x="83" y="66"/>
                      </a:lnTo>
                      <a:close/>
                      <a:moveTo>
                        <a:pt x="61" y="19"/>
                      </a:moveTo>
                      <a:cubicBezTo>
                        <a:pt x="61" y="24"/>
                        <a:pt x="64" y="27"/>
                        <a:pt x="69" y="27"/>
                      </a:cubicBezTo>
                      <a:cubicBezTo>
                        <a:pt x="74" y="27"/>
                        <a:pt x="77" y="24"/>
                        <a:pt x="77" y="19"/>
                      </a:cubicBezTo>
                      <a:cubicBezTo>
                        <a:pt x="77" y="14"/>
                        <a:pt x="74" y="11"/>
                        <a:pt x="69" y="11"/>
                      </a:cubicBezTo>
                      <a:cubicBezTo>
                        <a:pt x="64" y="11"/>
                        <a:pt x="61" y="14"/>
                        <a:pt x="61" y="19"/>
                      </a:cubicBezTo>
                      <a:close/>
                      <a:moveTo>
                        <a:pt x="77" y="60"/>
                      </a:moveTo>
                      <a:cubicBezTo>
                        <a:pt x="11" y="60"/>
                        <a:pt x="11" y="60"/>
                        <a:pt x="11" y="60"/>
                      </a:cubicBezTo>
                      <a:cubicBezTo>
                        <a:pt x="27" y="16"/>
                        <a:pt x="27" y="16"/>
                        <a:pt x="27" y="16"/>
                      </a:cubicBezTo>
                      <a:cubicBezTo>
                        <a:pt x="50" y="44"/>
                        <a:pt x="50" y="44"/>
                        <a:pt x="50" y="44"/>
                      </a:cubicBezTo>
                      <a:cubicBezTo>
                        <a:pt x="61" y="36"/>
                        <a:pt x="61" y="36"/>
                        <a:pt x="61" y="36"/>
                      </a:cubicBezTo>
                      <a:lnTo>
                        <a:pt x="77" y="6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40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80" name="iṩḷiḋe">
                  <a:extLst>
                    <a:ext uri="{FF2B5EF4-FFF2-40B4-BE49-F238E27FC236}">
                      <a16:creationId xmlns:a16="http://schemas.microsoft.com/office/drawing/2014/main" xmlns="" id="{C5DDDA4E-7968-40BB-B517-EFA9A72251CF}"/>
                    </a:ext>
                  </a:extLst>
                </p:cNvPr>
                <p:cNvSpPr/>
                <p:nvPr/>
              </p:nvSpPr>
              <p:spPr bwMode="auto">
                <a:xfrm>
                  <a:off x="8583234" y="6505787"/>
                  <a:ext cx="272069" cy="275983"/>
                </a:xfrm>
                <a:custGeom>
                  <a:avLst/>
                  <a:gdLst>
                    <a:gd name="T0" fmla="*/ 57 w 85"/>
                    <a:gd name="T1" fmla="*/ 59 h 86"/>
                    <a:gd name="T2" fmla="*/ 82 w 85"/>
                    <a:gd name="T3" fmla="*/ 47 h 86"/>
                    <a:gd name="T4" fmla="*/ 82 w 85"/>
                    <a:gd name="T5" fmla="*/ 59 h 86"/>
                    <a:gd name="T6" fmla="*/ 66 w 85"/>
                    <a:gd name="T7" fmla="*/ 67 h 86"/>
                    <a:gd name="T8" fmla="*/ 59 w 85"/>
                    <a:gd name="T9" fmla="*/ 84 h 86"/>
                    <a:gd name="T10" fmla="*/ 47 w 85"/>
                    <a:gd name="T11" fmla="*/ 84 h 86"/>
                    <a:gd name="T12" fmla="*/ 57 w 85"/>
                    <a:gd name="T13" fmla="*/ 59 h 86"/>
                    <a:gd name="T14" fmla="*/ 24 w 85"/>
                    <a:gd name="T15" fmla="*/ 85 h 86"/>
                    <a:gd name="T16" fmla="*/ 39 w 85"/>
                    <a:gd name="T17" fmla="*/ 42 h 86"/>
                    <a:gd name="T18" fmla="*/ 81 w 85"/>
                    <a:gd name="T19" fmla="*/ 23 h 86"/>
                    <a:gd name="T20" fmla="*/ 81 w 85"/>
                    <a:gd name="T21" fmla="*/ 35 h 86"/>
                    <a:gd name="T22" fmla="*/ 81 w 85"/>
                    <a:gd name="T23" fmla="*/ 35 h 86"/>
                    <a:gd name="T24" fmla="*/ 48 w 85"/>
                    <a:gd name="T25" fmla="*/ 51 h 86"/>
                    <a:gd name="T26" fmla="*/ 36 w 85"/>
                    <a:gd name="T27" fmla="*/ 85 h 86"/>
                    <a:gd name="T28" fmla="*/ 24 w 85"/>
                    <a:gd name="T29" fmla="*/ 85 h 86"/>
                    <a:gd name="T30" fmla="*/ 49 w 85"/>
                    <a:gd name="T31" fmla="*/ 7 h 86"/>
                    <a:gd name="T32" fmla="*/ 80 w 85"/>
                    <a:gd name="T33" fmla="*/ 0 h 86"/>
                    <a:gd name="T34" fmla="*/ 80 w 85"/>
                    <a:gd name="T35" fmla="*/ 0 h 86"/>
                    <a:gd name="T36" fmla="*/ 80 w 85"/>
                    <a:gd name="T37" fmla="*/ 12 h 86"/>
                    <a:gd name="T38" fmla="*/ 31 w 85"/>
                    <a:gd name="T39" fmla="*/ 34 h 86"/>
                    <a:gd name="T40" fmla="*/ 12 w 85"/>
                    <a:gd name="T41" fmla="*/ 86 h 86"/>
                    <a:gd name="T42" fmla="*/ 0 w 85"/>
                    <a:gd name="T43" fmla="*/ 86 h 86"/>
                    <a:gd name="T44" fmla="*/ 5 w 85"/>
                    <a:gd name="T45" fmla="*/ 55 h 86"/>
                    <a:gd name="T46" fmla="*/ 22 w 85"/>
                    <a:gd name="T47" fmla="*/ 26 h 86"/>
                    <a:gd name="T48" fmla="*/ 49 w 85"/>
                    <a:gd name="T49" fmla="*/ 7 h 86"/>
                    <a:gd name="T50" fmla="*/ 75 w 85"/>
                    <a:gd name="T51" fmla="*/ 83 h 86"/>
                    <a:gd name="T52" fmla="*/ 83 w 85"/>
                    <a:gd name="T53" fmla="*/ 83 h 86"/>
                    <a:gd name="T54" fmla="*/ 83 w 85"/>
                    <a:gd name="T55" fmla="*/ 74 h 86"/>
                    <a:gd name="T56" fmla="*/ 74 w 85"/>
                    <a:gd name="T57" fmla="*/ 75 h 86"/>
                    <a:gd name="T58" fmla="*/ 75 w 85"/>
                    <a:gd name="T59" fmla="*/ 83 h 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85" h="86">
                      <a:moveTo>
                        <a:pt x="57" y="59"/>
                      </a:moveTo>
                      <a:cubicBezTo>
                        <a:pt x="64" y="51"/>
                        <a:pt x="73" y="48"/>
                        <a:pt x="82" y="47"/>
                      </a:cubicBezTo>
                      <a:cubicBezTo>
                        <a:pt x="82" y="59"/>
                        <a:pt x="82" y="59"/>
                        <a:pt x="82" y="59"/>
                      </a:cubicBezTo>
                      <a:cubicBezTo>
                        <a:pt x="76" y="59"/>
                        <a:pt x="70" y="62"/>
                        <a:pt x="66" y="67"/>
                      </a:cubicBezTo>
                      <a:cubicBezTo>
                        <a:pt x="61" y="71"/>
                        <a:pt x="59" y="78"/>
                        <a:pt x="59" y="84"/>
                      </a:cubicBezTo>
                      <a:cubicBezTo>
                        <a:pt x="47" y="84"/>
                        <a:pt x="47" y="84"/>
                        <a:pt x="47" y="84"/>
                      </a:cubicBezTo>
                      <a:cubicBezTo>
                        <a:pt x="47" y="75"/>
                        <a:pt x="50" y="66"/>
                        <a:pt x="57" y="59"/>
                      </a:cubicBezTo>
                      <a:close/>
                      <a:moveTo>
                        <a:pt x="24" y="85"/>
                      </a:moveTo>
                      <a:cubicBezTo>
                        <a:pt x="23" y="69"/>
                        <a:pt x="29" y="54"/>
                        <a:pt x="39" y="42"/>
                      </a:cubicBezTo>
                      <a:cubicBezTo>
                        <a:pt x="50" y="31"/>
                        <a:pt x="65" y="24"/>
                        <a:pt x="81" y="23"/>
                      </a:cubicBezTo>
                      <a:cubicBezTo>
                        <a:pt x="81" y="35"/>
                        <a:pt x="81" y="35"/>
                        <a:pt x="81" y="35"/>
                      </a:cubicBezTo>
                      <a:cubicBezTo>
                        <a:pt x="81" y="35"/>
                        <a:pt x="81" y="35"/>
                        <a:pt x="81" y="35"/>
                      </a:cubicBezTo>
                      <a:cubicBezTo>
                        <a:pt x="69" y="36"/>
                        <a:pt x="57" y="41"/>
                        <a:pt x="48" y="51"/>
                      </a:cubicBezTo>
                      <a:cubicBezTo>
                        <a:pt x="40" y="60"/>
                        <a:pt x="35" y="72"/>
                        <a:pt x="36" y="85"/>
                      </a:cubicBezTo>
                      <a:lnTo>
                        <a:pt x="24" y="85"/>
                      </a:lnTo>
                      <a:close/>
                      <a:moveTo>
                        <a:pt x="49" y="7"/>
                      </a:moveTo>
                      <a:cubicBezTo>
                        <a:pt x="59" y="3"/>
                        <a:pt x="69" y="0"/>
                        <a:pt x="80" y="0"/>
                      </a:cubicBezTo>
                      <a:cubicBezTo>
                        <a:pt x="80" y="0"/>
                        <a:pt x="80" y="0"/>
                        <a:pt x="80" y="0"/>
                      </a:cubicBezTo>
                      <a:cubicBezTo>
                        <a:pt x="80" y="12"/>
                        <a:pt x="80" y="12"/>
                        <a:pt x="80" y="12"/>
                      </a:cubicBezTo>
                      <a:cubicBezTo>
                        <a:pt x="61" y="12"/>
                        <a:pt x="44" y="20"/>
                        <a:pt x="31" y="34"/>
                      </a:cubicBezTo>
                      <a:cubicBezTo>
                        <a:pt x="18" y="48"/>
                        <a:pt x="11" y="67"/>
                        <a:pt x="12" y="86"/>
                      </a:cubicBezTo>
                      <a:cubicBezTo>
                        <a:pt x="0" y="86"/>
                        <a:pt x="0" y="86"/>
                        <a:pt x="0" y="86"/>
                      </a:cubicBezTo>
                      <a:cubicBezTo>
                        <a:pt x="0" y="75"/>
                        <a:pt x="1" y="65"/>
                        <a:pt x="5" y="55"/>
                      </a:cubicBezTo>
                      <a:cubicBezTo>
                        <a:pt x="9" y="44"/>
                        <a:pt x="14" y="35"/>
                        <a:pt x="22" y="26"/>
                      </a:cubicBezTo>
                      <a:cubicBezTo>
                        <a:pt x="30" y="18"/>
                        <a:pt x="39" y="12"/>
                        <a:pt x="49" y="7"/>
                      </a:cubicBezTo>
                      <a:close/>
                      <a:moveTo>
                        <a:pt x="75" y="83"/>
                      </a:moveTo>
                      <a:cubicBezTo>
                        <a:pt x="77" y="85"/>
                        <a:pt x="81" y="85"/>
                        <a:pt x="83" y="83"/>
                      </a:cubicBezTo>
                      <a:cubicBezTo>
                        <a:pt x="85" y="80"/>
                        <a:pt x="85" y="77"/>
                        <a:pt x="83" y="74"/>
                      </a:cubicBezTo>
                      <a:cubicBezTo>
                        <a:pt x="80" y="72"/>
                        <a:pt x="77" y="72"/>
                        <a:pt x="74" y="75"/>
                      </a:cubicBezTo>
                      <a:cubicBezTo>
                        <a:pt x="72" y="77"/>
                        <a:pt x="72" y="81"/>
                        <a:pt x="75" y="8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625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81" name="íṣļïḑé">
                  <a:extLst>
                    <a:ext uri="{FF2B5EF4-FFF2-40B4-BE49-F238E27FC236}">
                      <a16:creationId xmlns:a16="http://schemas.microsoft.com/office/drawing/2014/main" xmlns="" id="{AD71ACA4-2924-4437-832E-162BE1D4D6F9}"/>
                    </a:ext>
                  </a:extLst>
                </p:cNvPr>
                <p:cNvSpPr/>
                <p:nvPr/>
              </p:nvSpPr>
              <p:spPr bwMode="auto">
                <a:xfrm>
                  <a:off x="7782165" y="3068712"/>
                  <a:ext cx="230965" cy="227050"/>
                </a:xfrm>
                <a:custGeom>
                  <a:avLst/>
                  <a:gdLst>
                    <a:gd name="T0" fmla="*/ 14 w 72"/>
                    <a:gd name="T1" fmla="*/ 35 h 71"/>
                    <a:gd name="T2" fmla="*/ 14 w 72"/>
                    <a:gd name="T3" fmla="*/ 33 h 71"/>
                    <a:gd name="T4" fmla="*/ 1 w 72"/>
                    <a:gd name="T5" fmla="*/ 29 h 71"/>
                    <a:gd name="T6" fmla="*/ 0 w 72"/>
                    <a:gd name="T7" fmla="*/ 35 h 71"/>
                    <a:gd name="T8" fmla="*/ 11 w 72"/>
                    <a:gd name="T9" fmla="*/ 62 h 71"/>
                    <a:gd name="T10" fmla="*/ 19 w 72"/>
                    <a:gd name="T11" fmla="*/ 51 h 71"/>
                    <a:gd name="T12" fmla="*/ 14 w 72"/>
                    <a:gd name="T13" fmla="*/ 35 h 71"/>
                    <a:gd name="T14" fmla="*/ 58 w 72"/>
                    <a:gd name="T15" fmla="*/ 35 h 71"/>
                    <a:gd name="T16" fmla="*/ 53 w 72"/>
                    <a:gd name="T17" fmla="*/ 51 h 71"/>
                    <a:gd name="T18" fmla="*/ 61 w 72"/>
                    <a:gd name="T19" fmla="*/ 62 h 71"/>
                    <a:gd name="T20" fmla="*/ 72 w 72"/>
                    <a:gd name="T21" fmla="*/ 35 h 71"/>
                    <a:gd name="T22" fmla="*/ 71 w 72"/>
                    <a:gd name="T23" fmla="*/ 29 h 71"/>
                    <a:gd name="T24" fmla="*/ 58 w 72"/>
                    <a:gd name="T25" fmla="*/ 33 h 71"/>
                    <a:gd name="T26" fmla="*/ 58 w 72"/>
                    <a:gd name="T27" fmla="*/ 35 h 71"/>
                    <a:gd name="T28" fmla="*/ 40 w 72"/>
                    <a:gd name="T29" fmla="*/ 13 h 71"/>
                    <a:gd name="T30" fmla="*/ 56 w 72"/>
                    <a:gd name="T31" fmla="*/ 24 h 71"/>
                    <a:gd name="T32" fmla="*/ 68 w 72"/>
                    <a:gd name="T33" fmla="*/ 20 h 71"/>
                    <a:gd name="T34" fmla="*/ 40 w 72"/>
                    <a:gd name="T35" fmla="*/ 0 h 71"/>
                    <a:gd name="T36" fmla="*/ 40 w 72"/>
                    <a:gd name="T37" fmla="*/ 13 h 71"/>
                    <a:gd name="T38" fmla="*/ 16 w 72"/>
                    <a:gd name="T39" fmla="*/ 24 h 71"/>
                    <a:gd name="T40" fmla="*/ 31 w 72"/>
                    <a:gd name="T41" fmla="*/ 13 h 71"/>
                    <a:gd name="T42" fmla="*/ 31 w 72"/>
                    <a:gd name="T43" fmla="*/ 0 h 71"/>
                    <a:gd name="T44" fmla="*/ 3 w 72"/>
                    <a:gd name="T45" fmla="*/ 20 h 71"/>
                    <a:gd name="T46" fmla="*/ 16 w 72"/>
                    <a:gd name="T47" fmla="*/ 24 h 71"/>
                    <a:gd name="T48" fmla="*/ 45 w 72"/>
                    <a:gd name="T49" fmla="*/ 56 h 71"/>
                    <a:gd name="T50" fmla="*/ 36 w 72"/>
                    <a:gd name="T51" fmla="*/ 58 h 71"/>
                    <a:gd name="T52" fmla="*/ 27 w 72"/>
                    <a:gd name="T53" fmla="*/ 56 h 71"/>
                    <a:gd name="T54" fmla="*/ 19 w 72"/>
                    <a:gd name="T55" fmla="*/ 67 h 71"/>
                    <a:gd name="T56" fmla="*/ 36 w 72"/>
                    <a:gd name="T57" fmla="*/ 71 h 71"/>
                    <a:gd name="T58" fmla="*/ 53 w 72"/>
                    <a:gd name="T59" fmla="*/ 67 h 71"/>
                    <a:gd name="T60" fmla="*/ 45 w 72"/>
                    <a:gd name="T61" fmla="*/ 56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72" h="71">
                      <a:moveTo>
                        <a:pt x="14" y="35"/>
                      </a:moveTo>
                      <a:cubicBezTo>
                        <a:pt x="14" y="35"/>
                        <a:pt x="14" y="34"/>
                        <a:pt x="14" y="33"/>
                      </a:cubicBezTo>
                      <a:cubicBezTo>
                        <a:pt x="1" y="29"/>
                        <a:pt x="1" y="29"/>
                        <a:pt x="1" y="29"/>
                      </a:cubicBezTo>
                      <a:cubicBezTo>
                        <a:pt x="0" y="31"/>
                        <a:pt x="0" y="33"/>
                        <a:pt x="0" y="35"/>
                      </a:cubicBezTo>
                      <a:cubicBezTo>
                        <a:pt x="0" y="46"/>
                        <a:pt x="4" y="55"/>
                        <a:pt x="11" y="62"/>
                      </a:cubicBezTo>
                      <a:cubicBezTo>
                        <a:pt x="19" y="51"/>
                        <a:pt x="19" y="51"/>
                        <a:pt x="19" y="51"/>
                      </a:cubicBezTo>
                      <a:cubicBezTo>
                        <a:pt x="16" y="47"/>
                        <a:pt x="14" y="41"/>
                        <a:pt x="14" y="35"/>
                      </a:cubicBezTo>
                      <a:close/>
                      <a:moveTo>
                        <a:pt x="58" y="35"/>
                      </a:moveTo>
                      <a:cubicBezTo>
                        <a:pt x="58" y="41"/>
                        <a:pt x="56" y="47"/>
                        <a:pt x="53" y="51"/>
                      </a:cubicBezTo>
                      <a:cubicBezTo>
                        <a:pt x="61" y="62"/>
                        <a:pt x="61" y="62"/>
                        <a:pt x="61" y="62"/>
                      </a:cubicBezTo>
                      <a:cubicBezTo>
                        <a:pt x="68" y="55"/>
                        <a:pt x="72" y="46"/>
                        <a:pt x="72" y="35"/>
                      </a:cubicBezTo>
                      <a:cubicBezTo>
                        <a:pt x="72" y="33"/>
                        <a:pt x="72" y="31"/>
                        <a:pt x="71" y="29"/>
                      </a:cubicBezTo>
                      <a:cubicBezTo>
                        <a:pt x="58" y="33"/>
                        <a:pt x="58" y="33"/>
                        <a:pt x="58" y="33"/>
                      </a:cubicBezTo>
                      <a:cubicBezTo>
                        <a:pt x="58" y="34"/>
                        <a:pt x="58" y="35"/>
                        <a:pt x="58" y="35"/>
                      </a:cubicBezTo>
                      <a:close/>
                      <a:moveTo>
                        <a:pt x="40" y="13"/>
                      </a:moveTo>
                      <a:cubicBezTo>
                        <a:pt x="47" y="15"/>
                        <a:pt x="52" y="19"/>
                        <a:pt x="56" y="24"/>
                      </a:cubicBezTo>
                      <a:cubicBezTo>
                        <a:pt x="68" y="20"/>
                        <a:pt x="68" y="20"/>
                        <a:pt x="68" y="20"/>
                      </a:cubicBezTo>
                      <a:cubicBezTo>
                        <a:pt x="63" y="9"/>
                        <a:pt x="53" y="1"/>
                        <a:pt x="40" y="0"/>
                      </a:cubicBezTo>
                      <a:lnTo>
                        <a:pt x="40" y="13"/>
                      </a:lnTo>
                      <a:close/>
                      <a:moveTo>
                        <a:pt x="16" y="24"/>
                      </a:moveTo>
                      <a:cubicBezTo>
                        <a:pt x="20" y="19"/>
                        <a:pt x="25" y="15"/>
                        <a:pt x="31" y="13"/>
                      </a:cubicBezTo>
                      <a:cubicBezTo>
                        <a:pt x="31" y="0"/>
                        <a:pt x="31" y="0"/>
                        <a:pt x="31" y="0"/>
                      </a:cubicBezTo>
                      <a:cubicBezTo>
                        <a:pt x="19" y="1"/>
                        <a:pt x="9" y="9"/>
                        <a:pt x="3" y="20"/>
                      </a:cubicBezTo>
                      <a:lnTo>
                        <a:pt x="16" y="24"/>
                      </a:lnTo>
                      <a:close/>
                      <a:moveTo>
                        <a:pt x="45" y="56"/>
                      </a:moveTo>
                      <a:cubicBezTo>
                        <a:pt x="42" y="57"/>
                        <a:pt x="39" y="58"/>
                        <a:pt x="36" y="58"/>
                      </a:cubicBezTo>
                      <a:cubicBezTo>
                        <a:pt x="33" y="58"/>
                        <a:pt x="30" y="57"/>
                        <a:pt x="27" y="56"/>
                      </a:cubicBezTo>
                      <a:cubicBezTo>
                        <a:pt x="19" y="67"/>
                        <a:pt x="19" y="67"/>
                        <a:pt x="19" y="67"/>
                      </a:cubicBezTo>
                      <a:cubicBezTo>
                        <a:pt x="24" y="70"/>
                        <a:pt x="30" y="71"/>
                        <a:pt x="36" y="71"/>
                      </a:cubicBezTo>
                      <a:cubicBezTo>
                        <a:pt x="42" y="71"/>
                        <a:pt x="48" y="70"/>
                        <a:pt x="53" y="67"/>
                      </a:cubicBezTo>
                      <a:lnTo>
                        <a:pt x="45" y="5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40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82" name="íṧľiḍè">
                  <a:extLst>
                    <a:ext uri="{FF2B5EF4-FFF2-40B4-BE49-F238E27FC236}">
                      <a16:creationId xmlns:a16="http://schemas.microsoft.com/office/drawing/2014/main" xmlns="" id="{283AB2B6-269F-4D86-9817-E045F54A5EC8}"/>
                    </a:ext>
                  </a:extLst>
                </p:cNvPr>
                <p:cNvSpPr/>
                <p:nvPr/>
              </p:nvSpPr>
              <p:spPr bwMode="auto">
                <a:xfrm>
                  <a:off x="8409033" y="762985"/>
                  <a:ext cx="189861" cy="187904"/>
                </a:xfrm>
                <a:custGeom>
                  <a:avLst/>
                  <a:gdLst>
                    <a:gd name="T0" fmla="*/ 30 w 59"/>
                    <a:gd name="T1" fmla="*/ 0 h 59"/>
                    <a:gd name="T2" fmla="*/ 0 w 59"/>
                    <a:gd name="T3" fmla="*/ 29 h 59"/>
                    <a:gd name="T4" fmla="*/ 30 w 59"/>
                    <a:gd name="T5" fmla="*/ 59 h 59"/>
                    <a:gd name="T6" fmla="*/ 59 w 59"/>
                    <a:gd name="T7" fmla="*/ 29 h 59"/>
                    <a:gd name="T8" fmla="*/ 30 w 59"/>
                    <a:gd name="T9" fmla="*/ 0 h 59"/>
                    <a:gd name="T10" fmla="*/ 47 w 59"/>
                    <a:gd name="T11" fmla="*/ 25 h 59"/>
                    <a:gd name="T12" fmla="*/ 31 w 59"/>
                    <a:gd name="T13" fmla="*/ 47 h 59"/>
                    <a:gd name="T14" fmla="*/ 24 w 59"/>
                    <a:gd name="T15" fmla="*/ 44 h 59"/>
                    <a:gd name="T16" fmla="*/ 18 w 59"/>
                    <a:gd name="T17" fmla="*/ 27 h 59"/>
                    <a:gd name="T18" fmla="*/ 14 w 59"/>
                    <a:gd name="T19" fmla="*/ 28 h 59"/>
                    <a:gd name="T20" fmla="*/ 12 w 59"/>
                    <a:gd name="T21" fmla="*/ 26 h 59"/>
                    <a:gd name="T22" fmla="*/ 23 w 59"/>
                    <a:gd name="T23" fmla="*/ 18 h 59"/>
                    <a:gd name="T24" fmla="*/ 29 w 59"/>
                    <a:gd name="T25" fmla="*/ 30 h 59"/>
                    <a:gd name="T26" fmla="*/ 32 w 59"/>
                    <a:gd name="T27" fmla="*/ 37 h 59"/>
                    <a:gd name="T28" fmla="*/ 36 w 59"/>
                    <a:gd name="T29" fmla="*/ 31 h 59"/>
                    <a:gd name="T30" fmla="*/ 32 w 59"/>
                    <a:gd name="T31" fmla="*/ 26 h 59"/>
                    <a:gd name="T32" fmla="*/ 47 w 59"/>
                    <a:gd name="T33" fmla="*/ 25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59" h="59">
                      <a:moveTo>
                        <a:pt x="30" y="0"/>
                      </a:moveTo>
                      <a:cubicBezTo>
                        <a:pt x="14" y="0"/>
                        <a:pt x="0" y="13"/>
                        <a:pt x="0" y="29"/>
                      </a:cubicBezTo>
                      <a:cubicBezTo>
                        <a:pt x="0" y="45"/>
                        <a:pt x="14" y="59"/>
                        <a:pt x="30" y="59"/>
                      </a:cubicBezTo>
                      <a:cubicBezTo>
                        <a:pt x="46" y="59"/>
                        <a:pt x="59" y="45"/>
                        <a:pt x="59" y="29"/>
                      </a:cubicBezTo>
                      <a:cubicBezTo>
                        <a:pt x="59" y="13"/>
                        <a:pt x="46" y="0"/>
                        <a:pt x="30" y="0"/>
                      </a:cubicBezTo>
                      <a:close/>
                      <a:moveTo>
                        <a:pt x="47" y="25"/>
                      </a:moveTo>
                      <a:cubicBezTo>
                        <a:pt x="45" y="36"/>
                        <a:pt x="34" y="45"/>
                        <a:pt x="31" y="47"/>
                      </a:cubicBezTo>
                      <a:cubicBezTo>
                        <a:pt x="28" y="49"/>
                        <a:pt x="25" y="46"/>
                        <a:pt x="24" y="44"/>
                      </a:cubicBezTo>
                      <a:cubicBezTo>
                        <a:pt x="22" y="42"/>
                        <a:pt x="19" y="28"/>
                        <a:pt x="18" y="27"/>
                      </a:cubicBezTo>
                      <a:cubicBezTo>
                        <a:pt x="17" y="25"/>
                        <a:pt x="14" y="28"/>
                        <a:pt x="14" y="28"/>
                      </a:cubicBezTo>
                      <a:cubicBezTo>
                        <a:pt x="12" y="26"/>
                        <a:pt x="12" y="26"/>
                        <a:pt x="12" y="26"/>
                      </a:cubicBezTo>
                      <a:cubicBezTo>
                        <a:pt x="12" y="26"/>
                        <a:pt x="18" y="19"/>
                        <a:pt x="23" y="18"/>
                      </a:cubicBezTo>
                      <a:cubicBezTo>
                        <a:pt x="28" y="17"/>
                        <a:pt x="28" y="25"/>
                        <a:pt x="29" y="30"/>
                      </a:cubicBezTo>
                      <a:cubicBezTo>
                        <a:pt x="30" y="34"/>
                        <a:pt x="31" y="37"/>
                        <a:pt x="32" y="37"/>
                      </a:cubicBezTo>
                      <a:cubicBezTo>
                        <a:pt x="33" y="37"/>
                        <a:pt x="34" y="34"/>
                        <a:pt x="36" y="31"/>
                      </a:cubicBezTo>
                      <a:cubicBezTo>
                        <a:pt x="39" y="27"/>
                        <a:pt x="36" y="23"/>
                        <a:pt x="32" y="26"/>
                      </a:cubicBezTo>
                      <a:cubicBezTo>
                        <a:pt x="34" y="16"/>
                        <a:pt x="49" y="14"/>
                        <a:pt x="47" y="2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</p:grpSp>
        </p:grpSp>
        <p:sp>
          <p:nvSpPr>
            <p:cNvPr id="35" name="íŝḷïdè">
              <a:extLst>
                <a:ext uri="{FF2B5EF4-FFF2-40B4-BE49-F238E27FC236}">
                  <a16:creationId xmlns:a16="http://schemas.microsoft.com/office/drawing/2014/main" xmlns="" id="{85447B03-FCB0-4A11-A674-B54C074C2C84}"/>
                </a:ext>
              </a:extLst>
            </p:cNvPr>
            <p:cNvSpPr/>
            <p:nvPr/>
          </p:nvSpPr>
          <p:spPr>
            <a:xfrm>
              <a:off x="927604" y="2056397"/>
              <a:ext cx="3767565" cy="452847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/>
              <a:r>
                <a:rPr lang="zh-CN" altLang="en-US" sz="1400" b="1" dirty="0">
                  <a:solidFill>
                    <a:schemeClr val="bg1"/>
                  </a:solidFill>
                </a:rPr>
                <a:t>类命名规范</a:t>
              </a:r>
            </a:p>
          </p:txBody>
        </p:sp>
        <p:sp>
          <p:nvSpPr>
            <p:cNvPr id="36" name="ïṧľîḋê">
              <a:extLst>
                <a:ext uri="{FF2B5EF4-FFF2-40B4-BE49-F238E27FC236}">
                  <a16:creationId xmlns:a16="http://schemas.microsoft.com/office/drawing/2014/main" xmlns="" id="{6E879A68-245A-490F-B4F5-4E50921785C6}"/>
                </a:ext>
              </a:extLst>
            </p:cNvPr>
            <p:cNvSpPr/>
            <p:nvPr/>
          </p:nvSpPr>
          <p:spPr>
            <a:xfrm>
              <a:off x="927604" y="3260930"/>
              <a:ext cx="3767565" cy="452847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/>
              <a:r>
                <a:rPr lang="zh-CN" altLang="en-US" sz="1400" b="1" dirty="0">
                  <a:solidFill>
                    <a:schemeClr val="bg1"/>
                  </a:solidFill>
                </a:rPr>
                <a:t>属性规范</a:t>
              </a:r>
            </a:p>
          </p:txBody>
        </p:sp>
        <p:sp>
          <p:nvSpPr>
            <p:cNvPr id="37" name="ïṣľiḓe">
              <a:extLst>
                <a:ext uri="{FF2B5EF4-FFF2-40B4-BE49-F238E27FC236}">
                  <a16:creationId xmlns:a16="http://schemas.microsoft.com/office/drawing/2014/main" xmlns="" id="{DD05AF63-33E8-46CF-BAB7-B5565242C191}"/>
                </a:ext>
              </a:extLst>
            </p:cNvPr>
            <p:cNvSpPr/>
            <p:nvPr/>
          </p:nvSpPr>
          <p:spPr>
            <a:xfrm>
              <a:off x="927604" y="4465463"/>
              <a:ext cx="3767565" cy="452847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/>
              <a:r>
                <a:rPr lang="zh-CN" altLang="en-US" sz="1400" b="1" dirty="0">
                  <a:solidFill>
                    <a:schemeClr val="bg1"/>
                  </a:solidFill>
                </a:rPr>
                <a:t>其他规范</a:t>
              </a:r>
            </a:p>
          </p:txBody>
        </p:sp>
        <p:sp>
          <p:nvSpPr>
            <p:cNvPr id="38" name="i$ḷîḑé">
              <a:extLst>
                <a:ext uri="{FF2B5EF4-FFF2-40B4-BE49-F238E27FC236}">
                  <a16:creationId xmlns:a16="http://schemas.microsoft.com/office/drawing/2014/main" xmlns="" id="{10680AD2-A484-46BF-ADB2-FC5BB3232B82}"/>
                </a:ext>
              </a:extLst>
            </p:cNvPr>
            <p:cNvSpPr/>
            <p:nvPr/>
          </p:nvSpPr>
          <p:spPr bwMode="auto">
            <a:xfrm>
              <a:off x="927604" y="2508599"/>
              <a:ext cx="3767566" cy="401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lnSpc>
                  <a:spcPct val="120000"/>
                </a:lnSpc>
              </a:pPr>
              <a:endParaRPr lang="en-US" altLang="zh-CN" sz="1100" dirty="0"/>
            </a:p>
          </p:txBody>
        </p:sp>
        <p:sp>
          <p:nvSpPr>
            <p:cNvPr id="39" name="ï$ḻîḓê">
              <a:extLst>
                <a:ext uri="{FF2B5EF4-FFF2-40B4-BE49-F238E27FC236}">
                  <a16:creationId xmlns:a16="http://schemas.microsoft.com/office/drawing/2014/main" xmlns="" id="{BB71B906-2F35-4589-850D-A25BBD861CAD}"/>
                </a:ext>
              </a:extLst>
            </p:cNvPr>
            <p:cNvSpPr/>
            <p:nvPr/>
          </p:nvSpPr>
          <p:spPr bwMode="auto">
            <a:xfrm>
              <a:off x="893825" y="3716325"/>
              <a:ext cx="3767566" cy="401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lnSpc>
                  <a:spcPct val="120000"/>
                </a:lnSpc>
              </a:pPr>
              <a:endParaRPr lang="en-US" altLang="zh-CN" sz="1100" dirty="0"/>
            </a:p>
          </p:txBody>
        </p:sp>
        <p:sp>
          <p:nvSpPr>
            <p:cNvPr id="40" name="iśļîďé">
              <a:extLst>
                <a:ext uri="{FF2B5EF4-FFF2-40B4-BE49-F238E27FC236}">
                  <a16:creationId xmlns:a16="http://schemas.microsoft.com/office/drawing/2014/main" xmlns="" id="{D07239D5-223A-4A38-AA41-C144751A54EC}"/>
                </a:ext>
              </a:extLst>
            </p:cNvPr>
            <p:cNvSpPr/>
            <p:nvPr/>
          </p:nvSpPr>
          <p:spPr bwMode="auto">
            <a:xfrm>
              <a:off x="915597" y="4923882"/>
              <a:ext cx="3767566" cy="401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lnSpc>
                  <a:spcPct val="120000"/>
                </a:lnSpc>
              </a:pPr>
              <a:endParaRPr lang="en-US" altLang="zh-CN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284945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2DCD752-4F6B-4F1C-8863-1CDADD4D2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</a:rPr>
              <a:t>编写规范</a:t>
            </a:r>
            <a:r>
              <a:rPr lang="en-US" altLang="zh-CN" dirty="0">
                <a:solidFill>
                  <a:srgbClr val="C00000"/>
                </a:solidFill>
              </a:rPr>
              <a:t>-</a:t>
            </a:r>
            <a:r>
              <a:rPr lang="zh-CN" altLang="en-US" dirty="0">
                <a:solidFill>
                  <a:srgbClr val="C00000"/>
                </a:solidFill>
              </a:rPr>
              <a:t>类命名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5F55139D-35F6-4B96-AE97-1B6DDA9B9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26</a:t>
            </a:fld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xmlns="" id="{813C607A-FBA6-4819-9C6B-A84ACB45DBDA}"/>
              </a:ext>
            </a:extLst>
          </p:cNvPr>
          <p:cNvSpPr>
            <a:spLocks noChangeAspect="1"/>
          </p:cNvSpPr>
          <p:nvPr/>
        </p:nvSpPr>
        <p:spPr>
          <a:xfrm>
            <a:off x="986289" y="1588832"/>
            <a:ext cx="288000" cy="288000"/>
          </a:xfrm>
          <a:prstGeom prst="ellipse">
            <a:avLst/>
          </a:prstGeom>
          <a:solidFill>
            <a:srgbClr val="FF57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1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C9B276E7-8CAB-4606-A960-E7931162E233}"/>
              </a:ext>
            </a:extLst>
          </p:cNvPr>
          <p:cNvSpPr/>
          <p:nvPr/>
        </p:nvSpPr>
        <p:spPr>
          <a:xfrm>
            <a:off x="1552212" y="1561536"/>
            <a:ext cx="9243167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buClr>
                <a:srgbClr val="00B0F0"/>
              </a:buClr>
            </a:pPr>
            <a:r>
              <a:rPr lang="zh-CN" altLang="en-US" sz="1600" dirty="0">
                <a:solidFill>
                  <a:srgbClr val="FF578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类名使用 </a:t>
            </a:r>
            <a:r>
              <a:rPr lang="en-US" altLang="zh-CN" sz="1600" dirty="0" err="1">
                <a:solidFill>
                  <a:srgbClr val="FF578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UpperCamelCase</a:t>
            </a:r>
            <a:r>
              <a:rPr lang="en-US" altLang="zh-CN" sz="1600" dirty="0">
                <a:solidFill>
                  <a:srgbClr val="FF578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>
                <a:solidFill>
                  <a:srgbClr val="FF578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风格，但以下情形例外： </a:t>
            </a:r>
            <a:r>
              <a:rPr lang="en-US" altLang="zh-CN" sz="1600" dirty="0">
                <a:solidFill>
                  <a:srgbClr val="FF578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 / BO / DTO / VO / AO/ PO / UID </a:t>
            </a:r>
            <a:r>
              <a:rPr lang="zh-CN" altLang="en-US" sz="1600" dirty="0">
                <a:solidFill>
                  <a:srgbClr val="FF578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等。</a:t>
            </a:r>
            <a:endParaRPr lang="en-US" altLang="zh-CN" sz="1600" dirty="0">
              <a:solidFill>
                <a:srgbClr val="FF578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xmlns="" id="{F8361784-D47E-48FA-B768-3B5E41632860}"/>
              </a:ext>
            </a:extLst>
          </p:cNvPr>
          <p:cNvSpPr/>
          <p:nvPr/>
        </p:nvSpPr>
        <p:spPr>
          <a:xfrm>
            <a:off x="1552212" y="2113990"/>
            <a:ext cx="8765498" cy="70205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dirty="0">
                <a:solidFill>
                  <a:srgbClr val="FF5783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正例</a:t>
            </a: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： </a:t>
            </a:r>
            <a:r>
              <a:rPr lang="en-US" altLang="zh-CN" sz="14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JavaServerlessPlatform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/ </a:t>
            </a:r>
            <a:r>
              <a:rPr lang="en-US" altLang="zh-CN" sz="14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UserDO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/ </a:t>
            </a:r>
            <a:r>
              <a:rPr lang="en-US" altLang="zh-CN" sz="14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XmlService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/ </a:t>
            </a:r>
            <a:r>
              <a:rPr lang="en-US" altLang="zh-CN" sz="14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TcpUdpDeal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/ </a:t>
            </a:r>
            <a:r>
              <a:rPr lang="en-US" altLang="zh-CN" sz="14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TaPromotion</a:t>
            </a:r>
            <a:endParaRPr lang="en-US" altLang="zh-CN" sz="1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b="1" dirty="0">
                <a:solidFill>
                  <a:srgbClr val="FF5783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反例</a:t>
            </a: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： </a:t>
            </a:r>
            <a:r>
              <a:rPr lang="en-US" altLang="zh-CN" sz="14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javaserverlessplatform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/ </a:t>
            </a:r>
            <a:r>
              <a:rPr lang="en-US" altLang="zh-CN" sz="14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UserDo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/ </a:t>
            </a:r>
            <a:r>
              <a:rPr lang="en-US" altLang="zh-CN" sz="14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XMLService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/ </a:t>
            </a:r>
            <a:r>
              <a:rPr lang="en-US" altLang="zh-CN" sz="14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TCPUDPDeal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/ </a:t>
            </a:r>
            <a:r>
              <a:rPr lang="en-US" altLang="zh-CN" sz="14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TAPromotion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endParaRPr lang="zh-CN" altLang="en-US" sz="1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xmlns="" id="{13946F14-D5F3-4788-A8C4-EDF2AB8A7A82}"/>
              </a:ext>
            </a:extLst>
          </p:cNvPr>
          <p:cNvCxnSpPr/>
          <p:nvPr/>
        </p:nvCxnSpPr>
        <p:spPr>
          <a:xfrm>
            <a:off x="1593156" y="1980437"/>
            <a:ext cx="8765498" cy="0"/>
          </a:xfrm>
          <a:prstGeom prst="line">
            <a:avLst/>
          </a:prstGeom>
          <a:ln>
            <a:solidFill>
              <a:srgbClr val="FF57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椭圆 8">
            <a:extLst>
              <a:ext uri="{FF2B5EF4-FFF2-40B4-BE49-F238E27FC236}">
                <a16:creationId xmlns:a16="http://schemas.microsoft.com/office/drawing/2014/main" xmlns="" id="{67A17E59-3B62-4327-8975-DAB42C5FD44C}"/>
              </a:ext>
            </a:extLst>
          </p:cNvPr>
          <p:cNvSpPr>
            <a:spLocks noChangeAspect="1"/>
          </p:cNvSpPr>
          <p:nvPr/>
        </p:nvSpPr>
        <p:spPr>
          <a:xfrm>
            <a:off x="986289" y="3927963"/>
            <a:ext cx="288000" cy="288000"/>
          </a:xfrm>
          <a:prstGeom prst="ellipse">
            <a:avLst/>
          </a:prstGeom>
          <a:solidFill>
            <a:srgbClr val="FF57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2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7BCD28A1-DAEB-4788-A1FA-8ACB59F3E410}"/>
              </a:ext>
            </a:extLst>
          </p:cNvPr>
          <p:cNvSpPr/>
          <p:nvPr/>
        </p:nvSpPr>
        <p:spPr>
          <a:xfrm>
            <a:off x="1552212" y="3900667"/>
            <a:ext cx="9243167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buClr>
                <a:srgbClr val="00B0F0"/>
              </a:buClr>
            </a:pPr>
            <a:r>
              <a:rPr lang="zh-CN" altLang="en-US" sz="1600" dirty="0">
                <a:solidFill>
                  <a:srgbClr val="FF578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领域模型命名规约</a:t>
            </a:r>
            <a:endParaRPr lang="en-US" altLang="zh-CN" sz="1600" dirty="0">
              <a:solidFill>
                <a:srgbClr val="FF578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405A9CC4-CFA7-4D20-9263-64474B413B24}"/>
              </a:ext>
            </a:extLst>
          </p:cNvPr>
          <p:cNvSpPr/>
          <p:nvPr/>
        </p:nvSpPr>
        <p:spPr>
          <a:xfrm>
            <a:off x="1552212" y="4453121"/>
            <a:ext cx="8765498" cy="134838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</a:t>
            </a: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 数据对象： </a:t>
            </a:r>
            <a:r>
              <a:rPr lang="en-US" altLang="zh-CN" sz="14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xxxDO</a:t>
            </a: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 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xxx </a:t>
            </a: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即为数据表名。</a:t>
            </a:r>
          </a:p>
          <a:p>
            <a:pPr>
              <a:lnSpc>
                <a:spcPct val="150000"/>
              </a:lnSpc>
            </a:pP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</a:t>
            </a: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 数据传输对象： </a:t>
            </a:r>
            <a:r>
              <a:rPr lang="en-US" altLang="zh-CN" sz="14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xxxDTO</a:t>
            </a: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 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xxx </a:t>
            </a: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为业务领域相关的名称。</a:t>
            </a:r>
          </a:p>
          <a:p>
            <a:pPr>
              <a:lnSpc>
                <a:spcPct val="150000"/>
              </a:lnSpc>
            </a:pP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</a:t>
            </a: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 展示对象： </a:t>
            </a:r>
            <a:r>
              <a:rPr lang="en-US" altLang="zh-CN" sz="14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xxxVO</a:t>
            </a: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 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xxx </a:t>
            </a: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一般为网页名称。</a:t>
            </a:r>
          </a:p>
          <a:p>
            <a:pPr>
              <a:lnSpc>
                <a:spcPct val="150000"/>
              </a:lnSpc>
            </a:pP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4</a:t>
            </a: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 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POJO </a:t>
            </a: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是 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DO/DTO/BO/VO </a:t>
            </a: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的统称，禁止命名成 </a:t>
            </a:r>
            <a:r>
              <a:rPr lang="en-US" altLang="zh-CN" sz="14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xxxPOJO</a:t>
            </a:r>
            <a:endParaRPr lang="en-US" altLang="zh-CN" sz="1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xmlns="" id="{96382784-2269-4206-B351-E60F436EF17E}"/>
              </a:ext>
            </a:extLst>
          </p:cNvPr>
          <p:cNvCxnSpPr/>
          <p:nvPr/>
        </p:nvCxnSpPr>
        <p:spPr>
          <a:xfrm>
            <a:off x="1593156" y="4319568"/>
            <a:ext cx="8765498" cy="0"/>
          </a:xfrm>
          <a:prstGeom prst="line">
            <a:avLst/>
          </a:prstGeom>
          <a:ln>
            <a:solidFill>
              <a:srgbClr val="FF57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01488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xmlns="" id="{DB3C0A4A-6453-42E4-B115-26F0F8B6D5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1867"/>
            <a:ext cx="12192000" cy="6214265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D93E3CC-F4A5-48D6-ACAD-CE289F642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</a:rPr>
              <a:t>编写规范</a:t>
            </a:r>
            <a:r>
              <a:rPr lang="en-US" altLang="zh-CN" dirty="0">
                <a:solidFill>
                  <a:srgbClr val="C00000"/>
                </a:solidFill>
              </a:rPr>
              <a:t>-</a:t>
            </a:r>
            <a:r>
              <a:rPr lang="zh-CN" altLang="en-US" dirty="0">
                <a:solidFill>
                  <a:srgbClr val="C00000"/>
                </a:solidFill>
              </a:rPr>
              <a:t>类命名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3E0FE56F-1E8C-4A85-9D55-78FD33825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48651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2DCD752-4F6B-4F1C-8863-1CDADD4D2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</a:rPr>
              <a:t>编写规范</a:t>
            </a:r>
            <a:r>
              <a:rPr lang="en-US" altLang="zh-CN" dirty="0">
                <a:solidFill>
                  <a:srgbClr val="C00000"/>
                </a:solidFill>
              </a:rPr>
              <a:t>-</a:t>
            </a:r>
            <a:r>
              <a:rPr lang="zh-CN" altLang="en-US" dirty="0">
                <a:solidFill>
                  <a:srgbClr val="C00000"/>
                </a:solidFill>
              </a:rPr>
              <a:t>属性规则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5F55139D-35F6-4B96-AE97-1B6DDA9B9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28</a:t>
            </a:fld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xmlns="" id="{813C607A-FBA6-4819-9C6B-A84ACB45DBDA}"/>
              </a:ext>
            </a:extLst>
          </p:cNvPr>
          <p:cNvSpPr>
            <a:spLocks noChangeAspect="1"/>
          </p:cNvSpPr>
          <p:nvPr/>
        </p:nvSpPr>
        <p:spPr>
          <a:xfrm>
            <a:off x="986289" y="1588832"/>
            <a:ext cx="288000" cy="288000"/>
          </a:xfrm>
          <a:prstGeom prst="ellipse">
            <a:avLst/>
          </a:prstGeom>
          <a:solidFill>
            <a:srgbClr val="FF57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1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C9B276E7-8CAB-4606-A960-E7931162E233}"/>
              </a:ext>
            </a:extLst>
          </p:cNvPr>
          <p:cNvSpPr/>
          <p:nvPr/>
        </p:nvSpPr>
        <p:spPr>
          <a:xfrm>
            <a:off x="1552212" y="1561536"/>
            <a:ext cx="9243167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buClr>
                <a:srgbClr val="00B0F0"/>
              </a:buClr>
            </a:pPr>
            <a:r>
              <a:rPr lang="en-US" altLang="zh-CN" sz="1600" dirty="0">
                <a:solidFill>
                  <a:srgbClr val="FF578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POJO </a:t>
            </a:r>
            <a:r>
              <a:rPr lang="zh-CN" altLang="en-US" sz="1600" dirty="0">
                <a:solidFill>
                  <a:srgbClr val="FF578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类中布尔类型变量都不要加 </a:t>
            </a:r>
            <a:r>
              <a:rPr lang="en-US" altLang="zh-CN" sz="1600" dirty="0">
                <a:solidFill>
                  <a:srgbClr val="FF578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 </a:t>
            </a:r>
            <a:r>
              <a:rPr lang="zh-CN" altLang="en-US" sz="1600" dirty="0">
                <a:solidFill>
                  <a:srgbClr val="FF578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前缀，否则部分框架解析会引起序列化错误。</a:t>
            </a:r>
            <a:endParaRPr lang="en-US" altLang="zh-CN" sz="1600" dirty="0">
              <a:solidFill>
                <a:srgbClr val="FF578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xmlns="" id="{F8361784-D47E-48FA-B768-3B5E41632860}"/>
              </a:ext>
            </a:extLst>
          </p:cNvPr>
          <p:cNvSpPr/>
          <p:nvPr/>
        </p:nvSpPr>
        <p:spPr>
          <a:xfrm>
            <a:off x="1552212" y="2113990"/>
            <a:ext cx="8765498" cy="134838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dirty="0">
                <a:solidFill>
                  <a:srgbClr val="FF5783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说明</a:t>
            </a: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：在本文 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MySQL </a:t>
            </a: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规约中的建表约定第一条，表达是与否的值采用 </a:t>
            </a:r>
            <a:r>
              <a:rPr lang="en-US" altLang="zh-CN" sz="14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is_xxx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的命名方式，所以，需要在</a:t>
            </a:r>
          </a:p>
          <a:p>
            <a:pPr>
              <a:lnSpc>
                <a:spcPct val="150000"/>
              </a:lnSpc>
            </a:pP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&lt;</a:t>
            </a:r>
            <a:r>
              <a:rPr lang="en-US" altLang="zh-CN" sz="14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resultMap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&gt;</a:t>
            </a: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设置从 </a:t>
            </a:r>
            <a:r>
              <a:rPr lang="en-US" altLang="zh-CN" sz="14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is_xxx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到 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xxx </a:t>
            </a: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的映射关系。</a:t>
            </a:r>
            <a:endParaRPr lang="en-US" altLang="zh-CN" sz="1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b="1" dirty="0">
                <a:solidFill>
                  <a:srgbClr val="FF5783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反例</a:t>
            </a: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： 定义为基本数据类型 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Boolean </a:t>
            </a:r>
            <a:r>
              <a:rPr lang="en-US" altLang="zh-CN" sz="14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isDeleted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的属性，它的方法也是 </a:t>
            </a:r>
            <a:r>
              <a:rPr lang="en-US" altLang="zh-CN" sz="14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isDeleted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()</a:t>
            </a: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 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RPC </a:t>
            </a: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框架在反向解析的时候， “误以为” 对应的属性名称是 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deleted</a:t>
            </a: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，导致属性获取不到，进而抛出异常。</a:t>
            </a: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xmlns="" id="{13946F14-D5F3-4788-A8C4-EDF2AB8A7A82}"/>
              </a:ext>
            </a:extLst>
          </p:cNvPr>
          <p:cNvCxnSpPr/>
          <p:nvPr/>
        </p:nvCxnSpPr>
        <p:spPr>
          <a:xfrm>
            <a:off x="1593156" y="1980437"/>
            <a:ext cx="8765498" cy="0"/>
          </a:xfrm>
          <a:prstGeom prst="line">
            <a:avLst/>
          </a:prstGeom>
          <a:ln>
            <a:solidFill>
              <a:srgbClr val="FF57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椭圆 8">
            <a:extLst>
              <a:ext uri="{FF2B5EF4-FFF2-40B4-BE49-F238E27FC236}">
                <a16:creationId xmlns:a16="http://schemas.microsoft.com/office/drawing/2014/main" xmlns="" id="{67A17E59-3B62-4327-8975-DAB42C5FD44C}"/>
              </a:ext>
            </a:extLst>
          </p:cNvPr>
          <p:cNvSpPr>
            <a:spLocks noChangeAspect="1"/>
          </p:cNvSpPr>
          <p:nvPr/>
        </p:nvSpPr>
        <p:spPr>
          <a:xfrm>
            <a:off x="986289" y="3927963"/>
            <a:ext cx="288000" cy="288000"/>
          </a:xfrm>
          <a:prstGeom prst="ellipse">
            <a:avLst/>
          </a:prstGeom>
          <a:solidFill>
            <a:srgbClr val="FF57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2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7BCD28A1-DAEB-4788-A1FA-8ACB59F3E410}"/>
              </a:ext>
            </a:extLst>
          </p:cNvPr>
          <p:cNvSpPr/>
          <p:nvPr/>
        </p:nvSpPr>
        <p:spPr>
          <a:xfrm>
            <a:off x="1552212" y="3900667"/>
            <a:ext cx="9243167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buClr>
                <a:srgbClr val="00B0F0"/>
              </a:buClr>
            </a:pPr>
            <a:r>
              <a:rPr lang="zh-CN" altLang="en-US" sz="1600" dirty="0">
                <a:solidFill>
                  <a:srgbClr val="FF578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定义数据对象 </a:t>
            </a:r>
            <a:r>
              <a:rPr lang="en-US" altLang="zh-CN" sz="1600" dirty="0">
                <a:solidFill>
                  <a:srgbClr val="FF578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 </a:t>
            </a:r>
            <a:r>
              <a:rPr lang="zh-CN" altLang="en-US" sz="1600" dirty="0">
                <a:solidFill>
                  <a:srgbClr val="FF578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类时，属性类型要与数据库字段类型相匹配。</a:t>
            </a:r>
            <a:endParaRPr lang="en-US" altLang="zh-CN" sz="1600" dirty="0">
              <a:solidFill>
                <a:srgbClr val="FF578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405A9CC4-CFA7-4D20-9263-64474B413B24}"/>
              </a:ext>
            </a:extLst>
          </p:cNvPr>
          <p:cNvSpPr/>
          <p:nvPr/>
        </p:nvSpPr>
        <p:spPr>
          <a:xfrm>
            <a:off x="1552212" y="4453121"/>
            <a:ext cx="8765498" cy="102521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dirty="0">
                <a:solidFill>
                  <a:srgbClr val="FF5783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正例</a:t>
            </a: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： 数据库字段的 </a:t>
            </a:r>
            <a:r>
              <a:rPr lang="en-US" altLang="zh-CN" sz="14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bigint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必须与类属性的 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Long </a:t>
            </a: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类型相对应。</a:t>
            </a:r>
            <a:endParaRPr lang="en-US" altLang="zh-CN" sz="1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b="1" dirty="0">
                <a:solidFill>
                  <a:srgbClr val="FF5783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反例</a:t>
            </a: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： 某个案例的数据库表 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id </a:t>
            </a: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字段定义类型 </a:t>
            </a:r>
            <a:r>
              <a:rPr lang="en-US" altLang="zh-CN" sz="14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bigint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unsigned</a:t>
            </a: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，实际类对象属性为 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Integer</a:t>
            </a: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，随着 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id </a:t>
            </a: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越来越大，超过 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Integer </a:t>
            </a: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的表示范围而溢出成为负数。 </a:t>
            </a:r>
            <a:endParaRPr lang="en-US" altLang="zh-CN" sz="1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xmlns="" id="{96382784-2269-4206-B351-E60F436EF17E}"/>
              </a:ext>
            </a:extLst>
          </p:cNvPr>
          <p:cNvCxnSpPr/>
          <p:nvPr/>
        </p:nvCxnSpPr>
        <p:spPr>
          <a:xfrm>
            <a:off x="1593156" y="4319568"/>
            <a:ext cx="8765498" cy="0"/>
          </a:xfrm>
          <a:prstGeom prst="line">
            <a:avLst/>
          </a:prstGeom>
          <a:ln>
            <a:solidFill>
              <a:srgbClr val="FF57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08316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2DCD752-4F6B-4F1C-8863-1CDADD4D2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</a:rPr>
              <a:t>编写规范</a:t>
            </a:r>
            <a:r>
              <a:rPr lang="en-US" altLang="zh-CN" dirty="0">
                <a:solidFill>
                  <a:srgbClr val="C00000"/>
                </a:solidFill>
              </a:rPr>
              <a:t>-</a:t>
            </a:r>
            <a:r>
              <a:rPr lang="zh-CN" altLang="en-US" dirty="0">
                <a:solidFill>
                  <a:srgbClr val="C00000"/>
                </a:solidFill>
              </a:rPr>
              <a:t>属性规则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5F55139D-35F6-4B96-AE97-1B6DDA9B9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29</a:t>
            </a:fld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xmlns="" id="{813C607A-FBA6-4819-9C6B-A84ACB45DBDA}"/>
              </a:ext>
            </a:extLst>
          </p:cNvPr>
          <p:cNvSpPr>
            <a:spLocks noChangeAspect="1"/>
          </p:cNvSpPr>
          <p:nvPr/>
        </p:nvSpPr>
        <p:spPr>
          <a:xfrm>
            <a:off x="986289" y="1588832"/>
            <a:ext cx="288000" cy="288000"/>
          </a:xfrm>
          <a:prstGeom prst="ellipse">
            <a:avLst/>
          </a:prstGeom>
          <a:solidFill>
            <a:srgbClr val="FF57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3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C9B276E7-8CAB-4606-A960-E7931162E233}"/>
              </a:ext>
            </a:extLst>
          </p:cNvPr>
          <p:cNvSpPr/>
          <p:nvPr/>
        </p:nvSpPr>
        <p:spPr>
          <a:xfrm>
            <a:off x="1552212" y="1561536"/>
            <a:ext cx="9243167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buClr>
                <a:srgbClr val="00B0F0"/>
              </a:buClr>
            </a:pPr>
            <a:r>
              <a:rPr lang="zh-CN" altLang="en-US" sz="1600" dirty="0">
                <a:solidFill>
                  <a:srgbClr val="FF578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所有的 </a:t>
            </a:r>
            <a:r>
              <a:rPr lang="en-US" altLang="zh-CN" sz="1600" dirty="0">
                <a:solidFill>
                  <a:srgbClr val="FF578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POJO </a:t>
            </a:r>
            <a:r>
              <a:rPr lang="zh-CN" altLang="en-US" sz="1600" dirty="0">
                <a:solidFill>
                  <a:srgbClr val="FF578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类属性必须使用包装数据类型</a:t>
            </a:r>
            <a:endParaRPr lang="en-US" altLang="zh-CN" sz="1600" dirty="0">
              <a:solidFill>
                <a:srgbClr val="FF578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xmlns="" id="{F8361784-D47E-48FA-B768-3B5E41632860}"/>
              </a:ext>
            </a:extLst>
          </p:cNvPr>
          <p:cNvSpPr/>
          <p:nvPr/>
        </p:nvSpPr>
        <p:spPr>
          <a:xfrm>
            <a:off x="1552212" y="2113990"/>
            <a:ext cx="8765498" cy="199471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dirty="0">
                <a:solidFill>
                  <a:srgbClr val="FF5783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说明</a:t>
            </a: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： 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POJO </a:t>
            </a: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类属性没有初值是提醒使用者在需要使用时，必须自己显式地进行赋值，任何 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NPE </a:t>
            </a: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问题，或者入库检查，都由使用者来保证。</a:t>
            </a:r>
          </a:p>
          <a:p>
            <a:pPr>
              <a:lnSpc>
                <a:spcPct val="150000"/>
              </a:lnSpc>
            </a:pPr>
            <a:r>
              <a:rPr lang="zh-CN" altLang="en-US" sz="1400" b="1" dirty="0">
                <a:solidFill>
                  <a:srgbClr val="FF5783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正例</a:t>
            </a: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： 数据库的查询结果可能是 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null</a:t>
            </a: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，因为自动拆箱，用基本数据类型接收有 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NPE </a:t>
            </a: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风险。</a:t>
            </a:r>
          </a:p>
          <a:p>
            <a:pPr>
              <a:lnSpc>
                <a:spcPct val="150000"/>
              </a:lnSpc>
            </a:pPr>
            <a:r>
              <a:rPr lang="zh-CN" altLang="en-US" sz="1400" b="1" dirty="0">
                <a:solidFill>
                  <a:srgbClr val="FF5783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反例</a:t>
            </a: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： 比如显示成交总额涨跌情况，即正负 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x%</a:t>
            </a: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 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x </a:t>
            </a: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为基本数据类型，调用的 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RPC </a:t>
            </a: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服务，调用不成功时， 返回的是默认值，页面显示为 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0%</a:t>
            </a: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，这是不合理的，应该显示成中划线。所以包装数据类型的 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null </a:t>
            </a: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值，能够表示额外的信息，如：远程调用失败，异常退出。</a:t>
            </a: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xmlns="" id="{13946F14-D5F3-4788-A8C4-EDF2AB8A7A82}"/>
              </a:ext>
            </a:extLst>
          </p:cNvPr>
          <p:cNvCxnSpPr/>
          <p:nvPr/>
        </p:nvCxnSpPr>
        <p:spPr>
          <a:xfrm>
            <a:off x="1593156" y="1980437"/>
            <a:ext cx="8765498" cy="0"/>
          </a:xfrm>
          <a:prstGeom prst="line">
            <a:avLst/>
          </a:prstGeom>
          <a:ln>
            <a:solidFill>
              <a:srgbClr val="FF57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椭圆 8">
            <a:extLst>
              <a:ext uri="{FF2B5EF4-FFF2-40B4-BE49-F238E27FC236}">
                <a16:creationId xmlns:a16="http://schemas.microsoft.com/office/drawing/2014/main" xmlns="" id="{67A17E59-3B62-4327-8975-DAB42C5FD44C}"/>
              </a:ext>
            </a:extLst>
          </p:cNvPr>
          <p:cNvSpPr>
            <a:spLocks noChangeAspect="1"/>
          </p:cNvSpPr>
          <p:nvPr/>
        </p:nvSpPr>
        <p:spPr>
          <a:xfrm>
            <a:off x="986289" y="4432753"/>
            <a:ext cx="288000" cy="288000"/>
          </a:xfrm>
          <a:prstGeom prst="ellipse">
            <a:avLst/>
          </a:prstGeom>
          <a:solidFill>
            <a:srgbClr val="FF57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4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7BCD28A1-DAEB-4788-A1FA-8ACB59F3E410}"/>
              </a:ext>
            </a:extLst>
          </p:cNvPr>
          <p:cNvSpPr/>
          <p:nvPr/>
        </p:nvSpPr>
        <p:spPr>
          <a:xfrm>
            <a:off x="1552212" y="4405457"/>
            <a:ext cx="9243167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buClr>
                <a:srgbClr val="00B0F0"/>
              </a:buClr>
            </a:pPr>
            <a:r>
              <a:rPr lang="zh-CN" altLang="en-US" sz="1600" dirty="0">
                <a:solidFill>
                  <a:srgbClr val="FF578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 </a:t>
            </a:r>
            <a:r>
              <a:rPr lang="en-US" altLang="zh-CN" sz="1600" dirty="0">
                <a:solidFill>
                  <a:srgbClr val="FF578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DO/DTO/VO </a:t>
            </a:r>
            <a:r>
              <a:rPr lang="zh-CN" altLang="en-US" sz="1600" dirty="0">
                <a:solidFill>
                  <a:srgbClr val="FF578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 </a:t>
            </a:r>
            <a:r>
              <a:rPr lang="en-US" altLang="zh-CN" sz="1600" dirty="0">
                <a:solidFill>
                  <a:srgbClr val="FF578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POJO </a:t>
            </a:r>
            <a:r>
              <a:rPr lang="zh-CN" altLang="en-US" sz="1600" dirty="0">
                <a:solidFill>
                  <a:srgbClr val="FF578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类时，不要设定任何属性默认值</a:t>
            </a:r>
            <a:endParaRPr lang="en-US" altLang="zh-CN" sz="1600" dirty="0">
              <a:solidFill>
                <a:srgbClr val="FF578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405A9CC4-CFA7-4D20-9263-64474B413B24}"/>
              </a:ext>
            </a:extLst>
          </p:cNvPr>
          <p:cNvSpPr/>
          <p:nvPr/>
        </p:nvSpPr>
        <p:spPr>
          <a:xfrm>
            <a:off x="1552212" y="4957911"/>
            <a:ext cx="8765498" cy="70205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dirty="0">
                <a:solidFill>
                  <a:srgbClr val="FF5783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反例</a:t>
            </a: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： 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POJO </a:t>
            </a: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类的 </a:t>
            </a:r>
            <a:r>
              <a:rPr lang="en-US" altLang="zh-CN" sz="14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createTime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默认值为 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new Date()</a:t>
            </a: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 但是这个属性在数据提取时并没有置入具体值，在更新其它字段时又附带更新了此字段，导致创建时间被修改成当前时间。</a:t>
            </a: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xmlns="" id="{96382784-2269-4206-B351-E60F436EF17E}"/>
              </a:ext>
            </a:extLst>
          </p:cNvPr>
          <p:cNvCxnSpPr/>
          <p:nvPr/>
        </p:nvCxnSpPr>
        <p:spPr>
          <a:xfrm>
            <a:off x="1593156" y="4824358"/>
            <a:ext cx="8765498" cy="0"/>
          </a:xfrm>
          <a:prstGeom prst="line">
            <a:avLst/>
          </a:prstGeom>
          <a:ln>
            <a:solidFill>
              <a:srgbClr val="FF57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8827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3828472" y="2854118"/>
            <a:ext cx="4535055" cy="656792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引言</a:t>
            </a:r>
          </a:p>
        </p:txBody>
      </p:sp>
      <p:cxnSp>
        <p:nvCxnSpPr>
          <p:cNvPr id="44" name="直接连接符 43"/>
          <p:cNvCxnSpPr/>
          <p:nvPr/>
        </p:nvCxnSpPr>
        <p:spPr>
          <a:xfrm>
            <a:off x="3527137" y="2854118"/>
            <a:ext cx="5137727" cy="0"/>
          </a:xfrm>
          <a:prstGeom prst="line">
            <a:avLst/>
          </a:prstGeom>
          <a:ln>
            <a:solidFill>
              <a:srgbClr val="D61E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5584241" y="1824632"/>
            <a:ext cx="102351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/01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2DCD752-4F6B-4F1C-8863-1CDADD4D2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</a:rPr>
              <a:t>编写规范</a:t>
            </a:r>
            <a:r>
              <a:rPr lang="en-US" altLang="zh-CN" dirty="0">
                <a:solidFill>
                  <a:srgbClr val="C00000"/>
                </a:solidFill>
              </a:rPr>
              <a:t>-</a:t>
            </a:r>
            <a:r>
              <a:rPr lang="zh-CN" altLang="en-US" dirty="0">
                <a:solidFill>
                  <a:srgbClr val="C00000"/>
                </a:solidFill>
              </a:rPr>
              <a:t>属性规则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5F55139D-35F6-4B96-AE97-1B6DDA9B9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30</a:t>
            </a:fld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xmlns="" id="{813C607A-FBA6-4819-9C6B-A84ACB45DBDA}"/>
              </a:ext>
            </a:extLst>
          </p:cNvPr>
          <p:cNvSpPr>
            <a:spLocks noChangeAspect="1"/>
          </p:cNvSpPr>
          <p:nvPr/>
        </p:nvSpPr>
        <p:spPr>
          <a:xfrm>
            <a:off x="986289" y="1588832"/>
            <a:ext cx="288000" cy="288000"/>
          </a:xfrm>
          <a:prstGeom prst="ellipse">
            <a:avLst/>
          </a:prstGeom>
          <a:solidFill>
            <a:srgbClr val="FF57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5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C9B276E7-8CAB-4606-A960-E7931162E233}"/>
              </a:ext>
            </a:extLst>
          </p:cNvPr>
          <p:cNvSpPr/>
          <p:nvPr/>
        </p:nvSpPr>
        <p:spPr>
          <a:xfrm>
            <a:off x="1552212" y="1561536"/>
            <a:ext cx="9243167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buClr>
                <a:srgbClr val="00B0F0"/>
              </a:buClr>
            </a:pPr>
            <a:r>
              <a:rPr lang="zh-CN" altLang="en-US" sz="1600" dirty="0">
                <a:solidFill>
                  <a:srgbClr val="FF578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禁止在 </a:t>
            </a:r>
            <a:r>
              <a:rPr lang="en-US" altLang="zh-CN" sz="1600" dirty="0">
                <a:solidFill>
                  <a:srgbClr val="FF578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POJO </a:t>
            </a:r>
            <a:r>
              <a:rPr lang="zh-CN" altLang="en-US" sz="1600" dirty="0">
                <a:solidFill>
                  <a:srgbClr val="FF578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类中，同时存在对应属性 </a:t>
            </a:r>
            <a:r>
              <a:rPr lang="en-US" altLang="zh-CN" sz="1600" dirty="0">
                <a:solidFill>
                  <a:srgbClr val="FF578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xxx </a:t>
            </a:r>
            <a:r>
              <a:rPr lang="zh-CN" altLang="en-US" sz="1600" dirty="0">
                <a:solidFill>
                  <a:srgbClr val="FF578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 </a:t>
            </a:r>
            <a:r>
              <a:rPr lang="en-US" altLang="zh-CN" sz="1600" dirty="0" err="1">
                <a:solidFill>
                  <a:srgbClr val="FF578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isXxx</a:t>
            </a:r>
            <a:r>
              <a:rPr lang="en-US" altLang="zh-CN" sz="1600" dirty="0">
                <a:solidFill>
                  <a:srgbClr val="FF578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1600" dirty="0">
                <a:solidFill>
                  <a:srgbClr val="FF578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en-US" altLang="zh-CN" sz="1600" dirty="0" err="1">
                <a:solidFill>
                  <a:srgbClr val="FF578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getXxx</a:t>
            </a:r>
            <a:r>
              <a:rPr lang="en-US" altLang="zh-CN" sz="1600" dirty="0">
                <a:solidFill>
                  <a:srgbClr val="FF578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1600" dirty="0">
                <a:solidFill>
                  <a:srgbClr val="FF578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endParaRPr lang="en-US" altLang="zh-CN" sz="1600" dirty="0">
              <a:solidFill>
                <a:srgbClr val="FF578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xmlns="" id="{F8361784-D47E-48FA-B768-3B5E41632860}"/>
              </a:ext>
            </a:extLst>
          </p:cNvPr>
          <p:cNvSpPr/>
          <p:nvPr/>
        </p:nvSpPr>
        <p:spPr>
          <a:xfrm>
            <a:off x="1552212" y="2113990"/>
            <a:ext cx="8765498" cy="378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 sz="1400" b="1" dirty="0">
                <a:solidFill>
                  <a:srgbClr val="FF5783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说明</a:t>
            </a: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： 框架在调用属性 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xxx </a:t>
            </a: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的提取方法时，并不能确定哪个方法一定是被优先调用到。 </a:t>
            </a: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xmlns="" id="{13946F14-D5F3-4788-A8C4-EDF2AB8A7A82}"/>
              </a:ext>
            </a:extLst>
          </p:cNvPr>
          <p:cNvCxnSpPr/>
          <p:nvPr/>
        </p:nvCxnSpPr>
        <p:spPr>
          <a:xfrm>
            <a:off x="1593156" y="1980437"/>
            <a:ext cx="8765498" cy="0"/>
          </a:xfrm>
          <a:prstGeom prst="line">
            <a:avLst/>
          </a:prstGeom>
          <a:ln>
            <a:solidFill>
              <a:srgbClr val="FF57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74102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2DCD752-4F6B-4F1C-8863-1CDADD4D2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</a:rPr>
              <a:t>编写规范</a:t>
            </a:r>
            <a:r>
              <a:rPr lang="en-US" altLang="zh-CN" dirty="0">
                <a:solidFill>
                  <a:srgbClr val="C00000"/>
                </a:solidFill>
              </a:rPr>
              <a:t>-</a:t>
            </a:r>
            <a:r>
              <a:rPr lang="zh-CN" altLang="en-US" dirty="0">
                <a:solidFill>
                  <a:srgbClr val="C00000"/>
                </a:solidFill>
              </a:rPr>
              <a:t>其他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5F55139D-35F6-4B96-AE97-1B6DDA9B9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31</a:t>
            </a:fld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xmlns="" id="{813C607A-FBA6-4819-9C6B-A84ACB45DBDA}"/>
              </a:ext>
            </a:extLst>
          </p:cNvPr>
          <p:cNvSpPr>
            <a:spLocks noChangeAspect="1"/>
          </p:cNvSpPr>
          <p:nvPr/>
        </p:nvSpPr>
        <p:spPr>
          <a:xfrm>
            <a:off x="986289" y="1588832"/>
            <a:ext cx="288000" cy="288000"/>
          </a:xfrm>
          <a:prstGeom prst="ellipse">
            <a:avLst/>
          </a:prstGeom>
          <a:solidFill>
            <a:srgbClr val="FF57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1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C9B276E7-8CAB-4606-A960-E7931162E233}"/>
              </a:ext>
            </a:extLst>
          </p:cNvPr>
          <p:cNvSpPr/>
          <p:nvPr/>
        </p:nvSpPr>
        <p:spPr>
          <a:xfrm>
            <a:off x="1552212" y="1561536"/>
            <a:ext cx="9243167" cy="979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ts val="2500"/>
              </a:lnSpc>
              <a:buClr>
                <a:srgbClr val="00B0F0"/>
              </a:buClr>
            </a:pPr>
            <a:r>
              <a:rPr lang="zh-CN" altLang="en-US" sz="1600" dirty="0">
                <a:solidFill>
                  <a:srgbClr val="FF578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序列化类新增属性时，请不要修改 </a:t>
            </a:r>
            <a:r>
              <a:rPr lang="en-US" altLang="zh-CN" sz="1600" dirty="0" err="1">
                <a:solidFill>
                  <a:srgbClr val="FF578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serialVersionUID</a:t>
            </a:r>
            <a:r>
              <a:rPr lang="en-US" altLang="zh-CN" sz="1600" dirty="0">
                <a:solidFill>
                  <a:srgbClr val="FF578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>
                <a:solidFill>
                  <a:srgbClr val="FF578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字段，避免反序列失败；</a:t>
            </a:r>
            <a:endParaRPr lang="en-US" altLang="zh-CN" sz="1600" dirty="0">
              <a:solidFill>
                <a:srgbClr val="FF578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500"/>
              </a:lnSpc>
              <a:buClr>
                <a:srgbClr val="00B0F0"/>
              </a:buClr>
            </a:pPr>
            <a:r>
              <a:rPr lang="zh-CN" altLang="en-US" sz="1600" dirty="0">
                <a:solidFill>
                  <a:srgbClr val="FF578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如果完全不兼容升级，避免反序列化混乱，那么请修改 </a:t>
            </a:r>
            <a:r>
              <a:rPr lang="en-US" altLang="zh-CN" sz="1600" dirty="0" err="1">
                <a:solidFill>
                  <a:srgbClr val="FF578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serialVersionUID</a:t>
            </a:r>
            <a:r>
              <a:rPr lang="en-US" altLang="zh-CN" sz="1600" dirty="0">
                <a:solidFill>
                  <a:srgbClr val="FF578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>
                <a:solidFill>
                  <a:srgbClr val="FF578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</a:t>
            </a:r>
            <a:endParaRPr lang="en-US" altLang="zh-CN" sz="1600" dirty="0">
              <a:solidFill>
                <a:srgbClr val="FF578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rgbClr val="00B0F0"/>
              </a:buClr>
            </a:pPr>
            <a:endParaRPr lang="en-US" altLang="zh-CN" sz="1600" dirty="0">
              <a:solidFill>
                <a:srgbClr val="FF578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xmlns="" id="{F8361784-D47E-48FA-B768-3B5E41632860}"/>
              </a:ext>
            </a:extLst>
          </p:cNvPr>
          <p:cNvSpPr/>
          <p:nvPr/>
        </p:nvSpPr>
        <p:spPr>
          <a:xfrm>
            <a:off x="1456678" y="2416990"/>
            <a:ext cx="8765498" cy="378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 sz="1400" b="1" dirty="0">
                <a:solidFill>
                  <a:srgbClr val="FF5783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说明</a:t>
            </a: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： 注意 </a:t>
            </a:r>
            <a:r>
              <a:rPr lang="en-US" altLang="zh-CN" sz="14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serialVersionUID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不一致会抛出序列化运行时异常 </a:t>
            </a: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xmlns="" id="{13946F14-D5F3-4788-A8C4-EDF2AB8A7A82}"/>
              </a:ext>
            </a:extLst>
          </p:cNvPr>
          <p:cNvCxnSpPr/>
          <p:nvPr/>
        </p:nvCxnSpPr>
        <p:spPr>
          <a:xfrm>
            <a:off x="1552212" y="2309319"/>
            <a:ext cx="8765498" cy="0"/>
          </a:xfrm>
          <a:prstGeom prst="line">
            <a:avLst/>
          </a:prstGeom>
          <a:ln>
            <a:solidFill>
              <a:srgbClr val="FF57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椭圆 12">
            <a:extLst>
              <a:ext uri="{FF2B5EF4-FFF2-40B4-BE49-F238E27FC236}">
                <a16:creationId xmlns:a16="http://schemas.microsoft.com/office/drawing/2014/main" xmlns="" id="{B9BC6120-9692-4C5F-B1DE-B7AAFC6073B6}"/>
              </a:ext>
            </a:extLst>
          </p:cNvPr>
          <p:cNvSpPr>
            <a:spLocks noChangeAspect="1"/>
          </p:cNvSpPr>
          <p:nvPr/>
        </p:nvSpPr>
        <p:spPr>
          <a:xfrm>
            <a:off x="986289" y="4104985"/>
            <a:ext cx="288000" cy="288000"/>
          </a:xfrm>
          <a:prstGeom prst="ellipse">
            <a:avLst/>
          </a:prstGeom>
          <a:solidFill>
            <a:srgbClr val="FF57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2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xmlns="" id="{09867FD6-493E-43D2-B892-3D0A8A6E586F}"/>
              </a:ext>
            </a:extLst>
          </p:cNvPr>
          <p:cNvSpPr/>
          <p:nvPr/>
        </p:nvSpPr>
        <p:spPr>
          <a:xfrm>
            <a:off x="1552212" y="4077689"/>
            <a:ext cx="9243167" cy="70224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ts val="2500"/>
              </a:lnSpc>
              <a:buClr>
                <a:srgbClr val="00B0F0"/>
              </a:buClr>
            </a:pPr>
            <a:r>
              <a:rPr lang="en-US" altLang="zh-CN" sz="1600" dirty="0">
                <a:solidFill>
                  <a:srgbClr val="FF578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POJO </a:t>
            </a:r>
            <a:r>
              <a:rPr lang="zh-CN" altLang="en-US" sz="1600" dirty="0">
                <a:solidFill>
                  <a:srgbClr val="FF578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类必须重写 </a:t>
            </a:r>
            <a:r>
              <a:rPr lang="en-US" altLang="zh-CN" sz="1600" dirty="0" err="1">
                <a:solidFill>
                  <a:srgbClr val="FF578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toString</a:t>
            </a:r>
            <a:r>
              <a:rPr lang="en-US" altLang="zh-CN" sz="1600" dirty="0">
                <a:solidFill>
                  <a:srgbClr val="FF578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>
                <a:solidFill>
                  <a:srgbClr val="FF578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方法。使用 </a:t>
            </a:r>
            <a:r>
              <a:rPr lang="en-US" altLang="zh-CN" sz="1600" dirty="0">
                <a:solidFill>
                  <a:srgbClr val="FF578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IDE </a:t>
            </a:r>
            <a:r>
              <a:rPr lang="zh-CN" altLang="en-US" sz="1600" dirty="0">
                <a:solidFill>
                  <a:srgbClr val="FF578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中的工具： </a:t>
            </a:r>
            <a:r>
              <a:rPr lang="en-US" altLang="zh-CN" sz="1600" dirty="0">
                <a:solidFill>
                  <a:srgbClr val="FF578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source&gt; generate </a:t>
            </a:r>
            <a:r>
              <a:rPr lang="en-US" altLang="zh-CN" sz="1600" dirty="0" err="1">
                <a:solidFill>
                  <a:srgbClr val="FF578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toString</a:t>
            </a:r>
            <a:r>
              <a:rPr lang="zh-CN" altLang="en-US" sz="1600" dirty="0">
                <a:solidFill>
                  <a:srgbClr val="FF578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时，如果继承了另一个 </a:t>
            </a:r>
            <a:r>
              <a:rPr lang="en-US" altLang="zh-CN" sz="1600" dirty="0">
                <a:solidFill>
                  <a:srgbClr val="FF578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POJO </a:t>
            </a:r>
            <a:r>
              <a:rPr lang="zh-CN" altLang="en-US" sz="1600" dirty="0">
                <a:solidFill>
                  <a:srgbClr val="FF578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类，注意在前面加一下 </a:t>
            </a:r>
            <a:r>
              <a:rPr lang="en-US" altLang="zh-CN" sz="1600" dirty="0" err="1">
                <a:solidFill>
                  <a:srgbClr val="FF578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super.toString</a:t>
            </a:r>
            <a:r>
              <a:rPr lang="zh-CN" altLang="en-US" sz="1600" dirty="0">
                <a:solidFill>
                  <a:srgbClr val="FF578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600" dirty="0">
              <a:solidFill>
                <a:srgbClr val="FF578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xmlns="" id="{11E65B14-F7BF-4897-8725-3F4370377C5A}"/>
              </a:ext>
            </a:extLst>
          </p:cNvPr>
          <p:cNvSpPr/>
          <p:nvPr/>
        </p:nvSpPr>
        <p:spPr>
          <a:xfrm>
            <a:off x="1552212" y="4889329"/>
            <a:ext cx="8765498" cy="378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dirty="0">
                <a:solidFill>
                  <a:srgbClr val="FF5783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说明</a:t>
            </a: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： 在方法执行抛出异常时，可以直接调用 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POJO </a:t>
            </a: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 </a:t>
            </a:r>
            <a:r>
              <a:rPr lang="en-US" altLang="zh-CN" sz="14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toString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()</a:t>
            </a: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方法打印其属性值，便于排查问题。 </a:t>
            </a:r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xmlns="" id="{852655E0-0093-4682-B05B-EEB3005CA8DB}"/>
              </a:ext>
            </a:extLst>
          </p:cNvPr>
          <p:cNvCxnSpPr/>
          <p:nvPr/>
        </p:nvCxnSpPr>
        <p:spPr>
          <a:xfrm>
            <a:off x="1552212" y="4807229"/>
            <a:ext cx="8765498" cy="0"/>
          </a:xfrm>
          <a:prstGeom prst="line">
            <a:avLst/>
          </a:prstGeom>
          <a:ln>
            <a:solidFill>
              <a:srgbClr val="FF57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35709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Thanks.</a:t>
            </a:r>
            <a:br>
              <a:rPr lang="en-US" altLang="zh-CN" dirty="0"/>
            </a:br>
            <a:r>
              <a:rPr lang="en-US" altLang="zh-CN" b="0" dirty="0"/>
              <a:t>And Your Slogan Here.</a:t>
            </a:r>
            <a:endParaRPr lang="zh-CN" altLang="en-US" b="0" dirty="0"/>
          </a:p>
        </p:txBody>
      </p:sp>
      <p:grpSp>
        <p:nvGrpSpPr>
          <p:cNvPr id="8" name="组合 7"/>
          <p:cNvGrpSpPr/>
          <p:nvPr/>
        </p:nvGrpSpPr>
        <p:grpSpPr>
          <a:xfrm>
            <a:off x="7139655" y="2089872"/>
            <a:ext cx="2097478" cy="911394"/>
            <a:chOff x="2855913" y="-477838"/>
            <a:chExt cx="5757862" cy="2501900"/>
          </a:xfrm>
          <a:solidFill>
            <a:schemeClr val="accent1"/>
          </a:solidFill>
        </p:grpSpPr>
        <p:sp>
          <p:nvSpPr>
            <p:cNvPr id="9" name="Freeform 5"/>
            <p:cNvSpPr/>
            <p:nvPr userDrawn="1"/>
          </p:nvSpPr>
          <p:spPr bwMode="auto">
            <a:xfrm>
              <a:off x="2855913" y="76200"/>
              <a:ext cx="1317625" cy="1687513"/>
            </a:xfrm>
            <a:custGeom>
              <a:avLst/>
              <a:gdLst>
                <a:gd name="T0" fmla="*/ 557 w 702"/>
                <a:gd name="T1" fmla="*/ 136 h 898"/>
                <a:gd name="T2" fmla="*/ 681 w 702"/>
                <a:gd name="T3" fmla="*/ 72 h 898"/>
                <a:gd name="T4" fmla="*/ 700 w 702"/>
                <a:gd name="T5" fmla="*/ 55 h 898"/>
                <a:gd name="T6" fmla="*/ 673 w 702"/>
                <a:gd name="T7" fmla="*/ 31 h 898"/>
                <a:gd name="T8" fmla="*/ 656 w 702"/>
                <a:gd name="T9" fmla="*/ 16 h 898"/>
                <a:gd name="T10" fmla="*/ 569 w 702"/>
                <a:gd name="T11" fmla="*/ 21 h 898"/>
                <a:gd name="T12" fmla="*/ 286 w 702"/>
                <a:gd name="T13" fmla="*/ 79 h 898"/>
                <a:gd name="T14" fmla="*/ 38 w 702"/>
                <a:gd name="T15" fmla="*/ 130 h 898"/>
                <a:gd name="T16" fmla="*/ 4 w 702"/>
                <a:gd name="T17" fmla="*/ 193 h 898"/>
                <a:gd name="T18" fmla="*/ 34 w 702"/>
                <a:gd name="T19" fmla="*/ 231 h 898"/>
                <a:gd name="T20" fmla="*/ 216 w 702"/>
                <a:gd name="T21" fmla="*/ 210 h 898"/>
                <a:gd name="T22" fmla="*/ 381 w 702"/>
                <a:gd name="T23" fmla="*/ 176 h 898"/>
                <a:gd name="T24" fmla="*/ 374 w 702"/>
                <a:gd name="T25" fmla="*/ 216 h 898"/>
                <a:gd name="T26" fmla="*/ 351 w 702"/>
                <a:gd name="T27" fmla="*/ 487 h 898"/>
                <a:gd name="T28" fmla="*/ 338 w 702"/>
                <a:gd name="T29" fmla="*/ 716 h 898"/>
                <a:gd name="T30" fmla="*/ 329 w 702"/>
                <a:gd name="T31" fmla="*/ 755 h 898"/>
                <a:gd name="T32" fmla="*/ 350 w 702"/>
                <a:gd name="T33" fmla="*/ 771 h 898"/>
                <a:gd name="T34" fmla="*/ 350 w 702"/>
                <a:gd name="T35" fmla="*/ 799 h 898"/>
                <a:gd name="T36" fmla="*/ 345 w 702"/>
                <a:gd name="T37" fmla="*/ 843 h 898"/>
                <a:gd name="T38" fmla="*/ 358 w 702"/>
                <a:gd name="T39" fmla="*/ 840 h 898"/>
                <a:gd name="T40" fmla="*/ 397 w 702"/>
                <a:gd name="T41" fmla="*/ 885 h 898"/>
                <a:gd name="T42" fmla="*/ 402 w 702"/>
                <a:gd name="T43" fmla="*/ 896 h 898"/>
                <a:gd name="T44" fmla="*/ 412 w 702"/>
                <a:gd name="T45" fmla="*/ 870 h 898"/>
                <a:gd name="T46" fmla="*/ 427 w 702"/>
                <a:gd name="T47" fmla="*/ 828 h 898"/>
                <a:gd name="T48" fmla="*/ 444 w 702"/>
                <a:gd name="T49" fmla="*/ 704 h 898"/>
                <a:gd name="T50" fmla="*/ 534 w 702"/>
                <a:gd name="T51" fmla="*/ 164 h 898"/>
                <a:gd name="T52" fmla="*/ 557 w 702"/>
                <a:gd name="T53" fmla="*/ 136 h 8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702" h="898">
                  <a:moveTo>
                    <a:pt x="557" y="136"/>
                  </a:moveTo>
                  <a:cubicBezTo>
                    <a:pt x="599" y="117"/>
                    <a:pt x="649" y="111"/>
                    <a:pt x="681" y="72"/>
                  </a:cubicBezTo>
                  <a:cubicBezTo>
                    <a:pt x="686" y="65"/>
                    <a:pt x="702" y="68"/>
                    <a:pt x="700" y="55"/>
                  </a:cubicBezTo>
                  <a:cubicBezTo>
                    <a:pt x="698" y="40"/>
                    <a:pt x="685" y="35"/>
                    <a:pt x="673" y="31"/>
                  </a:cubicBezTo>
                  <a:cubicBezTo>
                    <a:pt x="666" y="27"/>
                    <a:pt x="680" y="0"/>
                    <a:pt x="656" y="16"/>
                  </a:cubicBezTo>
                  <a:cubicBezTo>
                    <a:pt x="627" y="16"/>
                    <a:pt x="598" y="15"/>
                    <a:pt x="569" y="21"/>
                  </a:cubicBezTo>
                  <a:cubicBezTo>
                    <a:pt x="475" y="41"/>
                    <a:pt x="380" y="60"/>
                    <a:pt x="286" y="79"/>
                  </a:cubicBezTo>
                  <a:cubicBezTo>
                    <a:pt x="203" y="96"/>
                    <a:pt x="121" y="114"/>
                    <a:pt x="38" y="130"/>
                  </a:cubicBezTo>
                  <a:cubicBezTo>
                    <a:pt x="0" y="138"/>
                    <a:pt x="7" y="167"/>
                    <a:pt x="4" y="193"/>
                  </a:cubicBezTo>
                  <a:cubicBezTo>
                    <a:pt x="1" y="216"/>
                    <a:pt x="12" y="226"/>
                    <a:pt x="34" y="231"/>
                  </a:cubicBezTo>
                  <a:cubicBezTo>
                    <a:pt x="98" y="247"/>
                    <a:pt x="156" y="221"/>
                    <a:pt x="216" y="210"/>
                  </a:cubicBezTo>
                  <a:cubicBezTo>
                    <a:pt x="271" y="201"/>
                    <a:pt x="324" y="180"/>
                    <a:pt x="381" y="176"/>
                  </a:cubicBezTo>
                  <a:cubicBezTo>
                    <a:pt x="378" y="192"/>
                    <a:pt x="375" y="204"/>
                    <a:pt x="374" y="216"/>
                  </a:cubicBezTo>
                  <a:cubicBezTo>
                    <a:pt x="362" y="306"/>
                    <a:pt x="365" y="397"/>
                    <a:pt x="351" y="487"/>
                  </a:cubicBezTo>
                  <a:cubicBezTo>
                    <a:pt x="338" y="562"/>
                    <a:pt x="341" y="640"/>
                    <a:pt x="338" y="716"/>
                  </a:cubicBezTo>
                  <a:cubicBezTo>
                    <a:pt x="335" y="729"/>
                    <a:pt x="333" y="742"/>
                    <a:pt x="329" y="755"/>
                  </a:cubicBezTo>
                  <a:cubicBezTo>
                    <a:pt x="324" y="776"/>
                    <a:pt x="336" y="774"/>
                    <a:pt x="350" y="771"/>
                  </a:cubicBezTo>
                  <a:cubicBezTo>
                    <a:pt x="345" y="781"/>
                    <a:pt x="350" y="790"/>
                    <a:pt x="350" y="799"/>
                  </a:cubicBezTo>
                  <a:cubicBezTo>
                    <a:pt x="344" y="813"/>
                    <a:pt x="341" y="829"/>
                    <a:pt x="345" y="843"/>
                  </a:cubicBezTo>
                  <a:cubicBezTo>
                    <a:pt x="349" y="859"/>
                    <a:pt x="352" y="835"/>
                    <a:pt x="358" y="840"/>
                  </a:cubicBezTo>
                  <a:cubicBezTo>
                    <a:pt x="381" y="847"/>
                    <a:pt x="379" y="875"/>
                    <a:pt x="397" y="885"/>
                  </a:cubicBezTo>
                  <a:cubicBezTo>
                    <a:pt x="397" y="889"/>
                    <a:pt x="398" y="898"/>
                    <a:pt x="402" y="896"/>
                  </a:cubicBezTo>
                  <a:cubicBezTo>
                    <a:pt x="413" y="891"/>
                    <a:pt x="411" y="879"/>
                    <a:pt x="412" y="870"/>
                  </a:cubicBezTo>
                  <a:cubicBezTo>
                    <a:pt x="424" y="858"/>
                    <a:pt x="425" y="842"/>
                    <a:pt x="427" y="828"/>
                  </a:cubicBezTo>
                  <a:cubicBezTo>
                    <a:pt x="433" y="787"/>
                    <a:pt x="438" y="745"/>
                    <a:pt x="444" y="704"/>
                  </a:cubicBezTo>
                  <a:cubicBezTo>
                    <a:pt x="467" y="523"/>
                    <a:pt x="495" y="342"/>
                    <a:pt x="534" y="164"/>
                  </a:cubicBezTo>
                  <a:cubicBezTo>
                    <a:pt x="537" y="149"/>
                    <a:pt x="541" y="143"/>
                    <a:pt x="557" y="1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Freeform 6"/>
            <p:cNvSpPr/>
            <p:nvPr userDrawn="1"/>
          </p:nvSpPr>
          <p:spPr bwMode="auto">
            <a:xfrm>
              <a:off x="5822950" y="-236538"/>
              <a:ext cx="796925" cy="1274763"/>
            </a:xfrm>
            <a:custGeom>
              <a:avLst/>
              <a:gdLst>
                <a:gd name="T0" fmla="*/ 70 w 425"/>
                <a:gd name="T1" fmla="*/ 666 h 678"/>
                <a:gd name="T2" fmla="*/ 102 w 425"/>
                <a:gd name="T3" fmla="*/ 625 h 678"/>
                <a:gd name="T4" fmla="*/ 140 w 425"/>
                <a:gd name="T5" fmla="*/ 469 h 678"/>
                <a:gd name="T6" fmla="*/ 199 w 425"/>
                <a:gd name="T7" fmla="*/ 577 h 678"/>
                <a:gd name="T8" fmla="*/ 248 w 425"/>
                <a:gd name="T9" fmla="*/ 639 h 678"/>
                <a:gd name="T10" fmla="*/ 383 w 425"/>
                <a:gd name="T11" fmla="*/ 548 h 678"/>
                <a:gd name="T12" fmla="*/ 392 w 425"/>
                <a:gd name="T13" fmla="*/ 470 h 678"/>
                <a:gd name="T14" fmla="*/ 395 w 425"/>
                <a:gd name="T15" fmla="*/ 377 h 678"/>
                <a:gd name="T16" fmla="*/ 414 w 425"/>
                <a:gd name="T17" fmla="*/ 160 h 678"/>
                <a:gd name="T18" fmla="*/ 421 w 425"/>
                <a:gd name="T19" fmla="*/ 110 h 678"/>
                <a:gd name="T20" fmla="*/ 408 w 425"/>
                <a:gd name="T21" fmla="*/ 136 h 678"/>
                <a:gd name="T22" fmla="*/ 408 w 425"/>
                <a:gd name="T23" fmla="*/ 61 h 678"/>
                <a:gd name="T24" fmla="*/ 403 w 425"/>
                <a:gd name="T25" fmla="*/ 47 h 678"/>
                <a:gd name="T26" fmla="*/ 385 w 425"/>
                <a:gd name="T27" fmla="*/ 53 h 678"/>
                <a:gd name="T28" fmla="*/ 369 w 425"/>
                <a:gd name="T29" fmla="*/ 31 h 678"/>
                <a:gd name="T30" fmla="*/ 348 w 425"/>
                <a:gd name="T31" fmla="*/ 0 h 678"/>
                <a:gd name="T32" fmla="*/ 341 w 425"/>
                <a:gd name="T33" fmla="*/ 24 h 678"/>
                <a:gd name="T34" fmla="*/ 325 w 425"/>
                <a:gd name="T35" fmla="*/ 70 h 678"/>
                <a:gd name="T36" fmla="*/ 285 w 425"/>
                <a:gd name="T37" fmla="*/ 308 h 678"/>
                <a:gd name="T38" fmla="*/ 264 w 425"/>
                <a:gd name="T39" fmla="*/ 407 h 678"/>
                <a:gd name="T40" fmla="*/ 165 w 425"/>
                <a:gd name="T41" fmla="*/ 251 h 678"/>
                <a:gd name="T42" fmla="*/ 89 w 425"/>
                <a:gd name="T43" fmla="*/ 222 h 678"/>
                <a:gd name="T44" fmla="*/ 55 w 425"/>
                <a:gd name="T45" fmla="*/ 274 h 678"/>
                <a:gd name="T46" fmla="*/ 7 w 425"/>
                <a:gd name="T47" fmla="*/ 539 h 678"/>
                <a:gd name="T48" fmla="*/ 6 w 425"/>
                <a:gd name="T49" fmla="*/ 622 h 678"/>
                <a:gd name="T50" fmla="*/ 70 w 425"/>
                <a:gd name="T51" fmla="*/ 666 h 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425" h="678">
                  <a:moveTo>
                    <a:pt x="70" y="666"/>
                  </a:moveTo>
                  <a:cubicBezTo>
                    <a:pt x="91" y="660"/>
                    <a:pt x="97" y="641"/>
                    <a:pt x="102" y="625"/>
                  </a:cubicBezTo>
                  <a:cubicBezTo>
                    <a:pt x="115" y="575"/>
                    <a:pt x="126" y="525"/>
                    <a:pt x="140" y="469"/>
                  </a:cubicBezTo>
                  <a:cubicBezTo>
                    <a:pt x="156" y="511"/>
                    <a:pt x="186" y="537"/>
                    <a:pt x="199" y="577"/>
                  </a:cubicBezTo>
                  <a:cubicBezTo>
                    <a:pt x="206" y="598"/>
                    <a:pt x="211" y="636"/>
                    <a:pt x="248" y="639"/>
                  </a:cubicBezTo>
                  <a:cubicBezTo>
                    <a:pt x="327" y="646"/>
                    <a:pt x="360" y="624"/>
                    <a:pt x="383" y="548"/>
                  </a:cubicBezTo>
                  <a:cubicBezTo>
                    <a:pt x="391" y="523"/>
                    <a:pt x="394" y="497"/>
                    <a:pt x="392" y="470"/>
                  </a:cubicBezTo>
                  <a:cubicBezTo>
                    <a:pt x="391" y="439"/>
                    <a:pt x="386" y="405"/>
                    <a:pt x="395" y="377"/>
                  </a:cubicBezTo>
                  <a:cubicBezTo>
                    <a:pt x="416" y="305"/>
                    <a:pt x="410" y="232"/>
                    <a:pt x="414" y="160"/>
                  </a:cubicBezTo>
                  <a:cubicBezTo>
                    <a:pt x="421" y="144"/>
                    <a:pt x="425" y="127"/>
                    <a:pt x="421" y="110"/>
                  </a:cubicBezTo>
                  <a:cubicBezTo>
                    <a:pt x="408" y="114"/>
                    <a:pt x="424" y="133"/>
                    <a:pt x="408" y="136"/>
                  </a:cubicBezTo>
                  <a:cubicBezTo>
                    <a:pt x="402" y="111"/>
                    <a:pt x="404" y="86"/>
                    <a:pt x="408" y="61"/>
                  </a:cubicBezTo>
                  <a:cubicBezTo>
                    <a:pt x="409" y="55"/>
                    <a:pt x="410" y="49"/>
                    <a:pt x="403" y="47"/>
                  </a:cubicBezTo>
                  <a:cubicBezTo>
                    <a:pt x="396" y="45"/>
                    <a:pt x="388" y="45"/>
                    <a:pt x="385" y="53"/>
                  </a:cubicBezTo>
                  <a:cubicBezTo>
                    <a:pt x="374" y="50"/>
                    <a:pt x="370" y="41"/>
                    <a:pt x="369" y="31"/>
                  </a:cubicBezTo>
                  <a:cubicBezTo>
                    <a:pt x="373" y="14"/>
                    <a:pt x="351" y="14"/>
                    <a:pt x="348" y="0"/>
                  </a:cubicBezTo>
                  <a:cubicBezTo>
                    <a:pt x="346" y="8"/>
                    <a:pt x="344" y="16"/>
                    <a:pt x="341" y="24"/>
                  </a:cubicBezTo>
                  <a:cubicBezTo>
                    <a:pt x="332" y="38"/>
                    <a:pt x="328" y="54"/>
                    <a:pt x="325" y="70"/>
                  </a:cubicBezTo>
                  <a:cubicBezTo>
                    <a:pt x="312" y="149"/>
                    <a:pt x="300" y="229"/>
                    <a:pt x="285" y="308"/>
                  </a:cubicBezTo>
                  <a:cubicBezTo>
                    <a:pt x="279" y="341"/>
                    <a:pt x="278" y="376"/>
                    <a:pt x="264" y="407"/>
                  </a:cubicBezTo>
                  <a:cubicBezTo>
                    <a:pt x="209" y="367"/>
                    <a:pt x="207" y="297"/>
                    <a:pt x="165" y="251"/>
                  </a:cubicBezTo>
                  <a:cubicBezTo>
                    <a:pt x="144" y="228"/>
                    <a:pt x="117" y="220"/>
                    <a:pt x="89" y="222"/>
                  </a:cubicBezTo>
                  <a:cubicBezTo>
                    <a:pt x="61" y="224"/>
                    <a:pt x="57" y="252"/>
                    <a:pt x="55" y="274"/>
                  </a:cubicBezTo>
                  <a:cubicBezTo>
                    <a:pt x="45" y="363"/>
                    <a:pt x="29" y="452"/>
                    <a:pt x="7" y="539"/>
                  </a:cubicBezTo>
                  <a:cubicBezTo>
                    <a:pt x="0" y="566"/>
                    <a:pt x="2" y="595"/>
                    <a:pt x="6" y="622"/>
                  </a:cubicBezTo>
                  <a:cubicBezTo>
                    <a:pt x="14" y="673"/>
                    <a:pt x="22" y="678"/>
                    <a:pt x="70" y="66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7"/>
            <p:cNvSpPr/>
            <p:nvPr userDrawn="1"/>
          </p:nvSpPr>
          <p:spPr bwMode="auto">
            <a:xfrm>
              <a:off x="3781425" y="1284287"/>
              <a:ext cx="4832350" cy="739775"/>
            </a:xfrm>
            <a:custGeom>
              <a:avLst/>
              <a:gdLst>
                <a:gd name="T0" fmla="*/ 2501 w 2575"/>
                <a:gd name="T1" fmla="*/ 20 h 394"/>
                <a:gd name="T2" fmla="*/ 2494 w 2575"/>
                <a:gd name="T3" fmla="*/ 22 h 394"/>
                <a:gd name="T4" fmla="*/ 2477 w 2575"/>
                <a:gd name="T5" fmla="*/ 22 h 394"/>
                <a:gd name="T6" fmla="*/ 2278 w 2575"/>
                <a:gd name="T7" fmla="*/ 47 h 394"/>
                <a:gd name="T8" fmla="*/ 1713 w 2575"/>
                <a:gd name="T9" fmla="*/ 111 h 394"/>
                <a:gd name="T10" fmla="*/ 1248 w 2575"/>
                <a:gd name="T11" fmla="*/ 152 h 394"/>
                <a:gd name="T12" fmla="*/ 649 w 2575"/>
                <a:gd name="T13" fmla="*/ 207 h 394"/>
                <a:gd name="T14" fmla="*/ 107 w 2575"/>
                <a:gd name="T15" fmla="*/ 272 h 394"/>
                <a:gd name="T16" fmla="*/ 20 w 2575"/>
                <a:gd name="T17" fmla="*/ 296 h 394"/>
                <a:gd name="T18" fmla="*/ 2 w 2575"/>
                <a:gd name="T19" fmla="*/ 318 h 394"/>
                <a:gd name="T20" fmla="*/ 20 w 2575"/>
                <a:gd name="T21" fmla="*/ 335 h 394"/>
                <a:gd name="T22" fmla="*/ 53 w 2575"/>
                <a:gd name="T23" fmla="*/ 352 h 394"/>
                <a:gd name="T24" fmla="*/ 122 w 2575"/>
                <a:gd name="T25" fmla="*/ 385 h 394"/>
                <a:gd name="T26" fmla="*/ 500 w 2575"/>
                <a:gd name="T27" fmla="*/ 352 h 394"/>
                <a:gd name="T28" fmla="*/ 1185 w 2575"/>
                <a:gd name="T29" fmla="*/ 267 h 394"/>
                <a:gd name="T30" fmla="*/ 1483 w 2575"/>
                <a:gd name="T31" fmla="*/ 239 h 394"/>
                <a:gd name="T32" fmla="*/ 2021 w 2575"/>
                <a:gd name="T33" fmla="*/ 171 h 394"/>
                <a:gd name="T34" fmla="*/ 2075 w 2575"/>
                <a:gd name="T35" fmla="*/ 162 h 394"/>
                <a:gd name="T36" fmla="*/ 2134 w 2575"/>
                <a:gd name="T37" fmla="*/ 157 h 394"/>
                <a:gd name="T38" fmla="*/ 2172 w 2575"/>
                <a:gd name="T39" fmla="*/ 150 h 394"/>
                <a:gd name="T40" fmla="*/ 2206 w 2575"/>
                <a:gd name="T41" fmla="*/ 149 h 394"/>
                <a:gd name="T42" fmla="*/ 2234 w 2575"/>
                <a:gd name="T43" fmla="*/ 135 h 394"/>
                <a:gd name="T44" fmla="*/ 2258 w 2575"/>
                <a:gd name="T45" fmla="*/ 128 h 394"/>
                <a:gd name="T46" fmla="*/ 2416 w 2575"/>
                <a:gd name="T47" fmla="*/ 94 h 394"/>
                <a:gd name="T48" fmla="*/ 2448 w 2575"/>
                <a:gd name="T49" fmla="*/ 72 h 394"/>
                <a:gd name="T50" fmla="*/ 2450 w 2575"/>
                <a:gd name="T51" fmla="*/ 71 h 394"/>
                <a:gd name="T52" fmla="*/ 2453 w 2575"/>
                <a:gd name="T53" fmla="*/ 71 h 394"/>
                <a:gd name="T54" fmla="*/ 2475 w 2575"/>
                <a:gd name="T55" fmla="*/ 69 h 394"/>
                <a:gd name="T56" fmla="*/ 2475 w 2575"/>
                <a:gd name="T57" fmla="*/ 63 h 394"/>
                <a:gd name="T58" fmla="*/ 2455 w 2575"/>
                <a:gd name="T59" fmla="*/ 67 h 394"/>
                <a:gd name="T60" fmla="*/ 2463 w 2575"/>
                <a:gd name="T61" fmla="*/ 49 h 394"/>
                <a:gd name="T62" fmla="*/ 2471 w 2575"/>
                <a:gd name="T63" fmla="*/ 50 h 394"/>
                <a:gd name="T64" fmla="*/ 2471 w 2575"/>
                <a:gd name="T65" fmla="*/ 50 h 394"/>
                <a:gd name="T66" fmla="*/ 2516 w 2575"/>
                <a:gd name="T67" fmla="*/ 36 h 394"/>
                <a:gd name="T68" fmla="*/ 2575 w 2575"/>
                <a:gd name="T69" fmla="*/ 15 h 394"/>
                <a:gd name="T70" fmla="*/ 2501 w 2575"/>
                <a:gd name="T71" fmla="*/ 20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575" h="394">
                  <a:moveTo>
                    <a:pt x="2501" y="20"/>
                  </a:moveTo>
                  <a:cubicBezTo>
                    <a:pt x="2499" y="21"/>
                    <a:pt x="2496" y="21"/>
                    <a:pt x="2494" y="22"/>
                  </a:cubicBezTo>
                  <a:cubicBezTo>
                    <a:pt x="2488" y="22"/>
                    <a:pt x="2483" y="22"/>
                    <a:pt x="2477" y="22"/>
                  </a:cubicBezTo>
                  <a:cubicBezTo>
                    <a:pt x="2409" y="18"/>
                    <a:pt x="2344" y="37"/>
                    <a:pt x="2278" y="47"/>
                  </a:cubicBezTo>
                  <a:cubicBezTo>
                    <a:pt x="2091" y="74"/>
                    <a:pt x="1902" y="89"/>
                    <a:pt x="1713" y="111"/>
                  </a:cubicBezTo>
                  <a:cubicBezTo>
                    <a:pt x="1559" y="128"/>
                    <a:pt x="1403" y="134"/>
                    <a:pt x="1248" y="152"/>
                  </a:cubicBezTo>
                  <a:cubicBezTo>
                    <a:pt x="1049" y="174"/>
                    <a:pt x="849" y="186"/>
                    <a:pt x="649" y="207"/>
                  </a:cubicBezTo>
                  <a:cubicBezTo>
                    <a:pt x="468" y="227"/>
                    <a:pt x="287" y="244"/>
                    <a:pt x="107" y="272"/>
                  </a:cubicBezTo>
                  <a:cubicBezTo>
                    <a:pt x="77" y="277"/>
                    <a:pt x="47" y="283"/>
                    <a:pt x="20" y="296"/>
                  </a:cubicBezTo>
                  <a:cubicBezTo>
                    <a:pt x="11" y="301"/>
                    <a:pt x="0" y="306"/>
                    <a:pt x="2" y="318"/>
                  </a:cubicBezTo>
                  <a:cubicBezTo>
                    <a:pt x="3" y="328"/>
                    <a:pt x="12" y="331"/>
                    <a:pt x="20" y="335"/>
                  </a:cubicBezTo>
                  <a:cubicBezTo>
                    <a:pt x="32" y="340"/>
                    <a:pt x="50" y="340"/>
                    <a:pt x="53" y="352"/>
                  </a:cubicBezTo>
                  <a:cubicBezTo>
                    <a:pt x="63" y="394"/>
                    <a:pt x="96" y="387"/>
                    <a:pt x="122" y="385"/>
                  </a:cubicBezTo>
                  <a:cubicBezTo>
                    <a:pt x="248" y="376"/>
                    <a:pt x="374" y="366"/>
                    <a:pt x="500" y="352"/>
                  </a:cubicBezTo>
                  <a:cubicBezTo>
                    <a:pt x="729" y="326"/>
                    <a:pt x="955" y="282"/>
                    <a:pt x="1185" y="267"/>
                  </a:cubicBezTo>
                  <a:cubicBezTo>
                    <a:pt x="1284" y="260"/>
                    <a:pt x="1384" y="251"/>
                    <a:pt x="1483" y="239"/>
                  </a:cubicBezTo>
                  <a:cubicBezTo>
                    <a:pt x="1662" y="218"/>
                    <a:pt x="1842" y="194"/>
                    <a:pt x="2021" y="171"/>
                  </a:cubicBezTo>
                  <a:cubicBezTo>
                    <a:pt x="2039" y="168"/>
                    <a:pt x="2057" y="165"/>
                    <a:pt x="2075" y="162"/>
                  </a:cubicBezTo>
                  <a:cubicBezTo>
                    <a:pt x="2095" y="166"/>
                    <a:pt x="2113" y="148"/>
                    <a:pt x="2134" y="157"/>
                  </a:cubicBezTo>
                  <a:cubicBezTo>
                    <a:pt x="2148" y="161"/>
                    <a:pt x="2162" y="160"/>
                    <a:pt x="2172" y="150"/>
                  </a:cubicBezTo>
                  <a:cubicBezTo>
                    <a:pt x="2184" y="138"/>
                    <a:pt x="2194" y="146"/>
                    <a:pt x="2206" y="149"/>
                  </a:cubicBezTo>
                  <a:cubicBezTo>
                    <a:pt x="2214" y="141"/>
                    <a:pt x="2229" y="150"/>
                    <a:pt x="2234" y="135"/>
                  </a:cubicBezTo>
                  <a:cubicBezTo>
                    <a:pt x="2241" y="129"/>
                    <a:pt x="2256" y="152"/>
                    <a:pt x="2258" y="128"/>
                  </a:cubicBezTo>
                  <a:cubicBezTo>
                    <a:pt x="2310" y="114"/>
                    <a:pt x="2362" y="98"/>
                    <a:pt x="2416" y="94"/>
                  </a:cubicBezTo>
                  <a:cubicBezTo>
                    <a:pt x="2430" y="92"/>
                    <a:pt x="2455" y="105"/>
                    <a:pt x="2448" y="72"/>
                  </a:cubicBezTo>
                  <a:cubicBezTo>
                    <a:pt x="2450" y="71"/>
                    <a:pt x="2450" y="71"/>
                    <a:pt x="2450" y="71"/>
                  </a:cubicBezTo>
                  <a:cubicBezTo>
                    <a:pt x="2453" y="71"/>
                    <a:pt x="2453" y="71"/>
                    <a:pt x="2453" y="71"/>
                  </a:cubicBezTo>
                  <a:cubicBezTo>
                    <a:pt x="2461" y="76"/>
                    <a:pt x="2469" y="77"/>
                    <a:pt x="2475" y="69"/>
                  </a:cubicBezTo>
                  <a:cubicBezTo>
                    <a:pt x="2476" y="68"/>
                    <a:pt x="2476" y="63"/>
                    <a:pt x="2475" y="63"/>
                  </a:cubicBezTo>
                  <a:cubicBezTo>
                    <a:pt x="2468" y="59"/>
                    <a:pt x="2462" y="64"/>
                    <a:pt x="2455" y="67"/>
                  </a:cubicBezTo>
                  <a:cubicBezTo>
                    <a:pt x="2446" y="56"/>
                    <a:pt x="2453" y="52"/>
                    <a:pt x="2463" y="49"/>
                  </a:cubicBezTo>
                  <a:cubicBezTo>
                    <a:pt x="2466" y="50"/>
                    <a:pt x="2468" y="50"/>
                    <a:pt x="2471" y="50"/>
                  </a:cubicBezTo>
                  <a:cubicBezTo>
                    <a:pt x="2471" y="50"/>
                    <a:pt x="2471" y="50"/>
                    <a:pt x="2471" y="50"/>
                  </a:cubicBezTo>
                  <a:cubicBezTo>
                    <a:pt x="2487" y="50"/>
                    <a:pt x="2504" y="50"/>
                    <a:pt x="2516" y="36"/>
                  </a:cubicBezTo>
                  <a:cubicBezTo>
                    <a:pt x="2538" y="36"/>
                    <a:pt x="2551" y="11"/>
                    <a:pt x="2575" y="15"/>
                  </a:cubicBezTo>
                  <a:cubicBezTo>
                    <a:pt x="2549" y="0"/>
                    <a:pt x="2525" y="12"/>
                    <a:pt x="2501" y="2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8"/>
            <p:cNvSpPr>
              <a:spLocks noEditPoints="1"/>
            </p:cNvSpPr>
            <p:nvPr userDrawn="1"/>
          </p:nvSpPr>
          <p:spPr bwMode="auto">
            <a:xfrm>
              <a:off x="3929063" y="6350"/>
              <a:ext cx="1911350" cy="1619250"/>
            </a:xfrm>
            <a:custGeom>
              <a:avLst/>
              <a:gdLst>
                <a:gd name="T0" fmla="*/ 47 w 1018"/>
                <a:gd name="T1" fmla="*/ 358 h 862"/>
                <a:gd name="T2" fmla="*/ 51 w 1018"/>
                <a:gd name="T3" fmla="*/ 449 h 862"/>
                <a:gd name="T4" fmla="*/ 70 w 1018"/>
                <a:gd name="T5" fmla="*/ 534 h 862"/>
                <a:gd name="T6" fmla="*/ 182 w 1018"/>
                <a:gd name="T7" fmla="*/ 591 h 862"/>
                <a:gd name="T8" fmla="*/ 210 w 1018"/>
                <a:gd name="T9" fmla="*/ 513 h 862"/>
                <a:gd name="T10" fmla="*/ 403 w 1018"/>
                <a:gd name="T11" fmla="*/ 371 h 862"/>
                <a:gd name="T12" fmla="*/ 332 w 1018"/>
                <a:gd name="T13" fmla="*/ 844 h 862"/>
                <a:gd name="T14" fmla="*/ 395 w 1018"/>
                <a:gd name="T15" fmla="*/ 829 h 862"/>
                <a:gd name="T16" fmla="*/ 514 w 1018"/>
                <a:gd name="T17" fmla="*/ 372 h 862"/>
                <a:gd name="T18" fmla="*/ 586 w 1018"/>
                <a:gd name="T19" fmla="*/ 338 h 862"/>
                <a:gd name="T20" fmla="*/ 588 w 1018"/>
                <a:gd name="T21" fmla="*/ 631 h 862"/>
                <a:gd name="T22" fmla="*/ 588 w 1018"/>
                <a:gd name="T23" fmla="*/ 631 h 862"/>
                <a:gd name="T24" fmla="*/ 609 w 1018"/>
                <a:gd name="T25" fmla="*/ 631 h 862"/>
                <a:gd name="T26" fmla="*/ 609 w 1018"/>
                <a:gd name="T27" fmla="*/ 631 h 862"/>
                <a:gd name="T28" fmla="*/ 692 w 1018"/>
                <a:gd name="T29" fmla="*/ 481 h 862"/>
                <a:gd name="T30" fmla="*/ 843 w 1018"/>
                <a:gd name="T31" fmla="*/ 477 h 862"/>
                <a:gd name="T32" fmla="*/ 978 w 1018"/>
                <a:gd name="T33" fmla="*/ 679 h 862"/>
                <a:gd name="T34" fmla="*/ 996 w 1018"/>
                <a:gd name="T35" fmla="*/ 573 h 862"/>
                <a:gd name="T36" fmla="*/ 946 w 1018"/>
                <a:gd name="T37" fmla="*/ 385 h 862"/>
                <a:gd name="T38" fmla="*/ 907 w 1018"/>
                <a:gd name="T39" fmla="*/ 334 h 862"/>
                <a:gd name="T40" fmla="*/ 753 w 1018"/>
                <a:gd name="T41" fmla="*/ 48 h 862"/>
                <a:gd name="T42" fmla="*/ 666 w 1018"/>
                <a:gd name="T43" fmla="*/ 83 h 862"/>
                <a:gd name="T44" fmla="*/ 673 w 1018"/>
                <a:gd name="T45" fmla="*/ 161 h 862"/>
                <a:gd name="T46" fmla="*/ 582 w 1018"/>
                <a:gd name="T47" fmla="*/ 89 h 862"/>
                <a:gd name="T48" fmla="*/ 486 w 1018"/>
                <a:gd name="T49" fmla="*/ 48 h 862"/>
                <a:gd name="T50" fmla="*/ 426 w 1018"/>
                <a:gd name="T51" fmla="*/ 250 h 862"/>
                <a:gd name="T52" fmla="*/ 276 w 1018"/>
                <a:gd name="T53" fmla="*/ 318 h 862"/>
                <a:gd name="T54" fmla="*/ 281 w 1018"/>
                <a:gd name="T55" fmla="*/ 191 h 862"/>
                <a:gd name="T56" fmla="*/ 279 w 1018"/>
                <a:gd name="T57" fmla="*/ 76 h 862"/>
                <a:gd name="T58" fmla="*/ 171 w 1018"/>
                <a:gd name="T59" fmla="*/ 100 h 862"/>
                <a:gd name="T60" fmla="*/ 59 w 1018"/>
                <a:gd name="T61" fmla="*/ 358 h 862"/>
                <a:gd name="T62" fmla="*/ 725 w 1018"/>
                <a:gd name="T63" fmla="*/ 232 h 862"/>
                <a:gd name="T64" fmla="*/ 779 w 1018"/>
                <a:gd name="T65" fmla="*/ 382 h 862"/>
                <a:gd name="T66" fmla="*/ 697 w 1018"/>
                <a:gd name="T67" fmla="*/ 282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018" h="862">
                  <a:moveTo>
                    <a:pt x="59" y="358"/>
                  </a:moveTo>
                  <a:cubicBezTo>
                    <a:pt x="55" y="358"/>
                    <a:pt x="51" y="357"/>
                    <a:pt x="47" y="358"/>
                  </a:cubicBezTo>
                  <a:cubicBezTo>
                    <a:pt x="29" y="362"/>
                    <a:pt x="8" y="362"/>
                    <a:pt x="2" y="386"/>
                  </a:cubicBezTo>
                  <a:cubicBezTo>
                    <a:pt x="0" y="398"/>
                    <a:pt x="40" y="448"/>
                    <a:pt x="51" y="449"/>
                  </a:cubicBezTo>
                  <a:cubicBezTo>
                    <a:pt x="97" y="456"/>
                    <a:pt x="97" y="456"/>
                    <a:pt x="79" y="502"/>
                  </a:cubicBezTo>
                  <a:cubicBezTo>
                    <a:pt x="75" y="512"/>
                    <a:pt x="70" y="523"/>
                    <a:pt x="70" y="534"/>
                  </a:cubicBezTo>
                  <a:cubicBezTo>
                    <a:pt x="69" y="550"/>
                    <a:pt x="60" y="573"/>
                    <a:pt x="83" y="580"/>
                  </a:cubicBezTo>
                  <a:cubicBezTo>
                    <a:pt x="115" y="590"/>
                    <a:pt x="149" y="598"/>
                    <a:pt x="182" y="591"/>
                  </a:cubicBezTo>
                  <a:cubicBezTo>
                    <a:pt x="196" y="589"/>
                    <a:pt x="208" y="578"/>
                    <a:pt x="208" y="559"/>
                  </a:cubicBezTo>
                  <a:cubicBezTo>
                    <a:pt x="208" y="544"/>
                    <a:pt x="209" y="528"/>
                    <a:pt x="210" y="513"/>
                  </a:cubicBezTo>
                  <a:cubicBezTo>
                    <a:pt x="211" y="482"/>
                    <a:pt x="210" y="443"/>
                    <a:pt x="238" y="427"/>
                  </a:cubicBezTo>
                  <a:cubicBezTo>
                    <a:pt x="286" y="398"/>
                    <a:pt x="343" y="388"/>
                    <a:pt x="403" y="371"/>
                  </a:cubicBezTo>
                  <a:cubicBezTo>
                    <a:pt x="386" y="444"/>
                    <a:pt x="369" y="509"/>
                    <a:pt x="354" y="576"/>
                  </a:cubicBezTo>
                  <a:cubicBezTo>
                    <a:pt x="333" y="664"/>
                    <a:pt x="320" y="753"/>
                    <a:pt x="332" y="844"/>
                  </a:cubicBezTo>
                  <a:cubicBezTo>
                    <a:pt x="334" y="862"/>
                    <a:pt x="350" y="858"/>
                    <a:pt x="351" y="858"/>
                  </a:cubicBezTo>
                  <a:cubicBezTo>
                    <a:pt x="365" y="846"/>
                    <a:pt x="386" y="841"/>
                    <a:pt x="395" y="829"/>
                  </a:cubicBezTo>
                  <a:cubicBezTo>
                    <a:pt x="410" y="808"/>
                    <a:pt x="418" y="781"/>
                    <a:pt x="426" y="756"/>
                  </a:cubicBezTo>
                  <a:cubicBezTo>
                    <a:pt x="463" y="630"/>
                    <a:pt x="490" y="501"/>
                    <a:pt x="514" y="372"/>
                  </a:cubicBezTo>
                  <a:cubicBezTo>
                    <a:pt x="524" y="323"/>
                    <a:pt x="547" y="297"/>
                    <a:pt x="593" y="285"/>
                  </a:cubicBezTo>
                  <a:cubicBezTo>
                    <a:pt x="596" y="304"/>
                    <a:pt x="591" y="322"/>
                    <a:pt x="586" y="338"/>
                  </a:cubicBezTo>
                  <a:cubicBezTo>
                    <a:pt x="566" y="401"/>
                    <a:pt x="553" y="465"/>
                    <a:pt x="558" y="530"/>
                  </a:cubicBezTo>
                  <a:cubicBezTo>
                    <a:pt x="560" y="563"/>
                    <a:pt x="546" y="607"/>
                    <a:pt x="588" y="631"/>
                  </a:cubicBezTo>
                  <a:cubicBezTo>
                    <a:pt x="588" y="631"/>
                    <a:pt x="588" y="631"/>
                    <a:pt x="588" y="631"/>
                  </a:cubicBezTo>
                  <a:cubicBezTo>
                    <a:pt x="588" y="631"/>
                    <a:pt x="588" y="631"/>
                    <a:pt x="588" y="631"/>
                  </a:cubicBezTo>
                  <a:cubicBezTo>
                    <a:pt x="591" y="641"/>
                    <a:pt x="594" y="650"/>
                    <a:pt x="598" y="661"/>
                  </a:cubicBezTo>
                  <a:cubicBezTo>
                    <a:pt x="607" y="651"/>
                    <a:pt x="609" y="642"/>
                    <a:pt x="609" y="631"/>
                  </a:cubicBezTo>
                  <a:cubicBezTo>
                    <a:pt x="607" y="629"/>
                    <a:pt x="604" y="627"/>
                    <a:pt x="602" y="626"/>
                  </a:cubicBezTo>
                  <a:cubicBezTo>
                    <a:pt x="604" y="625"/>
                    <a:pt x="607" y="626"/>
                    <a:pt x="609" y="631"/>
                  </a:cubicBezTo>
                  <a:cubicBezTo>
                    <a:pt x="624" y="577"/>
                    <a:pt x="623" y="519"/>
                    <a:pt x="642" y="463"/>
                  </a:cubicBezTo>
                  <a:cubicBezTo>
                    <a:pt x="658" y="474"/>
                    <a:pt x="674" y="479"/>
                    <a:pt x="692" y="481"/>
                  </a:cubicBezTo>
                  <a:cubicBezTo>
                    <a:pt x="733" y="487"/>
                    <a:pt x="770" y="466"/>
                    <a:pt x="810" y="461"/>
                  </a:cubicBezTo>
                  <a:cubicBezTo>
                    <a:pt x="830" y="459"/>
                    <a:pt x="836" y="462"/>
                    <a:pt x="843" y="477"/>
                  </a:cubicBezTo>
                  <a:cubicBezTo>
                    <a:pt x="865" y="521"/>
                    <a:pt x="881" y="567"/>
                    <a:pt x="890" y="617"/>
                  </a:cubicBezTo>
                  <a:cubicBezTo>
                    <a:pt x="902" y="691"/>
                    <a:pt x="905" y="690"/>
                    <a:pt x="978" y="679"/>
                  </a:cubicBezTo>
                  <a:cubicBezTo>
                    <a:pt x="1013" y="674"/>
                    <a:pt x="1018" y="655"/>
                    <a:pt x="1013" y="627"/>
                  </a:cubicBezTo>
                  <a:cubicBezTo>
                    <a:pt x="1010" y="609"/>
                    <a:pt x="1005" y="590"/>
                    <a:pt x="996" y="573"/>
                  </a:cubicBezTo>
                  <a:cubicBezTo>
                    <a:pt x="971" y="523"/>
                    <a:pt x="959" y="469"/>
                    <a:pt x="943" y="416"/>
                  </a:cubicBezTo>
                  <a:cubicBezTo>
                    <a:pt x="939" y="404"/>
                    <a:pt x="941" y="394"/>
                    <a:pt x="946" y="385"/>
                  </a:cubicBezTo>
                  <a:cubicBezTo>
                    <a:pt x="958" y="363"/>
                    <a:pt x="952" y="345"/>
                    <a:pt x="929" y="342"/>
                  </a:cubicBezTo>
                  <a:cubicBezTo>
                    <a:pt x="920" y="341"/>
                    <a:pt x="913" y="345"/>
                    <a:pt x="907" y="334"/>
                  </a:cubicBezTo>
                  <a:cubicBezTo>
                    <a:pt x="880" y="282"/>
                    <a:pt x="848" y="233"/>
                    <a:pt x="825" y="180"/>
                  </a:cubicBezTo>
                  <a:cubicBezTo>
                    <a:pt x="805" y="134"/>
                    <a:pt x="781" y="90"/>
                    <a:pt x="753" y="48"/>
                  </a:cubicBezTo>
                  <a:cubicBezTo>
                    <a:pt x="749" y="41"/>
                    <a:pt x="743" y="28"/>
                    <a:pt x="735" y="32"/>
                  </a:cubicBezTo>
                  <a:cubicBezTo>
                    <a:pt x="710" y="45"/>
                    <a:pt x="684" y="60"/>
                    <a:pt x="666" y="83"/>
                  </a:cubicBezTo>
                  <a:cubicBezTo>
                    <a:pt x="653" y="100"/>
                    <a:pt x="673" y="112"/>
                    <a:pt x="676" y="127"/>
                  </a:cubicBezTo>
                  <a:cubicBezTo>
                    <a:pt x="678" y="139"/>
                    <a:pt x="696" y="150"/>
                    <a:pt x="673" y="161"/>
                  </a:cubicBezTo>
                  <a:cubicBezTo>
                    <a:pt x="636" y="178"/>
                    <a:pt x="601" y="201"/>
                    <a:pt x="557" y="213"/>
                  </a:cubicBezTo>
                  <a:cubicBezTo>
                    <a:pt x="566" y="170"/>
                    <a:pt x="573" y="129"/>
                    <a:pt x="582" y="89"/>
                  </a:cubicBezTo>
                  <a:cubicBezTo>
                    <a:pt x="592" y="45"/>
                    <a:pt x="584" y="29"/>
                    <a:pt x="539" y="12"/>
                  </a:cubicBezTo>
                  <a:cubicBezTo>
                    <a:pt x="506" y="0"/>
                    <a:pt x="499" y="30"/>
                    <a:pt x="486" y="48"/>
                  </a:cubicBezTo>
                  <a:cubicBezTo>
                    <a:pt x="474" y="64"/>
                    <a:pt x="466" y="83"/>
                    <a:pt x="462" y="103"/>
                  </a:cubicBezTo>
                  <a:cubicBezTo>
                    <a:pt x="450" y="152"/>
                    <a:pt x="438" y="201"/>
                    <a:pt x="426" y="250"/>
                  </a:cubicBezTo>
                  <a:cubicBezTo>
                    <a:pt x="423" y="263"/>
                    <a:pt x="421" y="275"/>
                    <a:pt x="406" y="280"/>
                  </a:cubicBezTo>
                  <a:cubicBezTo>
                    <a:pt x="363" y="292"/>
                    <a:pt x="319" y="305"/>
                    <a:pt x="276" y="318"/>
                  </a:cubicBezTo>
                  <a:cubicBezTo>
                    <a:pt x="255" y="324"/>
                    <a:pt x="252" y="314"/>
                    <a:pt x="255" y="297"/>
                  </a:cubicBezTo>
                  <a:cubicBezTo>
                    <a:pt x="261" y="261"/>
                    <a:pt x="266" y="225"/>
                    <a:pt x="281" y="191"/>
                  </a:cubicBezTo>
                  <a:cubicBezTo>
                    <a:pt x="294" y="161"/>
                    <a:pt x="298" y="130"/>
                    <a:pt x="300" y="99"/>
                  </a:cubicBezTo>
                  <a:cubicBezTo>
                    <a:pt x="301" y="83"/>
                    <a:pt x="297" y="76"/>
                    <a:pt x="279" y="76"/>
                  </a:cubicBezTo>
                  <a:cubicBezTo>
                    <a:pt x="261" y="75"/>
                    <a:pt x="242" y="71"/>
                    <a:pt x="224" y="66"/>
                  </a:cubicBezTo>
                  <a:cubicBezTo>
                    <a:pt x="192" y="57"/>
                    <a:pt x="183" y="72"/>
                    <a:pt x="171" y="100"/>
                  </a:cubicBezTo>
                  <a:cubicBezTo>
                    <a:pt x="143" y="164"/>
                    <a:pt x="145" y="233"/>
                    <a:pt x="126" y="298"/>
                  </a:cubicBezTo>
                  <a:cubicBezTo>
                    <a:pt x="114" y="341"/>
                    <a:pt x="97" y="356"/>
                    <a:pt x="59" y="358"/>
                  </a:cubicBezTo>
                  <a:close/>
                  <a:moveTo>
                    <a:pt x="697" y="282"/>
                  </a:moveTo>
                  <a:cubicBezTo>
                    <a:pt x="703" y="265"/>
                    <a:pt x="715" y="249"/>
                    <a:pt x="725" y="232"/>
                  </a:cubicBezTo>
                  <a:cubicBezTo>
                    <a:pt x="757" y="273"/>
                    <a:pt x="777" y="314"/>
                    <a:pt x="794" y="358"/>
                  </a:cubicBezTo>
                  <a:cubicBezTo>
                    <a:pt x="802" y="378"/>
                    <a:pt x="797" y="383"/>
                    <a:pt x="779" y="382"/>
                  </a:cubicBezTo>
                  <a:cubicBezTo>
                    <a:pt x="774" y="382"/>
                    <a:pt x="769" y="383"/>
                    <a:pt x="764" y="383"/>
                  </a:cubicBezTo>
                  <a:cubicBezTo>
                    <a:pt x="618" y="393"/>
                    <a:pt x="664" y="384"/>
                    <a:pt x="697" y="28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9"/>
            <p:cNvSpPr>
              <a:spLocks noEditPoints="1"/>
            </p:cNvSpPr>
            <p:nvPr userDrawn="1"/>
          </p:nvSpPr>
          <p:spPr bwMode="auto">
            <a:xfrm>
              <a:off x="6592888" y="-477838"/>
              <a:ext cx="1638300" cy="1947863"/>
            </a:xfrm>
            <a:custGeom>
              <a:avLst/>
              <a:gdLst>
                <a:gd name="T0" fmla="*/ 14 w 873"/>
                <a:gd name="T1" fmla="*/ 1009 h 1036"/>
                <a:gd name="T2" fmla="*/ 20 w 873"/>
                <a:gd name="T3" fmla="*/ 1026 h 1036"/>
                <a:gd name="T4" fmla="*/ 44 w 873"/>
                <a:gd name="T5" fmla="*/ 1024 h 1036"/>
                <a:gd name="T6" fmla="*/ 118 w 873"/>
                <a:gd name="T7" fmla="*/ 878 h 1036"/>
                <a:gd name="T8" fmla="*/ 151 w 873"/>
                <a:gd name="T9" fmla="*/ 746 h 1036"/>
                <a:gd name="T10" fmla="*/ 167 w 873"/>
                <a:gd name="T11" fmla="*/ 764 h 1036"/>
                <a:gd name="T12" fmla="*/ 280 w 873"/>
                <a:gd name="T13" fmla="*/ 911 h 1036"/>
                <a:gd name="T14" fmla="*/ 435 w 873"/>
                <a:gd name="T15" fmla="*/ 964 h 1036"/>
                <a:gd name="T16" fmla="*/ 466 w 873"/>
                <a:gd name="T17" fmla="*/ 913 h 1036"/>
                <a:gd name="T18" fmla="*/ 696 w 873"/>
                <a:gd name="T19" fmla="*/ 846 h 1036"/>
                <a:gd name="T20" fmla="*/ 762 w 873"/>
                <a:gd name="T21" fmla="*/ 639 h 1036"/>
                <a:gd name="T22" fmla="*/ 639 w 873"/>
                <a:gd name="T23" fmla="*/ 496 h 1036"/>
                <a:gd name="T24" fmla="*/ 650 w 873"/>
                <a:gd name="T25" fmla="*/ 490 h 1036"/>
                <a:gd name="T26" fmla="*/ 676 w 873"/>
                <a:gd name="T27" fmla="*/ 443 h 1036"/>
                <a:gd name="T28" fmla="*/ 650 w 873"/>
                <a:gd name="T29" fmla="*/ 416 h 1036"/>
                <a:gd name="T30" fmla="*/ 650 w 873"/>
                <a:gd name="T31" fmla="*/ 401 h 1036"/>
                <a:gd name="T32" fmla="*/ 766 w 873"/>
                <a:gd name="T33" fmla="*/ 311 h 1036"/>
                <a:gd name="T34" fmla="*/ 837 w 873"/>
                <a:gd name="T35" fmla="*/ 325 h 1036"/>
                <a:gd name="T36" fmla="*/ 837 w 873"/>
                <a:gd name="T37" fmla="*/ 325 h 1036"/>
                <a:gd name="T38" fmla="*/ 863 w 873"/>
                <a:gd name="T39" fmla="*/ 362 h 1036"/>
                <a:gd name="T40" fmla="*/ 858 w 873"/>
                <a:gd name="T41" fmla="*/ 317 h 1036"/>
                <a:gd name="T42" fmla="*/ 861 w 873"/>
                <a:gd name="T43" fmla="*/ 281 h 1036"/>
                <a:gd name="T44" fmla="*/ 677 w 873"/>
                <a:gd name="T45" fmla="*/ 218 h 1036"/>
                <a:gd name="T46" fmla="*/ 613 w 873"/>
                <a:gd name="T47" fmla="*/ 265 h 1036"/>
                <a:gd name="T48" fmla="*/ 474 w 873"/>
                <a:gd name="T49" fmla="*/ 462 h 1036"/>
                <a:gd name="T50" fmla="*/ 446 w 873"/>
                <a:gd name="T51" fmla="*/ 482 h 1036"/>
                <a:gd name="T52" fmla="*/ 227 w 873"/>
                <a:gd name="T53" fmla="*/ 529 h 1036"/>
                <a:gd name="T54" fmla="*/ 204 w 873"/>
                <a:gd name="T55" fmla="*/ 507 h 1036"/>
                <a:gd name="T56" fmla="*/ 256 w 873"/>
                <a:gd name="T57" fmla="*/ 298 h 1036"/>
                <a:gd name="T58" fmla="*/ 306 w 873"/>
                <a:gd name="T59" fmla="*/ 72 h 1036"/>
                <a:gd name="T60" fmla="*/ 256 w 873"/>
                <a:gd name="T61" fmla="*/ 12 h 1036"/>
                <a:gd name="T62" fmla="*/ 217 w 873"/>
                <a:gd name="T63" fmla="*/ 37 h 1036"/>
                <a:gd name="T64" fmla="*/ 173 w 873"/>
                <a:gd name="T65" fmla="*/ 140 h 1036"/>
                <a:gd name="T66" fmla="*/ 88 w 873"/>
                <a:gd name="T67" fmla="*/ 513 h 1036"/>
                <a:gd name="T68" fmla="*/ 57 w 873"/>
                <a:gd name="T69" fmla="*/ 633 h 1036"/>
                <a:gd name="T70" fmla="*/ 14 w 873"/>
                <a:gd name="T71" fmla="*/ 1009 h 1036"/>
                <a:gd name="T72" fmla="*/ 431 w 873"/>
                <a:gd name="T73" fmla="*/ 585 h 1036"/>
                <a:gd name="T74" fmla="*/ 442 w 873"/>
                <a:gd name="T75" fmla="*/ 583 h 1036"/>
                <a:gd name="T76" fmla="*/ 566 w 873"/>
                <a:gd name="T77" fmla="*/ 617 h 1036"/>
                <a:gd name="T78" fmla="*/ 617 w 873"/>
                <a:gd name="T79" fmla="*/ 656 h 1036"/>
                <a:gd name="T80" fmla="*/ 629 w 873"/>
                <a:gd name="T81" fmla="*/ 754 h 1036"/>
                <a:gd name="T82" fmla="*/ 521 w 873"/>
                <a:gd name="T83" fmla="*/ 826 h 1036"/>
                <a:gd name="T84" fmla="*/ 469 w 873"/>
                <a:gd name="T85" fmla="*/ 873 h 1036"/>
                <a:gd name="T86" fmla="*/ 456 w 873"/>
                <a:gd name="T87" fmla="*/ 875 h 1036"/>
                <a:gd name="T88" fmla="*/ 440 w 873"/>
                <a:gd name="T89" fmla="*/ 881 h 1036"/>
                <a:gd name="T90" fmla="*/ 440 w 873"/>
                <a:gd name="T91" fmla="*/ 881 h 1036"/>
                <a:gd name="T92" fmla="*/ 440 w 873"/>
                <a:gd name="T93" fmla="*/ 881 h 1036"/>
                <a:gd name="T94" fmla="*/ 370 w 873"/>
                <a:gd name="T95" fmla="*/ 820 h 1036"/>
                <a:gd name="T96" fmla="*/ 313 w 873"/>
                <a:gd name="T97" fmla="*/ 762 h 1036"/>
                <a:gd name="T98" fmla="*/ 205 w 873"/>
                <a:gd name="T99" fmla="*/ 650 h 1036"/>
                <a:gd name="T100" fmla="*/ 431 w 873"/>
                <a:gd name="T101" fmla="*/ 585 h 10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73" h="1036">
                  <a:moveTo>
                    <a:pt x="14" y="1009"/>
                  </a:moveTo>
                  <a:cubicBezTo>
                    <a:pt x="14" y="1015"/>
                    <a:pt x="9" y="1032"/>
                    <a:pt x="20" y="1026"/>
                  </a:cubicBezTo>
                  <a:cubicBezTo>
                    <a:pt x="29" y="1021"/>
                    <a:pt x="33" y="1036"/>
                    <a:pt x="44" y="1024"/>
                  </a:cubicBezTo>
                  <a:cubicBezTo>
                    <a:pt x="83" y="982"/>
                    <a:pt x="105" y="933"/>
                    <a:pt x="118" y="878"/>
                  </a:cubicBezTo>
                  <a:cubicBezTo>
                    <a:pt x="129" y="836"/>
                    <a:pt x="139" y="793"/>
                    <a:pt x="151" y="746"/>
                  </a:cubicBezTo>
                  <a:cubicBezTo>
                    <a:pt x="159" y="755"/>
                    <a:pt x="164" y="759"/>
                    <a:pt x="167" y="764"/>
                  </a:cubicBezTo>
                  <a:cubicBezTo>
                    <a:pt x="205" y="813"/>
                    <a:pt x="243" y="862"/>
                    <a:pt x="280" y="911"/>
                  </a:cubicBezTo>
                  <a:cubicBezTo>
                    <a:pt x="320" y="964"/>
                    <a:pt x="374" y="978"/>
                    <a:pt x="435" y="964"/>
                  </a:cubicBezTo>
                  <a:cubicBezTo>
                    <a:pt x="460" y="959"/>
                    <a:pt x="488" y="949"/>
                    <a:pt x="466" y="913"/>
                  </a:cubicBezTo>
                  <a:cubicBezTo>
                    <a:pt x="550" y="909"/>
                    <a:pt x="628" y="898"/>
                    <a:pt x="696" y="846"/>
                  </a:cubicBezTo>
                  <a:cubicBezTo>
                    <a:pt x="763" y="796"/>
                    <a:pt x="789" y="719"/>
                    <a:pt x="762" y="639"/>
                  </a:cubicBezTo>
                  <a:cubicBezTo>
                    <a:pt x="741" y="574"/>
                    <a:pt x="691" y="535"/>
                    <a:pt x="639" y="496"/>
                  </a:cubicBezTo>
                  <a:cubicBezTo>
                    <a:pt x="644" y="494"/>
                    <a:pt x="647" y="492"/>
                    <a:pt x="650" y="490"/>
                  </a:cubicBezTo>
                  <a:cubicBezTo>
                    <a:pt x="665" y="478"/>
                    <a:pt x="673" y="460"/>
                    <a:pt x="676" y="443"/>
                  </a:cubicBezTo>
                  <a:cubicBezTo>
                    <a:pt x="679" y="429"/>
                    <a:pt x="671" y="415"/>
                    <a:pt x="650" y="416"/>
                  </a:cubicBezTo>
                  <a:cubicBezTo>
                    <a:pt x="643" y="416"/>
                    <a:pt x="646" y="404"/>
                    <a:pt x="650" y="401"/>
                  </a:cubicBezTo>
                  <a:cubicBezTo>
                    <a:pt x="689" y="371"/>
                    <a:pt x="702" y="310"/>
                    <a:pt x="766" y="311"/>
                  </a:cubicBezTo>
                  <a:cubicBezTo>
                    <a:pt x="791" y="312"/>
                    <a:pt x="813" y="322"/>
                    <a:pt x="837" y="325"/>
                  </a:cubicBezTo>
                  <a:cubicBezTo>
                    <a:pt x="837" y="325"/>
                    <a:pt x="837" y="325"/>
                    <a:pt x="837" y="325"/>
                  </a:cubicBezTo>
                  <a:cubicBezTo>
                    <a:pt x="840" y="341"/>
                    <a:pt x="860" y="345"/>
                    <a:pt x="863" y="362"/>
                  </a:cubicBezTo>
                  <a:cubicBezTo>
                    <a:pt x="870" y="345"/>
                    <a:pt x="868" y="331"/>
                    <a:pt x="858" y="317"/>
                  </a:cubicBezTo>
                  <a:cubicBezTo>
                    <a:pt x="873" y="306"/>
                    <a:pt x="868" y="294"/>
                    <a:pt x="861" y="281"/>
                  </a:cubicBezTo>
                  <a:cubicBezTo>
                    <a:pt x="835" y="230"/>
                    <a:pt x="755" y="177"/>
                    <a:pt x="677" y="218"/>
                  </a:cubicBezTo>
                  <a:cubicBezTo>
                    <a:pt x="653" y="231"/>
                    <a:pt x="632" y="246"/>
                    <a:pt x="613" y="265"/>
                  </a:cubicBezTo>
                  <a:cubicBezTo>
                    <a:pt x="555" y="322"/>
                    <a:pt x="490" y="375"/>
                    <a:pt x="474" y="462"/>
                  </a:cubicBezTo>
                  <a:cubicBezTo>
                    <a:pt x="470" y="480"/>
                    <a:pt x="457" y="478"/>
                    <a:pt x="446" y="482"/>
                  </a:cubicBezTo>
                  <a:cubicBezTo>
                    <a:pt x="374" y="504"/>
                    <a:pt x="301" y="514"/>
                    <a:pt x="227" y="529"/>
                  </a:cubicBezTo>
                  <a:cubicBezTo>
                    <a:pt x="205" y="533"/>
                    <a:pt x="200" y="526"/>
                    <a:pt x="204" y="507"/>
                  </a:cubicBezTo>
                  <a:cubicBezTo>
                    <a:pt x="221" y="437"/>
                    <a:pt x="236" y="367"/>
                    <a:pt x="256" y="298"/>
                  </a:cubicBezTo>
                  <a:cubicBezTo>
                    <a:pt x="277" y="223"/>
                    <a:pt x="288" y="147"/>
                    <a:pt x="306" y="72"/>
                  </a:cubicBezTo>
                  <a:cubicBezTo>
                    <a:pt x="315" y="32"/>
                    <a:pt x="281" y="24"/>
                    <a:pt x="256" y="12"/>
                  </a:cubicBezTo>
                  <a:cubicBezTo>
                    <a:pt x="233" y="0"/>
                    <a:pt x="226" y="24"/>
                    <a:pt x="217" y="37"/>
                  </a:cubicBezTo>
                  <a:cubicBezTo>
                    <a:pt x="194" y="68"/>
                    <a:pt x="181" y="103"/>
                    <a:pt x="173" y="140"/>
                  </a:cubicBezTo>
                  <a:cubicBezTo>
                    <a:pt x="145" y="265"/>
                    <a:pt x="120" y="390"/>
                    <a:pt x="88" y="513"/>
                  </a:cubicBezTo>
                  <a:cubicBezTo>
                    <a:pt x="77" y="553"/>
                    <a:pt x="64" y="591"/>
                    <a:pt x="57" y="633"/>
                  </a:cubicBezTo>
                  <a:cubicBezTo>
                    <a:pt x="35" y="758"/>
                    <a:pt x="0" y="881"/>
                    <a:pt x="14" y="1009"/>
                  </a:cubicBezTo>
                  <a:close/>
                  <a:moveTo>
                    <a:pt x="431" y="585"/>
                  </a:moveTo>
                  <a:cubicBezTo>
                    <a:pt x="435" y="585"/>
                    <a:pt x="439" y="585"/>
                    <a:pt x="442" y="583"/>
                  </a:cubicBezTo>
                  <a:cubicBezTo>
                    <a:pt x="498" y="542"/>
                    <a:pt x="531" y="579"/>
                    <a:pt x="566" y="617"/>
                  </a:cubicBezTo>
                  <a:cubicBezTo>
                    <a:pt x="580" y="633"/>
                    <a:pt x="598" y="647"/>
                    <a:pt x="617" y="656"/>
                  </a:cubicBezTo>
                  <a:cubicBezTo>
                    <a:pt x="666" y="679"/>
                    <a:pt x="659" y="719"/>
                    <a:pt x="629" y="754"/>
                  </a:cubicBezTo>
                  <a:cubicBezTo>
                    <a:pt x="601" y="788"/>
                    <a:pt x="559" y="807"/>
                    <a:pt x="521" y="826"/>
                  </a:cubicBezTo>
                  <a:cubicBezTo>
                    <a:pt x="497" y="838"/>
                    <a:pt x="475" y="843"/>
                    <a:pt x="469" y="873"/>
                  </a:cubicBezTo>
                  <a:cubicBezTo>
                    <a:pt x="469" y="874"/>
                    <a:pt x="461" y="874"/>
                    <a:pt x="456" y="875"/>
                  </a:cubicBezTo>
                  <a:cubicBezTo>
                    <a:pt x="451" y="877"/>
                    <a:pt x="445" y="879"/>
                    <a:pt x="440" y="881"/>
                  </a:cubicBezTo>
                  <a:cubicBezTo>
                    <a:pt x="440" y="881"/>
                    <a:pt x="440" y="881"/>
                    <a:pt x="440" y="881"/>
                  </a:cubicBezTo>
                  <a:cubicBezTo>
                    <a:pt x="440" y="881"/>
                    <a:pt x="440" y="881"/>
                    <a:pt x="440" y="881"/>
                  </a:cubicBezTo>
                  <a:cubicBezTo>
                    <a:pt x="428" y="848"/>
                    <a:pt x="393" y="841"/>
                    <a:pt x="370" y="820"/>
                  </a:cubicBezTo>
                  <a:cubicBezTo>
                    <a:pt x="350" y="802"/>
                    <a:pt x="331" y="783"/>
                    <a:pt x="313" y="762"/>
                  </a:cubicBezTo>
                  <a:cubicBezTo>
                    <a:pt x="280" y="723"/>
                    <a:pt x="241" y="688"/>
                    <a:pt x="205" y="650"/>
                  </a:cubicBezTo>
                  <a:cubicBezTo>
                    <a:pt x="278" y="625"/>
                    <a:pt x="353" y="599"/>
                    <a:pt x="431" y="58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cxnSp>
        <p:nvCxnSpPr>
          <p:cNvPr id="3" name="直接连接符 2"/>
          <p:cNvCxnSpPr/>
          <p:nvPr/>
        </p:nvCxnSpPr>
        <p:spPr>
          <a:xfrm>
            <a:off x="7298267" y="4555067"/>
            <a:ext cx="422222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>
            <a:extLst>
              <a:ext uri="{FF2B5EF4-FFF2-40B4-BE49-F238E27FC236}">
                <a16:creationId xmlns:a16="http://schemas.microsoft.com/office/drawing/2014/main" xmlns="" id="{A5B85A29-0D0C-40F2-85C5-D4CCCD52C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</p:spPr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</a:rPr>
              <a:t>引言</a:t>
            </a:r>
          </a:p>
        </p:txBody>
      </p:sp>
      <p:sp>
        <p:nvSpPr>
          <p:cNvPr id="13" name="灯片编号占位符 3">
            <a:extLst>
              <a:ext uri="{FF2B5EF4-FFF2-40B4-BE49-F238E27FC236}">
                <a16:creationId xmlns:a16="http://schemas.microsoft.com/office/drawing/2014/main" xmlns="" id="{DA3D8B3A-0690-4911-B362-C6BAA5A1C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599" y="6240463"/>
            <a:ext cx="2909888" cy="206381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  <a:pPr/>
              <a:t>4</a:t>
            </a:fld>
            <a:endParaRPr lang="zh-CN" altLang="en-US"/>
          </a:p>
        </p:txBody>
      </p:sp>
      <p:grpSp>
        <p:nvGrpSpPr>
          <p:cNvPr id="14" name="311f4e3a-3ee7-457c-b621-80829db5ec07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xmlns="" id="{81749812-E662-42A5-B4AB-1C1833A8F033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750462" y="1123951"/>
            <a:ext cx="10768863" cy="4960049"/>
            <a:chOff x="750462" y="1123951"/>
            <a:chExt cx="10768863" cy="4960049"/>
          </a:xfrm>
        </p:grpSpPr>
        <p:grpSp>
          <p:nvGrpSpPr>
            <p:cNvPr id="15" name="ïśḷide">
              <a:extLst>
                <a:ext uri="{FF2B5EF4-FFF2-40B4-BE49-F238E27FC236}">
                  <a16:creationId xmlns:a16="http://schemas.microsoft.com/office/drawing/2014/main" xmlns="" id="{E65B1A4A-E0DA-4220-BF13-9EB02B358048}"/>
                </a:ext>
              </a:extLst>
            </p:cNvPr>
            <p:cNvGrpSpPr/>
            <p:nvPr/>
          </p:nvGrpSpPr>
          <p:grpSpPr>
            <a:xfrm>
              <a:off x="5914873" y="1584000"/>
              <a:ext cx="5604452" cy="4127710"/>
              <a:chOff x="5914873" y="1854001"/>
              <a:chExt cx="5604452" cy="4127710"/>
            </a:xfrm>
          </p:grpSpPr>
          <p:sp>
            <p:nvSpPr>
              <p:cNvPr id="20" name="ïšḷïďé">
                <a:extLst>
                  <a:ext uri="{FF2B5EF4-FFF2-40B4-BE49-F238E27FC236}">
                    <a16:creationId xmlns:a16="http://schemas.microsoft.com/office/drawing/2014/main" xmlns="" id="{CCD85869-3EDD-450B-8282-1FBFE6B54658}"/>
                  </a:ext>
                </a:extLst>
              </p:cNvPr>
              <p:cNvSpPr/>
              <p:nvPr/>
            </p:nvSpPr>
            <p:spPr>
              <a:xfrm flipV="1">
                <a:off x="6637198" y="5652359"/>
                <a:ext cx="4286725" cy="329352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tx2">
                  <a:lumMod val="60000"/>
                  <a:lumOff val="40000"/>
                </a:scheme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" name="iṧ1îḓê">
                <a:extLst>
                  <a:ext uri="{FF2B5EF4-FFF2-40B4-BE49-F238E27FC236}">
                    <a16:creationId xmlns:a16="http://schemas.microsoft.com/office/drawing/2014/main" xmlns="" id="{81DC724E-6252-4516-925C-241B367D3668}"/>
                  </a:ext>
                </a:extLst>
              </p:cNvPr>
              <p:cNvSpPr/>
              <p:nvPr/>
            </p:nvSpPr>
            <p:spPr>
              <a:xfrm rot="4599532" flipV="1">
                <a:off x="4135771" y="3633103"/>
                <a:ext cx="3824378" cy="266173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tx2">
                  <a:lumMod val="60000"/>
                  <a:lumOff val="40000"/>
                </a:scheme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" name="îSḷïďè">
                <a:extLst>
                  <a:ext uri="{FF2B5EF4-FFF2-40B4-BE49-F238E27FC236}">
                    <a16:creationId xmlns:a16="http://schemas.microsoft.com/office/drawing/2014/main" xmlns="" id="{034CFD68-A617-4001-A1E7-F196436CB96A}"/>
                  </a:ext>
                </a:extLst>
              </p:cNvPr>
              <p:cNvSpPr/>
              <p:nvPr/>
            </p:nvSpPr>
            <p:spPr>
              <a:xfrm>
                <a:off x="6637198" y="3746341"/>
                <a:ext cx="1081297" cy="1081299"/>
              </a:xfrm>
              <a:prstGeom prst="ellipse">
                <a:avLst/>
              </a:prstGeom>
              <a:solidFill>
                <a:schemeClr val="accent4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90000" tIns="46800" rIns="90000" bIns="46800" anchor="ctr">
                <a:norm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 sz="1100" b="1" dirty="0"/>
                  <a:t>Entity</a:t>
                </a:r>
              </a:p>
            </p:txBody>
          </p:sp>
          <p:sp>
            <p:nvSpPr>
              <p:cNvPr id="23" name="ïṧľíḓe">
                <a:extLst>
                  <a:ext uri="{FF2B5EF4-FFF2-40B4-BE49-F238E27FC236}">
                    <a16:creationId xmlns:a16="http://schemas.microsoft.com/office/drawing/2014/main" xmlns="" id="{7F80A226-E717-42B9-9AE6-A34F9CE3A29D}"/>
                  </a:ext>
                </a:extLst>
              </p:cNvPr>
              <p:cNvSpPr/>
              <p:nvPr/>
            </p:nvSpPr>
            <p:spPr>
              <a:xfrm>
                <a:off x="8069143" y="3966785"/>
                <a:ext cx="1433632" cy="1433634"/>
              </a:xfrm>
              <a:prstGeom prst="ellipse">
                <a:avLst/>
              </a:prstGeom>
              <a:solidFill>
                <a:schemeClr val="accent3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90000" tIns="46800" rIns="90000" bIns="46800" anchor="ctr">
                <a:norm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 sz="1400" b="1" dirty="0" err="1"/>
                  <a:t>Doamin</a:t>
                </a:r>
                <a:endParaRPr lang="en-US" altLang="zh-CN" sz="1400" b="1" dirty="0"/>
              </a:p>
            </p:txBody>
          </p:sp>
          <p:sp>
            <p:nvSpPr>
              <p:cNvPr id="24" name="isḷïdê">
                <a:extLst>
                  <a:ext uri="{FF2B5EF4-FFF2-40B4-BE49-F238E27FC236}">
                    <a16:creationId xmlns:a16="http://schemas.microsoft.com/office/drawing/2014/main" xmlns="" id="{3B0CB1DA-44E6-41B1-9FC0-0430DBB112C7}"/>
                  </a:ext>
                </a:extLst>
              </p:cNvPr>
              <p:cNvSpPr/>
              <p:nvPr/>
            </p:nvSpPr>
            <p:spPr>
              <a:xfrm>
                <a:off x="7314119" y="2187709"/>
                <a:ext cx="1676618" cy="1676622"/>
              </a:xfrm>
              <a:prstGeom prst="ellipse">
                <a:avLst/>
              </a:prstGeom>
              <a:solidFill>
                <a:schemeClr val="accent2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90000" tIns="46800" rIns="90000" bIns="46800" anchor="ctr">
                <a:norm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 sz="1400" b="1" dirty="0"/>
                  <a:t>VO</a:t>
                </a:r>
              </a:p>
            </p:txBody>
          </p:sp>
          <p:sp>
            <p:nvSpPr>
              <p:cNvPr id="25" name="íṣľíḍé">
                <a:extLst>
                  <a:ext uri="{FF2B5EF4-FFF2-40B4-BE49-F238E27FC236}">
                    <a16:creationId xmlns:a16="http://schemas.microsoft.com/office/drawing/2014/main" xmlns="" id="{B15A4FD9-0055-448E-A0DD-B4E1CB2F89F6}"/>
                  </a:ext>
                </a:extLst>
              </p:cNvPr>
              <p:cNvSpPr/>
              <p:nvPr/>
            </p:nvSpPr>
            <p:spPr>
              <a:xfrm>
                <a:off x="9188376" y="2135909"/>
                <a:ext cx="2330949" cy="2330954"/>
              </a:xfrm>
              <a:prstGeom prst="ellipse">
                <a:avLst/>
              </a:prstGeom>
              <a:solidFill>
                <a:schemeClr val="accent1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90000" tIns="46800" rIns="90000" bIns="46800" anchor="ctr">
                <a:norm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 sz="2000" b="1" dirty="0"/>
                  <a:t>JavaBean</a:t>
                </a:r>
              </a:p>
            </p:txBody>
          </p:sp>
          <p:sp>
            <p:nvSpPr>
              <p:cNvPr id="26" name="îsļîďê">
                <a:extLst>
                  <a:ext uri="{FF2B5EF4-FFF2-40B4-BE49-F238E27FC236}">
                    <a16:creationId xmlns:a16="http://schemas.microsoft.com/office/drawing/2014/main" xmlns="" id="{27C3E2D0-65E2-4FB3-BB35-FD1A36D813B0}"/>
                  </a:ext>
                </a:extLst>
              </p:cNvPr>
              <p:cNvSpPr/>
              <p:nvPr/>
            </p:nvSpPr>
            <p:spPr>
              <a:xfrm>
                <a:off x="9830998" y="4647310"/>
                <a:ext cx="824602" cy="824602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90000" tIns="46800" rIns="90000" bIns="46800" anchor="ctr">
                <a:norm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 sz="1100" b="1" dirty="0">
                    <a:solidFill>
                      <a:schemeClr val="tx1"/>
                    </a:solidFill>
                  </a:rPr>
                  <a:t>DTO</a:t>
                </a:r>
              </a:p>
            </p:txBody>
          </p:sp>
          <p:sp>
            <p:nvSpPr>
              <p:cNvPr id="27" name="îṩḷiḍe">
                <a:extLst>
                  <a:ext uri="{FF2B5EF4-FFF2-40B4-BE49-F238E27FC236}">
                    <a16:creationId xmlns:a16="http://schemas.microsoft.com/office/drawing/2014/main" xmlns="" id="{016878EC-5955-45CA-B05F-1F828CFC4F05}"/>
                  </a:ext>
                </a:extLst>
              </p:cNvPr>
              <p:cNvSpPr/>
              <p:nvPr/>
            </p:nvSpPr>
            <p:spPr>
              <a:xfrm>
                <a:off x="6240931" y="2531952"/>
                <a:ext cx="969494" cy="969494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90000" tIns="46800" rIns="90000" bIns="46800" anchor="ctr">
                <a:norm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 sz="1100" b="1" dirty="0">
                    <a:solidFill>
                      <a:schemeClr val="tx1"/>
                    </a:solidFill>
                  </a:rPr>
                  <a:t>Model</a:t>
                </a:r>
              </a:p>
            </p:txBody>
          </p:sp>
        </p:grp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xmlns="" id="{EF4304A3-858D-40ED-93B5-75C384ED1242}"/>
                </a:ext>
              </a:extLst>
            </p:cNvPr>
            <p:cNvCxnSpPr/>
            <p:nvPr/>
          </p:nvCxnSpPr>
          <p:spPr>
            <a:xfrm>
              <a:off x="831000" y="1123951"/>
              <a:ext cx="0" cy="4960049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íśļiḋé">
              <a:extLst>
                <a:ext uri="{FF2B5EF4-FFF2-40B4-BE49-F238E27FC236}">
                  <a16:creationId xmlns:a16="http://schemas.microsoft.com/office/drawing/2014/main" xmlns="" id="{B1E64734-A1C0-4C12-990F-7188621C2144}"/>
                </a:ext>
              </a:extLst>
            </p:cNvPr>
            <p:cNvGrpSpPr/>
            <p:nvPr/>
          </p:nvGrpSpPr>
          <p:grpSpPr>
            <a:xfrm>
              <a:off x="750462" y="2112816"/>
              <a:ext cx="4619097" cy="2097889"/>
              <a:chOff x="750462" y="204646"/>
              <a:chExt cx="4619097" cy="2097889"/>
            </a:xfrm>
          </p:grpSpPr>
          <p:sp>
            <p:nvSpPr>
              <p:cNvPr id="18" name="iṧ1ídê">
                <a:extLst>
                  <a:ext uri="{FF2B5EF4-FFF2-40B4-BE49-F238E27FC236}">
                    <a16:creationId xmlns:a16="http://schemas.microsoft.com/office/drawing/2014/main" xmlns="" id="{06D18DF0-21BD-406E-8466-8B559E544651}"/>
                  </a:ext>
                </a:extLst>
              </p:cNvPr>
              <p:cNvSpPr txBox="1"/>
              <p:nvPr/>
            </p:nvSpPr>
            <p:spPr>
              <a:xfrm>
                <a:off x="1096312" y="204646"/>
                <a:ext cx="4273247" cy="793758"/>
              </a:xfrm>
              <a:prstGeom prst="rect">
                <a:avLst/>
              </a:prstGeom>
              <a:noFill/>
            </p:spPr>
            <p:txBody>
              <a:bodyPr wrap="square" lIns="90000" tIns="46800" rIns="90000" bIns="46800" rtlCol="0" anchor="ctr">
                <a:no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latin typeface="+mj-ea"/>
                    <a:ea typeface="+mj-ea"/>
                  </a:rPr>
                  <a:t>各种</a:t>
                </a:r>
                <a:r>
                  <a:rPr lang="en-US" altLang="zh-CN" dirty="0">
                    <a:latin typeface="+mj-ea"/>
                    <a:ea typeface="+mj-ea"/>
                  </a:rPr>
                  <a:t>XO:DO</a:t>
                </a:r>
                <a:r>
                  <a:rPr lang="zh-CN" altLang="en-US" dirty="0">
                    <a:latin typeface="+mj-ea"/>
                    <a:ea typeface="+mj-ea"/>
                  </a:rPr>
                  <a:t>、</a:t>
                </a:r>
                <a:r>
                  <a:rPr lang="en-US" altLang="zh-CN" dirty="0">
                    <a:latin typeface="+mj-ea"/>
                    <a:ea typeface="+mj-ea"/>
                  </a:rPr>
                  <a:t>VO</a:t>
                </a:r>
                <a:r>
                  <a:rPr lang="zh-CN" altLang="en-US" dirty="0">
                    <a:latin typeface="+mj-ea"/>
                    <a:ea typeface="+mj-ea"/>
                  </a:rPr>
                  <a:t>、</a:t>
                </a:r>
                <a:r>
                  <a:rPr lang="en-US" altLang="zh-CN" dirty="0">
                    <a:latin typeface="+mj-ea"/>
                    <a:ea typeface="+mj-ea"/>
                  </a:rPr>
                  <a:t>DTO</a:t>
                </a:r>
                <a:r>
                  <a:rPr lang="zh-CN" altLang="en-US" dirty="0">
                    <a:latin typeface="+mj-ea"/>
                    <a:ea typeface="+mj-ea"/>
                  </a:rPr>
                  <a:t>、</a:t>
                </a:r>
                <a:r>
                  <a:rPr lang="en-US" altLang="zh-CN" dirty="0">
                    <a:latin typeface="+mj-ea"/>
                    <a:ea typeface="+mj-ea"/>
                  </a:rPr>
                  <a:t>DAO</a:t>
                </a:r>
              </a:p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latin typeface="+mj-ea"/>
                    <a:ea typeface="+mj-ea"/>
                  </a:rPr>
                  <a:t>以及</a:t>
                </a:r>
                <a:r>
                  <a:rPr lang="en-US" altLang="zh-CN" dirty="0">
                    <a:latin typeface="+mj-ea"/>
                    <a:ea typeface="+mj-ea"/>
                  </a:rPr>
                  <a:t>POJO</a:t>
                </a:r>
                <a:r>
                  <a:rPr lang="zh-CN" altLang="en-US" dirty="0">
                    <a:latin typeface="+mj-ea"/>
                    <a:ea typeface="+mj-ea"/>
                  </a:rPr>
                  <a:t>、</a:t>
                </a:r>
                <a:r>
                  <a:rPr lang="en-US" altLang="zh-CN" dirty="0">
                    <a:latin typeface="+mj-ea"/>
                    <a:ea typeface="+mj-ea"/>
                  </a:rPr>
                  <a:t>JavaBean</a:t>
                </a:r>
                <a:r>
                  <a:rPr lang="zh-CN" altLang="en-US" dirty="0">
                    <a:latin typeface="+mj-ea"/>
                    <a:ea typeface="+mj-ea"/>
                  </a:rPr>
                  <a:t>，</a:t>
                </a:r>
                <a:r>
                  <a:rPr lang="en-US" altLang="zh-CN" dirty="0">
                    <a:latin typeface="+mj-ea"/>
                    <a:ea typeface="+mj-ea"/>
                  </a:rPr>
                  <a:t>Domain</a:t>
                </a:r>
                <a:r>
                  <a:rPr lang="zh-CN" altLang="en-US" dirty="0">
                    <a:latin typeface="+mj-ea"/>
                    <a:ea typeface="+mj-ea"/>
                  </a:rPr>
                  <a:t>是什么</a:t>
                </a:r>
                <a:r>
                  <a:rPr lang="en-US" altLang="zh-CN" dirty="0">
                    <a:latin typeface="+mj-ea"/>
                    <a:ea typeface="+mj-ea"/>
                  </a:rPr>
                  <a:t>?</a:t>
                </a:r>
              </a:p>
            </p:txBody>
          </p:sp>
          <p:sp>
            <p:nvSpPr>
              <p:cNvPr id="19" name="îṡ1íḑê">
                <a:extLst>
                  <a:ext uri="{FF2B5EF4-FFF2-40B4-BE49-F238E27FC236}">
                    <a16:creationId xmlns:a16="http://schemas.microsoft.com/office/drawing/2014/main" xmlns="" id="{6AA63E6E-48D1-4BA5-9152-B72A31087E04}"/>
                  </a:ext>
                </a:extLst>
              </p:cNvPr>
              <p:cNvSpPr/>
              <p:nvPr/>
            </p:nvSpPr>
            <p:spPr bwMode="auto">
              <a:xfrm>
                <a:off x="750462" y="2153310"/>
                <a:ext cx="149225" cy="149225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dk1"/>
                  </a:solidFill>
                </a:endParaRPr>
              </a:p>
            </p:txBody>
          </p:sp>
        </p:grpSp>
      </p:grpSp>
      <p:sp>
        <p:nvSpPr>
          <p:cNvPr id="29" name="îṡ1íḑê">
            <a:extLst>
              <a:ext uri="{FF2B5EF4-FFF2-40B4-BE49-F238E27FC236}">
                <a16:creationId xmlns:a16="http://schemas.microsoft.com/office/drawing/2014/main" xmlns="" id="{A99DD673-B967-4155-8BC8-00A4D215A4FF}"/>
              </a:ext>
            </a:extLst>
          </p:cNvPr>
          <p:cNvSpPr/>
          <p:nvPr/>
        </p:nvSpPr>
        <p:spPr bwMode="auto">
          <a:xfrm>
            <a:off x="772401" y="2261951"/>
            <a:ext cx="149225" cy="149225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xmlns="" id="{F5A3F5D7-4B25-4950-AD6D-8026F37ED98D}"/>
              </a:ext>
            </a:extLst>
          </p:cNvPr>
          <p:cNvSpPr/>
          <p:nvPr/>
        </p:nvSpPr>
        <p:spPr>
          <a:xfrm>
            <a:off x="1153298" y="3951427"/>
            <a:ext cx="34163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各种XO有何作用以及如何使用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696980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3828472" y="2854118"/>
            <a:ext cx="4535055" cy="656792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rgbClr val="D61E42"/>
                </a:solidFill>
              </a:rPr>
              <a:t>应用分层</a:t>
            </a:r>
            <a:endParaRPr lang="zh-CN" altLang="en-US" b="0" dirty="0"/>
          </a:p>
        </p:txBody>
      </p:sp>
      <p:cxnSp>
        <p:nvCxnSpPr>
          <p:cNvPr id="44" name="直接连接符 43"/>
          <p:cNvCxnSpPr/>
          <p:nvPr/>
        </p:nvCxnSpPr>
        <p:spPr>
          <a:xfrm>
            <a:off x="3527137" y="2854118"/>
            <a:ext cx="5137727" cy="0"/>
          </a:xfrm>
          <a:prstGeom prst="line">
            <a:avLst/>
          </a:prstGeom>
          <a:ln>
            <a:solidFill>
              <a:srgbClr val="D61E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5584241" y="1824632"/>
            <a:ext cx="102351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/02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601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D61E42"/>
                </a:solidFill>
              </a:rPr>
              <a:t>三层架构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xmlns="" id="{EE91533B-CB7C-4073-9BAA-6BF98194AF79}"/>
              </a:ext>
            </a:extLst>
          </p:cNvPr>
          <p:cNvGrpSpPr/>
          <p:nvPr/>
        </p:nvGrpSpPr>
        <p:grpSpPr>
          <a:xfrm>
            <a:off x="3802855" y="1917700"/>
            <a:ext cx="4584700" cy="3835400"/>
            <a:chOff x="7162800" y="1193800"/>
            <a:chExt cx="4584700" cy="3835400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xmlns="" id="{5D27B2E8-6A2E-4635-ADC3-F7DD8240AEF6}"/>
                </a:ext>
              </a:extLst>
            </p:cNvPr>
            <p:cNvSpPr/>
            <p:nvPr/>
          </p:nvSpPr>
          <p:spPr>
            <a:xfrm>
              <a:off x="7162800" y="1193800"/>
              <a:ext cx="4584700" cy="38354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xmlns="" id="{28720CAF-AD5D-4EFC-A4EF-D00F09E22835}"/>
                </a:ext>
              </a:extLst>
            </p:cNvPr>
            <p:cNvSpPr/>
            <p:nvPr/>
          </p:nvSpPr>
          <p:spPr>
            <a:xfrm>
              <a:off x="7924800" y="1701800"/>
              <a:ext cx="3073400" cy="749300"/>
            </a:xfrm>
            <a:prstGeom prst="rect">
              <a:avLst/>
            </a:prstGeom>
            <a:ln w="19050"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UI</a:t>
              </a:r>
              <a:endParaRPr lang="zh-CN" altLang="en-US" dirty="0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xmlns="" id="{E320D908-B8A5-4B6F-94A4-C1E33CE9DA24}"/>
                </a:ext>
              </a:extLst>
            </p:cNvPr>
            <p:cNvSpPr/>
            <p:nvPr/>
          </p:nvSpPr>
          <p:spPr>
            <a:xfrm>
              <a:off x="7924800" y="2749550"/>
              <a:ext cx="3073400" cy="749300"/>
            </a:xfrm>
            <a:prstGeom prst="rect">
              <a:avLst/>
            </a:prstGeom>
            <a:ln w="19050"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BAL</a:t>
              </a:r>
              <a:endParaRPr lang="zh-CN" altLang="en-US" dirty="0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xmlns="" id="{51C508A0-4AEF-4147-8348-1A70A5DA06D3}"/>
                </a:ext>
              </a:extLst>
            </p:cNvPr>
            <p:cNvSpPr/>
            <p:nvPr/>
          </p:nvSpPr>
          <p:spPr>
            <a:xfrm>
              <a:off x="7924800" y="3797300"/>
              <a:ext cx="3073400" cy="749300"/>
            </a:xfrm>
            <a:prstGeom prst="rect">
              <a:avLst/>
            </a:prstGeom>
            <a:ln w="19050"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DAL</a:t>
              </a:r>
              <a:endParaRPr lang="zh-CN" altLang="en-US" dirty="0"/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xmlns="" id="{A63B167C-54FA-4056-9F49-23D983F37269}"/>
              </a:ext>
            </a:extLst>
          </p:cNvPr>
          <p:cNvGrpSpPr/>
          <p:nvPr/>
        </p:nvGrpSpPr>
        <p:grpSpPr>
          <a:xfrm>
            <a:off x="1364455" y="2501900"/>
            <a:ext cx="1879600" cy="2464832"/>
            <a:chOff x="8585200" y="2613025"/>
            <a:chExt cx="1879600" cy="2464832"/>
          </a:xfrm>
        </p:grpSpPr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xmlns="" id="{CC98EC2E-F8F3-4008-9A84-84E77300056C}"/>
                </a:ext>
              </a:extLst>
            </p:cNvPr>
            <p:cNvSpPr txBox="1"/>
            <p:nvPr/>
          </p:nvSpPr>
          <p:spPr>
            <a:xfrm>
              <a:off x="8585200" y="2613025"/>
              <a:ext cx="1879600" cy="3746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表现层</a:t>
              </a: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xmlns="" id="{B72124D0-5B88-412A-B7B3-222590BE19EA}"/>
                </a:ext>
              </a:extLst>
            </p:cNvPr>
            <p:cNvSpPr txBox="1"/>
            <p:nvPr/>
          </p:nvSpPr>
          <p:spPr>
            <a:xfrm>
              <a:off x="8585200" y="3683001"/>
              <a:ext cx="1879600" cy="3746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业务逻辑层</a:t>
              </a: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xmlns="" id="{754D2B5C-5DA8-4A8E-A2B0-06944F40F70F}"/>
                </a:ext>
              </a:extLst>
            </p:cNvPr>
            <p:cNvSpPr txBox="1"/>
            <p:nvPr/>
          </p:nvSpPr>
          <p:spPr>
            <a:xfrm>
              <a:off x="8585200" y="4708525"/>
              <a:ext cx="187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数据访问层</a:t>
              </a:r>
            </a:p>
          </p:txBody>
        </p:sp>
      </p:grpSp>
      <p:grpSp>
        <p:nvGrpSpPr>
          <p:cNvPr id="38" name="组合 37">
            <a:extLst>
              <a:ext uri="{FF2B5EF4-FFF2-40B4-BE49-F238E27FC236}">
                <a16:creationId xmlns:a16="http://schemas.microsoft.com/office/drawing/2014/main" xmlns="" id="{8A22476E-3804-466B-9068-F9D049D30E23}"/>
              </a:ext>
            </a:extLst>
          </p:cNvPr>
          <p:cNvGrpSpPr/>
          <p:nvPr/>
        </p:nvGrpSpPr>
        <p:grpSpPr>
          <a:xfrm>
            <a:off x="8622503" y="2555876"/>
            <a:ext cx="1397796" cy="2582861"/>
            <a:chOff x="8622503" y="2555876"/>
            <a:chExt cx="1397796" cy="2582861"/>
          </a:xfrm>
        </p:grpSpPr>
        <p:sp>
          <p:nvSpPr>
            <p:cNvPr id="23" name="矩形: 圆角 22">
              <a:extLst>
                <a:ext uri="{FF2B5EF4-FFF2-40B4-BE49-F238E27FC236}">
                  <a16:creationId xmlns:a16="http://schemas.microsoft.com/office/drawing/2014/main" xmlns="" id="{FDD78E8C-D86B-4427-ADB7-D82D68D1C320}"/>
                </a:ext>
              </a:extLst>
            </p:cNvPr>
            <p:cNvSpPr/>
            <p:nvPr/>
          </p:nvSpPr>
          <p:spPr>
            <a:xfrm>
              <a:off x="8622504" y="2555876"/>
              <a:ext cx="1397795" cy="485775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/>
                <a:t>面向用户</a:t>
              </a:r>
            </a:p>
          </p:txBody>
        </p:sp>
        <p:sp>
          <p:nvSpPr>
            <p:cNvPr id="24" name="矩形: 圆角 23">
              <a:extLst>
                <a:ext uri="{FF2B5EF4-FFF2-40B4-BE49-F238E27FC236}">
                  <a16:creationId xmlns:a16="http://schemas.microsoft.com/office/drawing/2014/main" xmlns="" id="{BB0BF24C-B4A6-4B03-93E1-45EF63E08F09}"/>
                </a:ext>
              </a:extLst>
            </p:cNvPr>
            <p:cNvSpPr/>
            <p:nvPr/>
          </p:nvSpPr>
          <p:spPr>
            <a:xfrm>
              <a:off x="8622503" y="3604420"/>
              <a:ext cx="1397794" cy="485775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/>
                <a:t>面向业务</a:t>
              </a:r>
            </a:p>
          </p:txBody>
        </p:sp>
        <p:sp>
          <p:nvSpPr>
            <p:cNvPr id="25" name="矩形: 圆角 24">
              <a:extLst>
                <a:ext uri="{FF2B5EF4-FFF2-40B4-BE49-F238E27FC236}">
                  <a16:creationId xmlns:a16="http://schemas.microsoft.com/office/drawing/2014/main" xmlns="" id="{F609B477-F270-4942-90F7-2FBF61777993}"/>
                </a:ext>
              </a:extLst>
            </p:cNvPr>
            <p:cNvSpPr/>
            <p:nvPr/>
          </p:nvSpPr>
          <p:spPr>
            <a:xfrm>
              <a:off x="8622504" y="4652962"/>
              <a:ext cx="1397793" cy="485775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/>
                <a:t>面向数据库</a:t>
              </a:r>
            </a:p>
          </p:txBody>
        </p:sp>
      </p:grp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xmlns="" id="{215A6D2F-0170-482D-B49F-A3D5591E6BC6}"/>
              </a:ext>
            </a:extLst>
          </p:cNvPr>
          <p:cNvCxnSpPr>
            <a:stCxn id="4" idx="3"/>
            <a:endCxn id="23" idx="1"/>
          </p:cNvCxnSpPr>
          <p:nvPr/>
        </p:nvCxnSpPr>
        <p:spPr>
          <a:xfrm flipV="1">
            <a:off x="7638255" y="2798764"/>
            <a:ext cx="984249" cy="15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xmlns="" id="{6CF61E00-626F-4E1C-85BD-2F854E734530}"/>
              </a:ext>
            </a:extLst>
          </p:cNvPr>
          <p:cNvCxnSpPr>
            <a:stCxn id="7" idx="3"/>
            <a:endCxn id="24" idx="1"/>
          </p:cNvCxnSpPr>
          <p:nvPr/>
        </p:nvCxnSpPr>
        <p:spPr>
          <a:xfrm flipV="1">
            <a:off x="7638255" y="3847308"/>
            <a:ext cx="984248" cy="7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xmlns="" id="{9F8897CC-CDA7-4857-A391-B13472AE0BA5}"/>
              </a:ext>
            </a:extLst>
          </p:cNvPr>
          <p:cNvCxnSpPr>
            <a:stCxn id="8" idx="3"/>
            <a:endCxn id="25" idx="1"/>
          </p:cNvCxnSpPr>
          <p:nvPr/>
        </p:nvCxnSpPr>
        <p:spPr>
          <a:xfrm>
            <a:off x="7638255" y="4895850"/>
            <a:ext cx="9842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8B40B77-6DA2-49D0-9CFF-7882060B8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C00000"/>
                </a:solidFill>
              </a:rPr>
              <a:t>《</a:t>
            </a:r>
            <a:r>
              <a:rPr lang="zh-CN" altLang="en-US" dirty="0">
                <a:solidFill>
                  <a:srgbClr val="C00000"/>
                </a:solidFill>
              </a:rPr>
              <a:t>阿里巴巴开发手册</a:t>
            </a:r>
            <a:r>
              <a:rPr lang="en-US" altLang="zh-CN" dirty="0">
                <a:solidFill>
                  <a:srgbClr val="C00000"/>
                </a:solidFill>
              </a:rPr>
              <a:t>》</a:t>
            </a:r>
            <a:r>
              <a:rPr lang="zh-CN" altLang="en-US" dirty="0">
                <a:solidFill>
                  <a:srgbClr val="C00000"/>
                </a:solidFill>
              </a:rPr>
              <a:t>应用分层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638DC155-DCDF-45E9-94D7-8FE29FFF6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7</a:t>
            </a:fld>
            <a:endParaRPr lang="zh-CN" altLang="en-US"/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xmlns="" id="{76706585-2A8D-4A21-BA97-4CAEEC1072DF}"/>
              </a:ext>
            </a:extLst>
          </p:cNvPr>
          <p:cNvGrpSpPr/>
          <p:nvPr/>
        </p:nvGrpSpPr>
        <p:grpSpPr>
          <a:xfrm>
            <a:off x="3150356" y="1530215"/>
            <a:ext cx="5460243" cy="4916629"/>
            <a:chOff x="2688608" y="1419367"/>
            <a:chExt cx="5460243" cy="4916629"/>
          </a:xfrm>
        </p:grpSpPr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xmlns="" id="{24F4E5E3-655A-4C43-BB85-0F18C03B1B3C}"/>
                </a:ext>
              </a:extLst>
            </p:cNvPr>
            <p:cNvSpPr/>
            <p:nvPr/>
          </p:nvSpPr>
          <p:spPr>
            <a:xfrm>
              <a:off x="2688609" y="1419367"/>
              <a:ext cx="2511188" cy="668740"/>
            </a:xfrm>
            <a:prstGeom prst="roundRect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终端显示层</a:t>
              </a:r>
            </a:p>
          </p:txBody>
        </p:sp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xmlns="" id="{4B8EF584-759B-42B4-A4FB-8848A3D556CC}"/>
                </a:ext>
              </a:extLst>
            </p:cNvPr>
            <p:cNvSpPr/>
            <p:nvPr/>
          </p:nvSpPr>
          <p:spPr>
            <a:xfrm>
              <a:off x="5584211" y="1419367"/>
              <a:ext cx="2511188" cy="668740"/>
            </a:xfrm>
            <a:prstGeom prst="roundRect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开放</a:t>
              </a:r>
              <a:r>
                <a:rPr lang="zh-CN" altLang="en-US" sz="1600" dirty="0"/>
                <a:t>接口</a:t>
              </a:r>
            </a:p>
          </p:txBody>
        </p:sp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xmlns="" id="{7F684784-7D6F-4AE8-916A-D77B4E0A7F98}"/>
                </a:ext>
              </a:extLst>
            </p:cNvPr>
            <p:cNvSpPr/>
            <p:nvPr/>
          </p:nvSpPr>
          <p:spPr>
            <a:xfrm>
              <a:off x="2688608" y="2221959"/>
              <a:ext cx="3248167" cy="668740"/>
            </a:xfrm>
            <a:prstGeom prst="roundRect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Web</a:t>
              </a:r>
              <a:endPara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xmlns="" id="{9D1FBEF0-AFDE-4CE8-8470-2731585A00A8}"/>
                </a:ext>
              </a:extLst>
            </p:cNvPr>
            <p:cNvSpPr/>
            <p:nvPr/>
          </p:nvSpPr>
          <p:spPr>
            <a:xfrm>
              <a:off x="2688608" y="3040983"/>
              <a:ext cx="5406790" cy="668740"/>
            </a:xfrm>
            <a:prstGeom prst="roundRect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Service</a:t>
              </a:r>
              <a:endPara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9" name="矩形: 圆角 8">
              <a:extLst>
                <a:ext uri="{FF2B5EF4-FFF2-40B4-BE49-F238E27FC236}">
                  <a16:creationId xmlns:a16="http://schemas.microsoft.com/office/drawing/2014/main" xmlns="" id="{FF49F2A5-6C41-4F5B-AC5E-1C1E01C37E44}"/>
                </a:ext>
              </a:extLst>
            </p:cNvPr>
            <p:cNvSpPr/>
            <p:nvPr/>
          </p:nvSpPr>
          <p:spPr>
            <a:xfrm>
              <a:off x="4981432" y="3862315"/>
              <a:ext cx="3113966" cy="666431"/>
            </a:xfrm>
            <a:prstGeom prst="roundRect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Manager</a:t>
              </a:r>
              <a:endPara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xmlns="" id="{0A32332C-C393-4773-8E30-236BB943329F}"/>
                </a:ext>
              </a:extLst>
            </p:cNvPr>
            <p:cNvSpPr/>
            <p:nvPr/>
          </p:nvSpPr>
          <p:spPr>
            <a:xfrm>
              <a:off x="2740024" y="4688490"/>
              <a:ext cx="3196751" cy="668740"/>
            </a:xfrm>
            <a:prstGeom prst="roundRect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Dao</a:t>
              </a:r>
              <a:endPara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11" name="流程图: 磁盘 10">
              <a:extLst>
                <a:ext uri="{FF2B5EF4-FFF2-40B4-BE49-F238E27FC236}">
                  <a16:creationId xmlns:a16="http://schemas.microsoft.com/office/drawing/2014/main" xmlns="" id="{46AF5760-481E-4544-994B-E002B6791E52}"/>
                </a:ext>
              </a:extLst>
            </p:cNvPr>
            <p:cNvSpPr/>
            <p:nvPr/>
          </p:nvSpPr>
          <p:spPr>
            <a:xfrm>
              <a:off x="2740023" y="5587141"/>
              <a:ext cx="2459773" cy="748855"/>
            </a:xfrm>
            <a:prstGeom prst="flowChartMagneticDisk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数据源</a:t>
              </a:r>
            </a:p>
          </p:txBody>
        </p:sp>
        <p:sp>
          <p:nvSpPr>
            <p:cNvPr id="12" name="矩形: 剪去单角 11">
              <a:extLst>
                <a:ext uri="{FF2B5EF4-FFF2-40B4-BE49-F238E27FC236}">
                  <a16:creationId xmlns:a16="http://schemas.microsoft.com/office/drawing/2014/main" xmlns="" id="{8FFD1D05-B909-49AE-A7BB-3056684BA283}"/>
                </a:ext>
              </a:extLst>
            </p:cNvPr>
            <p:cNvSpPr/>
            <p:nvPr/>
          </p:nvSpPr>
          <p:spPr>
            <a:xfrm>
              <a:off x="5530758" y="5634906"/>
              <a:ext cx="2618093" cy="653323"/>
            </a:xfrm>
            <a:prstGeom prst="snip1Rect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外部接口或第三方平台</a:t>
              </a:r>
            </a:p>
          </p:txBody>
        </p:sp>
      </p:grp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xmlns="" id="{FBD348B7-74DB-47B7-AB54-41A8EDBAEA51}"/>
              </a:ext>
            </a:extLst>
          </p:cNvPr>
          <p:cNvCxnSpPr/>
          <p:nvPr/>
        </p:nvCxnSpPr>
        <p:spPr>
          <a:xfrm>
            <a:off x="7000163" y="2332807"/>
            <a:ext cx="0" cy="66874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xmlns="" id="{D886A950-6515-4110-90C4-33473AA63885}"/>
              </a:ext>
            </a:extLst>
          </p:cNvPr>
          <p:cNvCxnSpPr/>
          <p:nvPr/>
        </p:nvCxnSpPr>
        <p:spPr>
          <a:xfrm flipV="1">
            <a:off x="7656394" y="2332807"/>
            <a:ext cx="0" cy="66874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xmlns="" id="{1581BF99-AFB4-48FB-A19D-882426B2C6AB}"/>
              </a:ext>
            </a:extLst>
          </p:cNvPr>
          <p:cNvCxnSpPr/>
          <p:nvPr/>
        </p:nvCxnSpPr>
        <p:spPr>
          <a:xfrm>
            <a:off x="3836157" y="3973163"/>
            <a:ext cx="0" cy="66874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xmlns="" id="{A442DDA7-3761-4537-8CC2-7B086C85582B}"/>
              </a:ext>
            </a:extLst>
          </p:cNvPr>
          <p:cNvCxnSpPr/>
          <p:nvPr/>
        </p:nvCxnSpPr>
        <p:spPr>
          <a:xfrm flipV="1">
            <a:off x="4492388" y="3973163"/>
            <a:ext cx="0" cy="66874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xmlns="" id="{9DC47B80-60E1-4B7A-91C2-9BAE32DC1DE2}"/>
              </a:ext>
            </a:extLst>
          </p:cNvPr>
          <p:cNvCxnSpPr/>
          <p:nvPr/>
        </p:nvCxnSpPr>
        <p:spPr>
          <a:xfrm>
            <a:off x="7111620" y="4799338"/>
            <a:ext cx="0" cy="66874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xmlns="" id="{D4D18991-7CED-4FC8-8820-DFD39B2265DE}"/>
              </a:ext>
            </a:extLst>
          </p:cNvPr>
          <p:cNvCxnSpPr/>
          <p:nvPr/>
        </p:nvCxnSpPr>
        <p:spPr>
          <a:xfrm flipV="1">
            <a:off x="7767851" y="4799338"/>
            <a:ext cx="0" cy="66874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02263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</a:rPr>
              <a:t>优点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8</a:t>
            </a:fld>
            <a:endParaRPr lang="zh-CN" altLang="en-US"/>
          </a:p>
        </p:txBody>
      </p:sp>
      <p:grpSp>
        <p:nvGrpSpPr>
          <p:cNvPr id="5" name="0fd8bebb-7a96-4533-9b50-1fdcac53c870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933691" y="1075831"/>
            <a:ext cx="10407066" cy="5147403"/>
            <a:chOff x="933691" y="1075831"/>
            <a:chExt cx="10407066" cy="5147403"/>
          </a:xfrm>
        </p:grpSpPr>
        <p:sp>
          <p:nvSpPr>
            <p:cNvPr id="6" name="ïş1ïdé"/>
            <p:cNvSpPr/>
            <p:nvPr/>
          </p:nvSpPr>
          <p:spPr bwMode="auto">
            <a:xfrm>
              <a:off x="4100863" y="5193634"/>
              <a:ext cx="1029600" cy="1029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lIns="90000" tIns="46800" rIns="90000" bIns="46800" anchor="ctr">
              <a:normAutofit/>
            </a:bodyPr>
            <a:lstStyle/>
            <a:p>
              <a:pPr marL="0" marR="0" lvl="0" indent="0" algn="ctr" defTabSz="115189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2800" u="sng" dirty="0">
                  <a:solidFill>
                    <a:srgbClr val="FFFFFF"/>
                  </a:solidFill>
                  <a:latin typeface="Impact" panose="020B0806030902050204" pitchFamily="34" charset="0"/>
                </a:rPr>
                <a:t>01</a:t>
              </a:r>
            </a:p>
          </p:txBody>
        </p:sp>
        <p:sp>
          <p:nvSpPr>
            <p:cNvPr id="7" name="îṧḷiḍê"/>
            <p:cNvSpPr/>
            <p:nvPr/>
          </p:nvSpPr>
          <p:spPr bwMode="auto">
            <a:xfrm>
              <a:off x="2149092" y="3005721"/>
              <a:ext cx="1030815" cy="1029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lIns="90000" tIns="46800" rIns="90000" bIns="46800" anchor="ctr">
              <a:normAutofit/>
            </a:bodyPr>
            <a:lstStyle/>
            <a:p>
              <a:pPr marL="0" marR="0" lvl="0" indent="0" algn="ctr" defTabSz="115189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Impact" panose="020B0806030902050204" pitchFamily="34" charset="0"/>
                </a:rPr>
                <a:t>02</a:t>
              </a:r>
            </a:p>
          </p:txBody>
        </p:sp>
        <p:sp>
          <p:nvSpPr>
            <p:cNvPr id="9" name="islíḓè"/>
            <p:cNvSpPr/>
            <p:nvPr/>
          </p:nvSpPr>
          <p:spPr bwMode="auto">
            <a:xfrm>
              <a:off x="8835517" y="3178314"/>
              <a:ext cx="1029600" cy="1029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lIns="90000" tIns="46800" rIns="90000" bIns="46800" anchor="ctr">
              <a:normAutofit/>
            </a:bodyPr>
            <a:lstStyle/>
            <a:p>
              <a:pPr marL="0" marR="0" lvl="0" indent="0" algn="ctr" defTabSz="115189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2800" dirty="0">
                  <a:solidFill>
                    <a:srgbClr val="FFFFFF"/>
                  </a:solidFill>
                  <a:latin typeface="Impact" panose="020B0806030902050204" pitchFamily="34" charset="0"/>
                </a:rPr>
                <a:t>05</a:t>
              </a:r>
            </a:p>
          </p:txBody>
        </p:sp>
        <p:sp>
          <p:nvSpPr>
            <p:cNvPr id="10" name="iṧľide"/>
            <p:cNvSpPr/>
            <p:nvPr/>
          </p:nvSpPr>
          <p:spPr bwMode="auto">
            <a:xfrm>
              <a:off x="5291913" y="1075831"/>
              <a:ext cx="1029600" cy="1029600"/>
            </a:xfrm>
            <a:prstGeom prst="ellipse">
              <a:avLst/>
            </a:pr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lIns="90000" tIns="46800" rIns="90000" bIns="46800" anchor="ctr">
              <a:normAutofit/>
            </a:bodyPr>
            <a:lstStyle/>
            <a:p>
              <a:pPr marL="0" marR="0" lvl="0" indent="0" algn="ctr" defTabSz="115189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4000" dirty="0">
                  <a:solidFill>
                    <a:srgbClr val="FFFFFF"/>
                  </a:solidFill>
                  <a:latin typeface="Impact" panose="020B0806030902050204" pitchFamily="34" charset="0"/>
                </a:rPr>
                <a:t>04</a:t>
              </a:r>
            </a:p>
          </p:txBody>
        </p:sp>
        <p:cxnSp>
          <p:nvCxnSpPr>
            <p:cNvPr id="11" name="直接连接符 10"/>
            <p:cNvCxnSpPr>
              <a:cxnSpLocks/>
              <a:stCxn id="6" idx="1"/>
              <a:endCxn id="7" idx="5"/>
            </p:cNvCxnSpPr>
            <p:nvPr/>
          </p:nvCxnSpPr>
          <p:spPr>
            <a:xfrm flipH="1" flipV="1">
              <a:off x="3028948" y="3884540"/>
              <a:ext cx="1222696" cy="1459875"/>
            </a:xfrm>
            <a:prstGeom prst="line">
              <a:avLst/>
            </a:prstGeom>
            <a:ln w="6350" cap="rnd">
              <a:solidFill>
                <a:schemeClr val="tx1">
                  <a:lumMod val="50000"/>
                  <a:lumOff val="50000"/>
                </a:schemeClr>
              </a:solidFill>
              <a:prstDash val="dash"/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>
              <a:cxnSpLocks/>
              <a:stCxn id="7" idx="7"/>
              <a:endCxn id="10" idx="2"/>
            </p:cNvCxnSpPr>
            <p:nvPr/>
          </p:nvCxnSpPr>
          <p:spPr>
            <a:xfrm flipV="1">
              <a:off x="3028948" y="1590631"/>
              <a:ext cx="2262965" cy="1565871"/>
            </a:xfrm>
            <a:prstGeom prst="line">
              <a:avLst/>
            </a:prstGeom>
            <a:ln w="6350" cap="rnd">
              <a:solidFill>
                <a:schemeClr val="tx1">
                  <a:lumMod val="50000"/>
                  <a:lumOff val="50000"/>
                </a:schemeClr>
              </a:solidFill>
              <a:prstDash val="dash"/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>
              <a:cxnSpLocks/>
              <a:stCxn id="10" idx="6"/>
              <a:endCxn id="9" idx="0"/>
            </p:cNvCxnSpPr>
            <p:nvPr/>
          </p:nvCxnSpPr>
          <p:spPr>
            <a:xfrm>
              <a:off x="6321513" y="1590631"/>
              <a:ext cx="3028804" cy="1587683"/>
            </a:xfrm>
            <a:prstGeom prst="line">
              <a:avLst/>
            </a:prstGeom>
            <a:ln w="6350" cap="rnd">
              <a:solidFill>
                <a:schemeClr val="tx1">
                  <a:lumMod val="50000"/>
                  <a:lumOff val="50000"/>
                </a:schemeClr>
              </a:solidFill>
              <a:prstDash val="dash"/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>
              <a:cxnSpLocks/>
              <a:stCxn id="6" idx="2"/>
            </p:cNvCxnSpPr>
            <p:nvPr/>
          </p:nvCxnSpPr>
          <p:spPr>
            <a:xfrm flipH="1" flipV="1">
              <a:off x="3070049" y="5663802"/>
              <a:ext cx="1030814" cy="44632"/>
            </a:xfrm>
            <a:prstGeom prst="line">
              <a:avLst/>
            </a:prstGeom>
            <a:ln w="6350" cap="rnd">
              <a:solidFill>
                <a:schemeClr val="tx1">
                  <a:lumMod val="50000"/>
                  <a:lumOff val="50000"/>
                </a:schemeClr>
              </a:solidFill>
              <a:prstDash val="dash"/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íṧḻïďè"/>
            <p:cNvSpPr txBox="1"/>
            <p:nvPr/>
          </p:nvSpPr>
          <p:spPr bwMode="auto">
            <a:xfrm>
              <a:off x="1205106" y="5183877"/>
              <a:ext cx="729574" cy="35113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rIns="90000">
              <a:normAutofit lnSpcReduction="10000"/>
            </a:bodyPr>
            <a:lstStyle/>
            <a:p>
              <a:pPr marL="0" marR="0" lvl="0" indent="0" algn="l" defTabSz="914400" rtl="0" eaLnBrk="1" fontAlgn="auto" latinLnBrk="0" hangingPunct="1"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解耦</a:t>
              </a:r>
            </a:p>
          </p:txBody>
        </p:sp>
        <p:sp>
          <p:nvSpPr>
            <p:cNvPr id="19" name="îṣļíďê"/>
            <p:cNvSpPr txBox="1"/>
            <p:nvPr/>
          </p:nvSpPr>
          <p:spPr bwMode="auto">
            <a:xfrm>
              <a:off x="8790984" y="5448854"/>
              <a:ext cx="2195910" cy="351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rIns="90000">
              <a:normAutofit lnSpcReduction="10000"/>
            </a:bodyPr>
            <a:lstStyle/>
            <a:p>
              <a:pPr marL="0" marR="0" lvl="0" indent="0" algn="l" defTabSz="914400" rtl="0" eaLnBrk="1" fontAlgn="auto" latinLnBrk="0" hangingPunct="1"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提高团队开发效率</a:t>
              </a:r>
            </a:p>
          </p:txBody>
        </p:sp>
        <p:sp>
          <p:nvSpPr>
            <p:cNvPr id="21" name="íṩļîḓè"/>
            <p:cNvSpPr txBox="1"/>
            <p:nvPr/>
          </p:nvSpPr>
          <p:spPr bwMode="auto">
            <a:xfrm>
              <a:off x="933691" y="2481710"/>
              <a:ext cx="1316054" cy="351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rIns="90000">
              <a:normAutofit lnSpcReduction="10000"/>
            </a:bodyPr>
            <a:lstStyle/>
            <a:p>
              <a:pPr marL="0" marR="0" lvl="0" indent="0" algn="l" defTabSz="914400" rtl="0" eaLnBrk="1" fontAlgn="auto" latinLnBrk="0" hangingPunct="1"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简化问题</a:t>
              </a:r>
            </a:p>
          </p:txBody>
        </p:sp>
        <p:sp>
          <p:nvSpPr>
            <p:cNvPr id="23" name="i$lïde"/>
            <p:cNvSpPr txBox="1"/>
            <p:nvPr/>
          </p:nvSpPr>
          <p:spPr bwMode="auto">
            <a:xfrm>
              <a:off x="2561014" y="1400134"/>
              <a:ext cx="2518517" cy="3356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rIns="90000">
              <a:noAutofit/>
            </a:bodyPr>
            <a:lstStyle/>
            <a:p>
              <a:pPr marL="0" marR="0" lvl="0" indent="0" algn="l" defTabSz="914400" rtl="0" eaLnBrk="1" fontAlgn="auto" latinLnBrk="0" hangingPunct="1"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降低系统维护与升级成本</a:t>
              </a:r>
            </a:p>
          </p:txBody>
        </p:sp>
        <p:sp>
          <p:nvSpPr>
            <p:cNvPr id="25" name="ísḻîḑé"/>
            <p:cNvSpPr txBox="1"/>
            <p:nvPr/>
          </p:nvSpPr>
          <p:spPr bwMode="auto">
            <a:xfrm>
              <a:off x="9144847" y="2768401"/>
              <a:ext cx="2195910" cy="351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rIns="90000">
              <a:normAutofit lnSpcReduction="10000"/>
            </a:bodyPr>
            <a:lstStyle/>
            <a:p>
              <a:pPr marL="0" marR="0" lvl="0" indent="0" algn="l" defTabSz="914400" rtl="0" eaLnBrk="1" fontAlgn="auto" latinLnBrk="0" hangingPunct="1"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逻辑复用</a:t>
              </a:r>
              <a:r>
                <a:rPr kumimoji="0" lang="en-US" altLang="zh-CN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/</a:t>
              </a:r>
              <a:r>
                <a:rPr kumimoji="0" lang="zh-CN" altLang="en-US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代码复用</a:t>
              </a:r>
            </a:p>
          </p:txBody>
        </p:sp>
        <p:sp>
          <p:nvSpPr>
            <p:cNvPr id="26" name="íŝ1îḑé"/>
            <p:cNvSpPr/>
            <p:nvPr/>
          </p:nvSpPr>
          <p:spPr bwMode="auto">
            <a:xfrm>
              <a:off x="6546739" y="5193634"/>
              <a:ext cx="1029600" cy="1029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lIns="90000" tIns="46800" rIns="90000" bIns="46800" anchor="ctr">
              <a:normAutofit/>
            </a:bodyPr>
            <a:lstStyle/>
            <a:p>
              <a:pPr marL="0" marR="0" lvl="0" indent="0" algn="ctr" defTabSz="115189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2800" dirty="0">
                  <a:solidFill>
                    <a:srgbClr val="FFFFFF"/>
                  </a:solidFill>
                  <a:latin typeface="Impact" panose="020B0806030902050204" pitchFamily="34" charset="0"/>
                </a:rPr>
                <a:t>06</a:t>
              </a:r>
            </a:p>
          </p:txBody>
        </p:sp>
        <p:cxnSp>
          <p:nvCxnSpPr>
            <p:cNvPr id="27" name="直接连接符 26"/>
            <p:cNvCxnSpPr>
              <a:cxnSpLocks/>
              <a:stCxn id="9" idx="4"/>
              <a:endCxn id="26" idx="6"/>
            </p:cNvCxnSpPr>
            <p:nvPr/>
          </p:nvCxnSpPr>
          <p:spPr>
            <a:xfrm flipH="1">
              <a:off x="7576339" y="4207914"/>
              <a:ext cx="1773978" cy="1500520"/>
            </a:xfrm>
            <a:prstGeom prst="line">
              <a:avLst/>
            </a:prstGeom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>
              <a:cxnSpLocks/>
              <a:stCxn id="26" idx="6"/>
            </p:cNvCxnSpPr>
            <p:nvPr/>
          </p:nvCxnSpPr>
          <p:spPr>
            <a:xfrm>
              <a:off x="7576339" y="5708434"/>
              <a:ext cx="1099825" cy="43893"/>
            </a:xfrm>
            <a:prstGeom prst="line">
              <a:avLst/>
            </a:prstGeom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57" name="组合 56">
            <a:extLst>
              <a:ext uri="{FF2B5EF4-FFF2-40B4-BE49-F238E27FC236}">
                <a16:creationId xmlns:a16="http://schemas.microsoft.com/office/drawing/2014/main" xmlns="" id="{963FAE58-B683-411A-9304-CF66FEB18234}"/>
              </a:ext>
            </a:extLst>
          </p:cNvPr>
          <p:cNvGrpSpPr/>
          <p:nvPr/>
        </p:nvGrpSpPr>
        <p:grpSpPr>
          <a:xfrm>
            <a:off x="3870202" y="2930139"/>
            <a:ext cx="4313008" cy="1178695"/>
            <a:chOff x="1616135" y="2620497"/>
            <a:chExt cx="9329902" cy="1636589"/>
          </a:xfrm>
        </p:grpSpPr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xmlns="" id="{0893C703-919B-4853-B232-07275E29B298}"/>
                </a:ext>
              </a:extLst>
            </p:cNvPr>
            <p:cNvSpPr txBox="1"/>
            <p:nvPr/>
          </p:nvSpPr>
          <p:spPr>
            <a:xfrm>
              <a:off x="2303846" y="2773904"/>
              <a:ext cx="8642191" cy="56457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zh-CN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Calibri" panose="020F0502020204030204" charset="0"/>
                </a:rPr>
                <a:t>分层化相当于把软件横向切几刀，模块化相当于把软件纵向切几刀</a:t>
              </a:r>
              <a:endParaRPr lang="zh-CN" altLang="x-none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Calibri" panose="020F0502020204030204" charset="0"/>
              </a:endParaRPr>
            </a:p>
          </p:txBody>
        </p:sp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xmlns="" id="{4E2D212F-5EF3-49F5-B999-B553C6CA7508}"/>
                </a:ext>
              </a:extLst>
            </p:cNvPr>
            <p:cNvSpPr txBox="1"/>
            <p:nvPr/>
          </p:nvSpPr>
          <p:spPr>
            <a:xfrm>
              <a:off x="1616135" y="2620497"/>
              <a:ext cx="810762" cy="87139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4000" dirty="0">
                  <a:solidFill>
                    <a:srgbClr val="FF5485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Arial" panose="020B0604020202020204" pitchFamily="34" charset="0"/>
                  <a:sym typeface="Calibri" panose="020F0502020204030204" charset="0"/>
                </a:rPr>
                <a:t>“</a:t>
              </a:r>
              <a:endParaRPr lang="zh-CN" altLang="x-none" sz="4000" dirty="0">
                <a:solidFill>
                  <a:srgbClr val="FF5485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  <a:sym typeface="Calibri" panose="020F0502020204030204" charset="0"/>
              </a:endParaRPr>
            </a:p>
          </p:txBody>
        </p:sp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xmlns="" id="{CA01EB93-E6DD-4262-A089-303F6050A4E2}"/>
                </a:ext>
              </a:extLst>
            </p:cNvPr>
            <p:cNvSpPr txBox="1"/>
            <p:nvPr/>
          </p:nvSpPr>
          <p:spPr>
            <a:xfrm>
              <a:off x="9293793" y="3385694"/>
              <a:ext cx="810761" cy="87139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>
              <a:defPPr>
                <a:defRPr lang="zh-CN"/>
              </a:defPPr>
              <a:lvl1pPr algn="ctr">
                <a:lnSpc>
                  <a:spcPct val="150000"/>
                </a:lnSpc>
                <a:defRPr sz="4000">
                  <a:solidFill>
                    <a:srgbClr val="FF5485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Arial" panose="020B0604020202020204" pitchFamily="34" charset="0"/>
                </a:defRPr>
              </a:lvl1pPr>
            </a:lstStyle>
            <a:p>
              <a:r>
                <a:rPr lang="zh-CN" altLang="en-US" dirty="0">
                  <a:sym typeface="Calibri" panose="020F0502020204030204" charset="0"/>
                </a:rPr>
                <a:t>”</a:t>
              </a:r>
              <a:endParaRPr lang="zh-CN" altLang="x-none" dirty="0">
                <a:sym typeface="Calibri" panose="020F050202020403020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449041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3828472" y="2854118"/>
            <a:ext cx="4535055" cy="656792"/>
          </a:xfrm>
        </p:spPr>
        <p:txBody>
          <a:bodyPr>
            <a:normAutofit/>
          </a:bodyPr>
          <a:lstStyle/>
          <a:p>
            <a:r>
              <a:rPr lang="zh-CN" altLang="en-US" dirty="0"/>
              <a:t>分层领域模型</a:t>
            </a:r>
            <a:endParaRPr lang="zh-CN" altLang="en-US" b="0" dirty="0"/>
          </a:p>
        </p:txBody>
      </p:sp>
      <p:cxnSp>
        <p:nvCxnSpPr>
          <p:cNvPr id="44" name="直接连接符 43"/>
          <p:cNvCxnSpPr/>
          <p:nvPr/>
        </p:nvCxnSpPr>
        <p:spPr>
          <a:xfrm>
            <a:off x="3527137" y="2854118"/>
            <a:ext cx="5137727" cy="0"/>
          </a:xfrm>
          <a:prstGeom prst="line">
            <a:avLst/>
          </a:prstGeom>
          <a:ln>
            <a:solidFill>
              <a:srgbClr val="D61E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5584241" y="1824632"/>
            <a:ext cx="102351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/03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 TOOLS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ISLIDE.GUIDESSETTING" val="{&quot;Id&quot;:&quot;GuidesStyle_Normal&quot;,&quot;Name&quot;:&quot;正常&quot;,&quot;HeaderHeight&quot;:15.0,&quot;FooterHeight&quot;:9.0,&quot;SideMargin&quot;:5.5,&quot;TopMargin&quot;:0.0,&quot;BottomMargin&quot;:0.0,&quot;IntervalMargin&quot;:1.5}"/>
  <p:tag name="ISLIDE.THEME" val="e40fa917-312c-4302-8b43-b62bb8434e9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215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311f4e3a-3ee7-457c-b621-80829db5ec0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0fd8bebb-7a96-4533-9b50-1fdcac53c87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6bdf9583-8ae2-462c-8c75-8bdbdaf1d268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4ce0353e-2c1b-4b83-8b9f-2a69efa1e97e"/>
</p:tagLst>
</file>

<file path=ppt/theme/theme1.xml><?xml version="1.0" encoding="utf-8"?>
<a:theme xmlns:a="http://schemas.openxmlformats.org/drawingml/2006/main" name="主题5">
  <a:themeElements>
    <a:clrScheme name="20171020-02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D61E42"/>
      </a:accent1>
      <a:accent2>
        <a:srgbClr val="0181B5"/>
      </a:accent2>
      <a:accent3>
        <a:srgbClr val="8C1670"/>
      </a:accent3>
      <a:accent4>
        <a:srgbClr val="008A9F"/>
      </a:accent4>
      <a:accent5>
        <a:srgbClr val="14438A"/>
      </a:accent5>
      <a:accent6>
        <a:srgbClr val="116584"/>
      </a:accent6>
      <a:hlink>
        <a:srgbClr val="86BC25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PLUS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20171020-02">
    <a:dk1>
      <a:srgbClr val="000000"/>
    </a:dk1>
    <a:lt1>
      <a:srgbClr val="FFFFFF"/>
    </a:lt1>
    <a:dk2>
      <a:srgbClr val="778495"/>
    </a:dk2>
    <a:lt2>
      <a:srgbClr val="F0F0F0"/>
    </a:lt2>
    <a:accent1>
      <a:srgbClr val="D61E42"/>
    </a:accent1>
    <a:accent2>
      <a:srgbClr val="0181B5"/>
    </a:accent2>
    <a:accent3>
      <a:srgbClr val="8C1670"/>
    </a:accent3>
    <a:accent4>
      <a:srgbClr val="008A9F"/>
    </a:accent4>
    <a:accent5>
      <a:srgbClr val="14438A"/>
    </a:accent5>
    <a:accent6>
      <a:srgbClr val="116584"/>
    </a:accent6>
    <a:hlink>
      <a:srgbClr val="86BC25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20171020-02">
    <a:dk1>
      <a:srgbClr val="000000"/>
    </a:dk1>
    <a:lt1>
      <a:srgbClr val="FFFFFF"/>
    </a:lt1>
    <a:dk2>
      <a:srgbClr val="778495"/>
    </a:dk2>
    <a:lt2>
      <a:srgbClr val="F0F0F0"/>
    </a:lt2>
    <a:accent1>
      <a:srgbClr val="D61E42"/>
    </a:accent1>
    <a:accent2>
      <a:srgbClr val="0181B5"/>
    </a:accent2>
    <a:accent3>
      <a:srgbClr val="8C1670"/>
    </a:accent3>
    <a:accent4>
      <a:srgbClr val="008A9F"/>
    </a:accent4>
    <a:accent5>
      <a:srgbClr val="14438A"/>
    </a:accent5>
    <a:accent6>
      <a:srgbClr val="116584"/>
    </a:accent6>
    <a:hlink>
      <a:srgbClr val="86BC25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20171020-02">
    <a:dk1>
      <a:srgbClr val="000000"/>
    </a:dk1>
    <a:lt1>
      <a:srgbClr val="FFFFFF"/>
    </a:lt1>
    <a:dk2>
      <a:srgbClr val="778495"/>
    </a:dk2>
    <a:lt2>
      <a:srgbClr val="F0F0F0"/>
    </a:lt2>
    <a:accent1>
      <a:srgbClr val="D61E42"/>
    </a:accent1>
    <a:accent2>
      <a:srgbClr val="0181B5"/>
    </a:accent2>
    <a:accent3>
      <a:srgbClr val="8C1670"/>
    </a:accent3>
    <a:accent4>
      <a:srgbClr val="008A9F"/>
    </a:accent4>
    <a:accent5>
      <a:srgbClr val="14438A"/>
    </a:accent5>
    <a:accent6>
      <a:srgbClr val="116584"/>
    </a:accent6>
    <a:hlink>
      <a:srgbClr val="86BC25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2905</TotalTime>
  <Words>1887</Words>
  <Application>Microsoft Office PowerPoint</Application>
  <PresentationFormat>宽屏</PresentationFormat>
  <Paragraphs>325</Paragraphs>
  <Slides>32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32</vt:i4>
      </vt:variant>
    </vt:vector>
  </HeadingPairs>
  <TitlesOfParts>
    <vt:vector size="43" baseType="lpstr">
      <vt:lpstr>黑体</vt:lpstr>
      <vt:lpstr>宋体</vt:lpstr>
      <vt:lpstr>微软雅黑</vt:lpstr>
      <vt:lpstr>微软雅黑 Light</vt:lpstr>
      <vt:lpstr>Arial</vt:lpstr>
      <vt:lpstr>Calibri</vt:lpstr>
      <vt:lpstr>Impact</vt:lpstr>
      <vt:lpstr>Segoe UI Light</vt:lpstr>
      <vt:lpstr>Wingdings</vt:lpstr>
      <vt:lpstr>主题5</vt:lpstr>
      <vt:lpstr>OfficePLUS</vt:lpstr>
      <vt:lpstr>Java项目结构一一领域模型</vt:lpstr>
      <vt:lpstr>PowerPoint 演示文稿</vt:lpstr>
      <vt:lpstr>引言</vt:lpstr>
      <vt:lpstr>引言</vt:lpstr>
      <vt:lpstr>应用分层</vt:lpstr>
      <vt:lpstr>三层架构</vt:lpstr>
      <vt:lpstr>《阿里巴巴开发手册》应用分层</vt:lpstr>
      <vt:lpstr>优点</vt:lpstr>
      <vt:lpstr>分层领域模型</vt:lpstr>
      <vt:lpstr>POJO</vt:lpstr>
      <vt:lpstr>javabean</vt:lpstr>
      <vt:lpstr>domain、model、entity</vt:lpstr>
      <vt:lpstr>分层领域模型规约参考-《阿里参考手册》</vt:lpstr>
      <vt:lpstr>包命名</vt:lpstr>
      <vt:lpstr>PowerPoint 演示文稿</vt:lpstr>
      <vt:lpstr>优点</vt:lpstr>
      <vt:lpstr>优点</vt:lpstr>
      <vt:lpstr>优点</vt:lpstr>
      <vt:lpstr>分层领域模型带来的问题</vt:lpstr>
      <vt:lpstr>分层领域模型转换工具</vt:lpstr>
      <vt:lpstr>转换需要考虑的问题</vt:lpstr>
      <vt:lpstr>分层领域模型转换工具-PK</vt:lpstr>
      <vt:lpstr>转换工具-实践</vt:lpstr>
      <vt:lpstr>编写规范</vt:lpstr>
      <vt:lpstr>编写规范</vt:lpstr>
      <vt:lpstr>编写规范-类命名</vt:lpstr>
      <vt:lpstr>编写规范-类命名</vt:lpstr>
      <vt:lpstr>编写规范-属性规则</vt:lpstr>
      <vt:lpstr>编写规范-属性规则</vt:lpstr>
      <vt:lpstr>编写规范-属性规则</vt:lpstr>
      <vt:lpstr>编写规范-其他</vt:lpstr>
      <vt:lpstr>Thanks. And Your Slogan Here.</vt:lpstr>
    </vt:vector>
  </TitlesOfParts>
  <Manager>iSlide</Manager>
  <Company>iSlide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Microsoft 帐户</cp:lastModifiedBy>
  <cp:revision>351</cp:revision>
  <cp:lastPrinted>2017-10-26T16:00:00Z</cp:lastPrinted>
  <dcterms:created xsi:type="dcterms:W3CDTF">2017-10-26T16:00:00Z</dcterms:created>
  <dcterms:modified xsi:type="dcterms:W3CDTF">2020-10-24T13:43:19Z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48706f29-9ca0-418e-876d-de7b156ca083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v-yunxl@microsoft.com</vt:lpwstr>
  </property>
  <property fmtid="{D5CDD505-2E9C-101B-9397-08002B2CF9AE}" pid="6" name="MSIP_Label_f42aa342-8706-4288-bd11-ebb85995028c_SetDate">
    <vt:lpwstr>2018-11-16T07:35:48.1262661Z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  <property fmtid="{D5CDD505-2E9C-101B-9397-08002B2CF9AE}" pid="11" name="KSOProductBuildVer">
    <vt:lpwstr>2052-11.1.0.9339</vt:lpwstr>
  </property>
</Properties>
</file>