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330" r:id="rId3"/>
    <p:sldId id="379" r:id="rId4"/>
    <p:sldId id="343" r:id="rId5"/>
    <p:sldId id="378" r:id="rId6"/>
    <p:sldId id="380" r:id="rId7"/>
    <p:sldId id="382" r:id="rId8"/>
    <p:sldId id="381" r:id="rId9"/>
    <p:sldId id="385" r:id="rId10"/>
    <p:sldId id="383" r:id="rId11"/>
    <p:sldId id="384" r:id="rId12"/>
    <p:sldId id="386" r:id="rId13"/>
    <p:sldId id="387" r:id="rId14"/>
    <p:sldId id="388" r:id="rId15"/>
    <p:sldId id="389" r:id="rId16"/>
    <p:sldId id="390" r:id="rId17"/>
    <p:sldId id="391" r:id="rId18"/>
    <p:sldId id="392" r:id="rId19"/>
    <p:sldId id="393" r:id="rId20"/>
    <p:sldId id="395" r:id="rId21"/>
    <p:sldId id="394" r:id="rId22"/>
    <p:sldId id="396" r:id="rId23"/>
    <p:sldId id="397" r:id="rId24"/>
    <p:sldId id="398" r:id="rId25"/>
    <p:sldId id="399" r:id="rId26"/>
    <p:sldId id="401" r:id="rId27"/>
    <p:sldId id="400" r:id="rId28"/>
    <p:sldId id="402" r:id="rId29"/>
    <p:sldId id="404" r:id="rId30"/>
    <p:sldId id="405" r:id="rId31"/>
    <p:sldId id="406" r:id="rId32"/>
    <p:sldId id="407" r:id="rId33"/>
    <p:sldId id="408" r:id="rId34"/>
    <p:sldId id="409" r:id="rId35"/>
    <p:sldId id="410" r:id="rId36"/>
    <p:sldId id="411" r:id="rId37"/>
  </p:sldIdLst>
  <p:sldSz cx="9144000" cy="5143500" type="screen16x9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6666"/>
    <a:srgbClr val="FF3399"/>
    <a:srgbClr val="005BAC"/>
    <a:srgbClr val="CCCCCC"/>
    <a:srgbClr val="464646"/>
    <a:srgbClr val="00D6B5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0000" autoAdjust="0"/>
    <p:restoredTop sz="95370" autoAdjust="0"/>
  </p:normalViewPr>
  <p:slideViewPr>
    <p:cSldViewPr snapToGrid="0">
      <p:cViewPr varScale="1">
        <p:scale>
          <a:sx n="151" d="100"/>
          <a:sy n="151" d="100"/>
        </p:scale>
        <p:origin x="216" y="288"/>
      </p:cViewPr>
      <p:guideLst>
        <p:guide orient="horz" pos="162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高翔" userId="1a7361d22c554503" providerId="LiveId" clId="{F9131DA9-4CE7-4C1D-8567-91ABCEF92290}"/>
    <pc:docChg chg="modSld">
      <pc:chgData name="高翔" userId="1a7361d22c554503" providerId="LiveId" clId="{F9131DA9-4CE7-4C1D-8567-91ABCEF92290}" dt="2017-12-02T17:12:13.099" v="0"/>
      <pc:docMkLst>
        <pc:docMk/>
      </pc:docMkLst>
      <pc:sldChg chg="addSp">
        <pc:chgData name="高翔" userId="1a7361d22c554503" providerId="LiveId" clId="{F9131DA9-4CE7-4C1D-8567-91ABCEF92290}" dt="2017-12-02T17:12:13.099" v="0"/>
        <pc:sldMkLst>
          <pc:docMk/>
          <pc:sldMk cId="0" sldId="330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0" sldId="330"/>
            <ac:inkMk id="3" creationId="{08EA1CD1-D766-4705-8DAB-221141368E57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1311630456" sldId="332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1311630456" sldId="332"/>
            <ac:inkMk id="3" creationId="{BF929BF1-EC54-404D-B80E-4375BD60EAD7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1511390209" sldId="356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1511390209" sldId="356"/>
            <ac:inkMk id="3" creationId="{0E0B1AD3-49BF-4FA3-A5E2-8E50C130954A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1732959365" sldId="357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1732959365" sldId="357"/>
            <ac:inkMk id="3" creationId="{B47BF710-0EE7-4782-BF40-13B127E98CBC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387380533" sldId="358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387380533" sldId="358"/>
            <ac:inkMk id="3" creationId="{3A3A4EF6-532D-46FC-AEF7-1C450F13BCA6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1761271275" sldId="360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1761271275" sldId="360"/>
            <ac:inkMk id="4" creationId="{B6E57B69-9B91-421C-82E1-A9F51FBF7F64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971230739" sldId="361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971230739" sldId="361"/>
            <ac:inkMk id="3" creationId="{1CE85EE5-E824-46D2-B75A-1FB86BDC2F4A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427923575" sldId="362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427923575" sldId="362"/>
            <ac:inkMk id="3" creationId="{16491B24-B191-4E1E-AD05-57EE4A6C679E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360156541" sldId="363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360156541" sldId="363"/>
            <ac:inkMk id="5" creationId="{39489BCA-3B34-4703-BBC2-86D8DE945D3A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968179389" sldId="364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968179389" sldId="364"/>
            <ac:inkMk id="3" creationId="{B293F023-BC9C-45F7-8042-456257C6846D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619044067" sldId="366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619044067" sldId="366"/>
            <ac:inkMk id="3" creationId="{8F32EF13-3FE0-4068-A93C-11540359FF18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1846139741" sldId="367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1846139741" sldId="367"/>
            <ac:inkMk id="4" creationId="{0D1B10D3-1460-4DEB-B4E1-CAB161D2464F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1825974558" sldId="368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1825974558" sldId="368"/>
            <ac:inkMk id="4" creationId="{07D5216A-BEA7-4ADA-94D9-3C1AC1BC9562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395717848" sldId="369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395717848" sldId="369"/>
            <ac:inkMk id="3" creationId="{BC10B758-ED3F-4706-A8D2-71ED950ECB4C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1205332226" sldId="370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1205332226" sldId="370"/>
            <ac:inkMk id="3" creationId="{3120E238-C71C-4839-B6A2-F27D04D142F1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1698925422" sldId="372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1698925422" sldId="372"/>
            <ac:inkMk id="6" creationId="{0497522D-9744-42DA-90A6-1293F36F7023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1298387149" sldId="373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1298387149" sldId="373"/>
            <ac:inkMk id="3" creationId="{903A6B24-0600-4565-84CE-99C686DBA3A6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348047073" sldId="374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348047073" sldId="374"/>
            <ac:inkMk id="16" creationId="{FEEC5DDC-80D8-4CF6-A1BC-0218D1D7E765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1218816262" sldId="375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1218816262" sldId="375"/>
            <ac:inkMk id="3" creationId="{954978DE-B1AB-4CF2-AD20-AEA4D68F7712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1849733565" sldId="376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1849733565" sldId="376"/>
            <ac:inkMk id="3" creationId="{40A2BF5F-75E1-48E6-9755-0E2C54AA4532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1733529098" sldId="378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1733529098" sldId="378"/>
            <ac:inkMk id="3" creationId="{3FCF5DB2-4085-464B-BF35-BF6902D5FACE}"/>
          </ac:inkMkLst>
        </pc:inkChg>
      </pc:sldChg>
    </pc:docChg>
  </pc:docChgLst>
  <pc:docChgLst>
    <pc:chgData name="高翔" userId="1a7361d22c554503" providerId="LiveId" clId="{01848C4F-A8C3-4166-A843-C8858282F8FF}"/>
    <pc:docChg chg="modSld">
      <pc:chgData name="高翔" userId="1a7361d22c554503" providerId="LiveId" clId="{01848C4F-A8C3-4166-A843-C8858282F8FF}" dt="2017-12-09T15:42:15.637" v="0"/>
      <pc:docMkLst>
        <pc:docMk/>
      </pc:docMkLst>
      <pc:sldChg chg="addSp">
        <pc:chgData name="高翔" userId="1a7361d22c554503" providerId="LiveId" clId="{01848C4F-A8C3-4166-A843-C8858282F8FF}" dt="2017-12-09T15:42:15.637" v="0"/>
        <pc:sldMkLst>
          <pc:docMk/>
          <pc:sldMk cId="1733529098" sldId="378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1733529098" sldId="378"/>
            <ac:inkMk id="3" creationId="{71105FBB-D720-456A-B3C6-58C56E46CAA3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1323614740" sldId="379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1323614740" sldId="379"/>
            <ac:inkMk id="3" creationId="{054F70C2-F32D-4890-8366-611BEE987777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501097165" sldId="380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501097165" sldId="380"/>
            <ac:inkMk id="3" creationId="{6F8B40FB-3EA3-439D-A9D3-29BC414FCFA1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2012889375" sldId="382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2012889375" sldId="382"/>
            <ac:inkMk id="4" creationId="{E30BA57C-B8DE-4BBF-9516-0FF235169E7B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960060420" sldId="383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960060420" sldId="383"/>
            <ac:inkMk id="3" creationId="{D0A24903-9DA8-44C5-827D-394AE4D752B1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3475402" sldId="384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3475402" sldId="384"/>
            <ac:inkMk id="3" creationId="{FD150382-1ABF-4978-9F71-F6EE602D8799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1640488916" sldId="386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1640488916" sldId="386"/>
            <ac:inkMk id="3" creationId="{2688B83E-B9CE-4380-BC91-DC8E99961053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425078226" sldId="387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425078226" sldId="387"/>
            <ac:inkMk id="4" creationId="{777D7590-CC65-4EDB-BACF-022CED82A4C3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340627257" sldId="388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340627257" sldId="388"/>
            <ac:inkMk id="3" creationId="{8ADABB6F-0881-4947-A751-36638BAE84B8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2130968814" sldId="389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2130968814" sldId="389"/>
            <ac:inkMk id="3" creationId="{BD204585-03A5-4528-9387-A4FA2024C964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1322930496" sldId="390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1322930496" sldId="390"/>
            <ac:inkMk id="3" creationId="{66FEAEF8-B8A6-4CAD-A62F-11F7A8CEEA9D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1062037691" sldId="391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1062037691" sldId="391"/>
            <ac:inkMk id="4" creationId="{146E1FFB-9E0E-47AA-84D6-6E952DBAE85F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944403680" sldId="392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944403680" sldId="392"/>
            <ac:inkMk id="4" creationId="{C2466C30-B214-4791-8FB8-81BB528AF1D6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2035890044" sldId="393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2035890044" sldId="393"/>
            <ac:inkMk id="3" creationId="{B43EF7AB-F541-4087-958C-F4DAAA3F87CC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1247045540" sldId="394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1247045540" sldId="394"/>
            <ac:inkMk id="3" creationId="{6D9B9EB1-9816-4A48-875A-AE22FF73CE5F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384934190" sldId="396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384934190" sldId="396"/>
            <ac:inkMk id="3" creationId="{E76F58FF-D6F0-44D7-B5D0-7D95BACB3B3D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1414835536" sldId="397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1414835536" sldId="397"/>
            <ac:inkMk id="4" creationId="{9E69E241-8FDD-4306-9E21-6B171DA04B9B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1727917589" sldId="398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1727917589" sldId="398"/>
            <ac:inkMk id="4" creationId="{09FFE40A-5352-4B1D-9676-E7EF22403EBC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1119477270" sldId="400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1119477270" sldId="400"/>
            <ac:inkMk id="3" creationId="{7A03F5E2-83F1-4A9B-9F40-75C807C639BB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502825691" sldId="402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502825691" sldId="402"/>
            <ac:inkMk id="3" creationId="{EF021E11-9F15-4516-A996-81AABF4B017B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844251156" sldId="404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844251156" sldId="404"/>
            <ac:inkMk id="3" creationId="{F114C83C-71BA-462C-9A56-EEB312DEE82E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535186056" sldId="405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535186056" sldId="405"/>
            <ac:inkMk id="4" creationId="{9E6B73F1-2E34-40D2-AC5C-CE6AADFD4C5A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1990197588" sldId="406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1990197588" sldId="406"/>
            <ac:inkMk id="3" creationId="{E3D75814-FF35-4DD4-8901-A38A4CBF80CB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2041204832" sldId="407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2041204832" sldId="407"/>
            <ac:inkMk id="3" creationId="{E53AA5FA-4789-4593-B41A-958107CE4A2B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1522808431" sldId="408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1522808431" sldId="408"/>
            <ac:inkMk id="3" creationId="{7F7655CD-057A-4EB9-A508-C7E185FAC6CB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144576061" sldId="409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144576061" sldId="409"/>
            <ac:inkMk id="3" creationId="{821DA83D-2F2D-48FA-A1BC-8510CC342CCB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396883055" sldId="410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396883055" sldId="410"/>
            <ac:inkMk id="3" creationId="{4CE72405-CCDC-40A5-B135-99F961AAFD85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2-09T14:40:13.8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14539 3999 140 0,'-5'0'55'0,"2"0"-30"0,0 0-14 0,3 0 15 16,0 0-1-1,0 0 0-15,0 0-3 0,0 0-2 16,0 0-10-16,0 0-2 0,3 0-1 16,2 0-3-16,3 0-3 15,5-2 0-15,1-3-1 16,-1 0 0-16,3 3 0 16,0-5 0-16,2 2 0 15,-2 3-3-15,-3-3 2 16,0 5-8-16,-2-2-2 15,-3-3-27-15,-8 5-13 16,0 0-35 0</inkml:trace>
  <inkml:trace contextRef="#ctx0" brushRef="#br0" timeOffset="659.8823">14499 4173 144 0,'-2'12'55'0,"7"-10"-30"0,5-2-18 16,-4 0 15-16,2 0 4 16,2 0 5-16,3-2-9 15,3-3 0-15,0 5-13 16,0-2 1-16,0-3 1 0,2-2-9 16,-4 5 0-16,-1-3-2 15,0-2 0-15,-2 2 0 16,-3 3 0-16,0-3-3 15,-3 5 2-15,-2-2-6 16,-1-3 0-16,-2 5 1 0,-2 0 1 16,-1 0 0-16,-2 7 1 15,-3 0 3-15,0-2 0 16,0 7 3-16,-5-3 1 16,-6 10-1-16,1 0-2 15,-1-3 3-15,3 3 0 16,0 2 3-16,3-2 3 15,0 0-4-15,0 2-1 16,2-2 4-16,0-3 3 16,3-4-4-16,3 2 1 15,3-7-3-15,2 0 0 16,2-2-1-16,6-5 0 0,0-5-2 16,3 3 1-16,5-5-4 15,-1-5-2-15,1 5-1 16,-3-5 3-16,1 3-16 15,-4-3-3-15,-2 5-6 16,3-5 1-16,-6-2 5 16,-2 7 2-16,-1-5 11 15,1 5 3-15,0 0 6 16,-1 5 1-16,1 4 5 16,2-2 5-16,1 7 2 15,2 5 0-15,-1 2 1 16,1 7 0-16,0-2-6 15,3 2-4-15,-3-2-6 16,0 2 0-16,-3-2-2 0,0 0-2 16,-5-19-79-1,-2-5-21 1</inkml:trace>
  <inkml:trace contextRef="#ctx0" brushRef="#br0" timeOffset="1035.9303">14256 4211 160 0,'-6'7'60'0,"6"7"-32"0,0-5-22 0,0-4 28 15,0 7-7-15,0-3-7 16,-2 3-2-16,-1 2-11 15,1 5-2-15,-1 2 1 0,0 0-3 16,1 12 0-16,2 0 3 16,0-5 1-16,0 3-1 15,2-10 1-15,4 0-4 16,1 0 0-16,7-4 3 16,4-8 1-16,6 3-3 15,2-10-1-15,6 3-3 16,3-5-1-16,2-5 3 15,0 5 1-15,0-7-1 16,-5 5-2-16,-3-3 1 16,-3-2 1-16,-2 0-32 0,0 0-14 15,-6 2-69 1</inkml:trace>
  <inkml:trace contextRef="#ctx0" brushRef="#br0" timeOffset="1426.7828">14920 4072 128 0,'-13'0'49'0,"7"12"-26"0,1-3-5 15,5-9 20-15,0 7-10 16,0-7-1-16,3 5-7 16,2-3-3-16,3 3-9 15,5-5-1-15,3 2 3 0,3-2-2 16,-4 0 1-16,1 0-3 15,0 0-1-15,-3-7-1 16,1 7 2-16,-4 0-8 0,-4 5 0 16,-4 2-29-1,-2-2-11-15,0 2-30 16,-2 2-43-16,-6-2 31 16</inkml:trace>
  <inkml:trace contextRef="#ctx0" brushRef="#br0" timeOffset="1950.8275">14851 4352 140 0,'3'7'52'0,"2"-7"-28"0,6 0-6 0,-6 0 20 16,5-5-6-16,4 3-1 0,-1-5-11 16,5 0-2-1,4-3-11-15,-4 3-2 0,-2 0 1 0,0 0-3 16,-3 0 0-16,0 5-1 15,-2-3 1-15,-3 5-4 16,-3 0 0-16,-5 0-4 16,0 5-1-16,-2-3-2 15,-1 5 0-15,-5 7 2 16,-5-2 2-16,-1 2 2 16,1 0 3-16,3 5 2 15,-1 0 1-15,0 2 2 16,1 0 1-16,2-2 1 15,3 0 0-15,2-5-4 16,0-7-1-16,3 0-3 16,3 0-3-16,2-7-1 15,1-2 3-15,-1-15-13 0,5 3-6 16,-2-5-5-16,6 3-2 16,-4-3 4-16,-2 5 3 15,0 2 12-15,-3 5 7 16,1 0 5-16,-1 5 5 15,0 2 9-15,-2 2 6 16,0 5-4-16,-1 5-2 16,1 2-8-16,0 7-2 15,-1-2-4-15,3-5-1 16,1 0-19-16,-1-7-7 16,0 0-56-1,3-2-46-15,0-24 47 16</inkml:trace>
  <inkml:trace contextRef="#ctx0" brushRef="#br0" timeOffset="2213.573">15335 4013 232 0,'6'0'88'0,"-4"0"-48"0,1 7-25 16,-1-2 26-16,-2 2-20 15,0 5 1 1,-2 9-7-16,-3 7-9 16,-1-2-5-16,-2 2-2 0,-5 5 1 0,3 0 0 15,-4 0-11-15,1 0-5 16,-3-5-19-16,3-2-7 16,0-7-18-16,-1-5-7 15,-1-7-19 1</inkml:trace>
  <inkml:trace contextRef="#ctx0" brushRef="#br0" timeOffset="2537.6255">15068 4239 172 0,'3'-19'66'0,"2"17"-36"0,6-3-20 0,-4 3 17 16,4-3-7-16,5-2-1 15,2 0-5-15,6-5 1 16,3 5-8-16,-1 0 2 0,1 0 2 0,-1 0-2 15,3 2 0-15,3-2-3 16,-8 7 1-16,0 0 0 16,-6 5 1-16,-2-3 0 15,-3 10 2-15,-2-5-3 16,-3 12 1-16,-3 2-3 16,-5 0 0-16,0-2-1 15,-3 2 2-15,-5 5-3 16,-7-5 0-16,-1 3-1 15,-3-8 1-15,1-2-7 16,-4-2-1-16,-4-5-34 16,5-2-11-16,2-10-30 0,9-2-10 15,7-5-1 1</inkml:trace>
  <inkml:trace contextRef="#ctx0" brushRef="#br0" timeOffset="3483.6809">16314 4119 156 0,'13'-7'57'0,"1"9"-30"0,2-4-14 16,-9-5 19-16,4 2-12 15,2-2-1-15,1 0-5 16,4 0-1-16,-2 0-7 16,2 0 0-16,-2 2 4 0,0 5-2 0,-3-2 1 15,1 4 1-15,-4 3 1 16,-2 4-1-16,0 3-1 15,-5 2-3-15,-3-2-1 16,-3 7-3-16,-5-3-2 16,-2 8 1-16,-6-1-1 15,-3 3 0-15,1 0 0 16,-1-5-7-16,1-2 0 16,-1 0-10-16,1-10-4 15,-1 3-14-15,1-12-5 16,2-5-25-1,0-9-41-15,3-7 23 0</inkml:trace>
  <inkml:trace contextRef="#ctx0" brushRef="#br0" timeOffset="3680.3873">16272 4140 200 0,'8'-2'77'0,"0"2"-42"0,8 7-26 0,-6-5 22 0,3 5-6 16,3 5 3-16,3 0-5 15,-1 2-2-15,6 0-11 16,-3 7-2-16,1-2 2 0,-4 0-6 15,1-3-2-15,-6 3-4 16,0 2 1-16,-2-4-6 16,-1-3 0-16,1-5-19 15,-3-2-6-15,0-2-23 16,-3-5-10-16,0-5-31 16</inkml:trace>
  <inkml:trace contextRef="#ctx0" brushRef="#br0" timeOffset="3978.5354">16663 3950 96 0,'-5'-17'35'0,"3"17"-18"0,-12-9-13 0,12 4 8 16,-6 5 1-16,0-2 5 15,2-3-1-15,1 3-1 16,3-3 3-16,2 5 2 15,2 5-11-15,3 2 8 0,3 0 4 0,-2 2 2 32,-1 3-13-32,-2 9-1 15,2-2-7-15,-5 7 0 16,0 0-1-16,-3-3-13 16,1 3 7-16,-4-7-28 15,6 0 18-15,-2-10-42 16,2 3 31-16,0-12-58 15,5 0 46-15</inkml:trace>
  <inkml:trace contextRef="#ctx0" brushRef="#br0" timeOffset="4264.9896">16714 3832 164 0,'16'-21'63'0,"-16"21"-34"0,21 0-16 0,-13-5 28 15,0 10-23-15,2-5 9 16,1 0-17-16,-1 0 6 15,4 0-9-15,-1 7 9 16,0 0-9-16,-2 0 7 16,2 5-7-16,-8 2-2 15,-2 0-3-15,-8 7 1 16,2 5-2-16,-8 7-5 16,1 0 2-16,-6 2-14 15,3-2 8-15,-6-2-20 16,3-3 15-16,-2-2-33 15,4-5 26-15,1-7-52 16,5-2 40-16,-2-12-51 16,4-5 48-16</inkml:trace>
  <inkml:trace contextRef="#ctx0" brushRef="#br0" timeOffset="4445.2283">16738 4004 188 0,'5'-7'71'0,"-5"7"-38"0,5 2-23 15,-5-2 24 1,0 7-20-16,-3 5 5 15,3 2-12-15,-5 12 2 16,0 0-5-16,-6 4 0 16,3 3-2-16,-7 5-4 15,4-3 1-15,-8 3-17 16,6-8 10-16,-3 3-67 16,8-9 41-16,0-10-75 0,8-5 61 0</inkml:trace>
  <inkml:trace contextRef="#ctx0" brushRef="#br0" timeOffset="4713.511">16785 4185 172 0,'11'-5'66'0,"-11"5"-36"0,8 7-20 0,-6-7 28 15,1 7-21-15,0 0 9 16,2 10-16-16,0-3 6 16,6 0-9-16,2-2 4 15,0 2-6-15,0-5 9 16,3 3-8-16,0-5 10 15,0-2-9-15,3-5 5 16,-1 0-7-16,3-7 9 16,-2 2-8-16,-1-9 3 15,-2 2-5-15,-3-9-4 16,-2 2-1-16,-3-14-28 16,3 5 16-16,-3-12-67 15,-1 7 44-15,-1-2-94 16,-1 4 74-16</inkml:trace>
  <inkml:trace contextRef="#ctx0" brushRef="#br0" timeOffset="5119.7177">17309 3844 212 0,'-5'7'82'0,"5"-7"-44"0,2 0-38 0,-2 0 25 15,0 0-17-15,0 0 6 16,6 0-9-16,-1 0-2 16,6 2-2-16,-3 3 1 15,-1-5-1-15,-1 5-18 16,-1 2 9-16,-5 2-58 15,0 3 36-15,-8 7-31 0,-2 4-11 16,-6-4-5-16</inkml:trace>
  <inkml:trace contextRef="#ctx0" brushRef="#br0" timeOffset="5268.8737">17201 4147 192 0,'15'-7'74'0,"1"7"-40"0,11-7-24 0,-17 5 20 16,1-3-18-16,-3 5-4 15,2-2-23-15,-4-3-8 16,-4 10-56-16,-2 2-24 16,-2 2 37-16,-4 10 20 15</inkml:trace>
  <inkml:trace contextRef="#ctx0" brushRef="#br0" timeOffset="6846.6093">17248 4427 188 0,'3'12'71'0,"-1"-10"-38"0,9-2-30 0,-6 0 17 16,1 0-10-16,2-9-3 16,2-10-24-16,1-7-9 0,5-7-49 15,2-14-21-15,6 5 39 16,2-12 18-16,-2 2 166 31,8 0-56-15,-11 10-15-16,-5 14-21 15,-5 4-11-15,-3 10-11 16,-3 7-3-16,0 7-6 16,0 7-3-16,-2 0 2 0,0 14 2 15,-1 5 2-15,1-5-3 16,0 5-3-16,-3-7 0 16,2 2-1-16,1-9 0 15,0 2 2-15,-3-7-19 16,0-7-6-16,2-2-8 15,1-10-4-15,0-9-11 16,2-5-8-16,0 0 24 16,3 0 32-16,0 3 16 15,0-1 12-15,0 3 5 16,0 2-2-16,0 3 0 16,5-1-5-16,3 3-3 15,-3-2-13-15,3 4 3 0,-3 5 5 16,0 2 2-16,1 5 2 15,-1 0-7-15,0 5 0 16,-2 2-4-16,-1 5 0 16,-2 4-7-16,-3 3-2 15,-5 9-2-15,0 3 1 0,-5-3-4 16,-3 5-2-16,0 2-5 16,0-2 0-16,-2-7-7 15,-3 2-3-15,2-9-10 16,-2-7-29-1,2-12 6-15,1-12-9 16,2-2-2-16,2-19 4 16,4 5 33-1,-1-3 48-15,6 3 22 16,-6 7 15-16,3 2-8 16,3 0-4-16,-3 12-12 15,0 0-3-15,0 7-18 16,-3 7-5-16,3 7 1 0,-3 10-5 0,1-1 2 15,-4 3-3 1,1 7 2-16,-3 0-4 16,0 0-2-16,-2-5-3 0,-3-2 1 15,-1 0-15-15,1-10-4 16,0 3-10-16,0-12-4 16,2 0-8-16,0-7-3 15,3 0-1-15,3-7 2 16,3 0 24-16,2-2 13 15,0-3 19-15,2 0 8 16,3 10 12-16,3-3 4 16,0-2-5-16,3 7-2 15,2-2-7-15,0-3-2 16,1-2-5-16,4 2-1 16,3 3-8-16,3-3-2 0,0-2-2 15,0 0-2-15,0 5-2 16,2-3 1-16,-5 5 1 15,3 0 0-15,-5 0 0 16,-4 0 2-16,-1 5-3 16,-4 2-2-16,-2 0-5 15,-3-5 0-15,-5-9-7 16,-2-7-7 0,2-5-4-16,0-11-15 15,5-3-4-15,3 0 22 16,0 2 12-16,0 8 28 15,0-1 11-15,0 8 0 16,-3-1 0-16,0 8 2 0,1 2 1 16,-4 2-1-16,1 12-1 15,0 0-12-15,-3 5-3 16,0 7-8-16,0 2-2 16,0 0-2-16,0-7-2 15,0 3-15-15,2-8-7 16,4-4-14-16,-1-17-4 15,3 0-6-15,0-2 1 16,0-7 1-16,0-5-1 16,0 5 23-1,-1-12 21-15,1 0 11 16,0-2 10-16,0 2 4 0,0 7 10 16,3-7 3-1,-3 5-6-15,0 2-4 0,0 5-15 16,2 2 6-16,-2 2 2 0,0 6-4 15,0-1-1-15,0 5-3 16,-3 5 0-16,1 2-2 16,-1 2-1-16,0 10 3 15,-2-3 3-15,-1 8-8 16,-2-1-2-16,0 3-1 16,-2 7 2-16,-1 0-3 15,0 2 0-15,1 0-3 16,-6 10-1-16,0-3 1 15,3 12 0-15,-3-2 0 0,0-3 2 16,5 10-1 0,-2-5-1-16,2 0 1 0,1-5-1 15,4 5-9-15,1 5-4 16,-1-5-11-16,-2 0-3 16,0-7-9-16,0 7-5 15,0 0-36 1,0 0-54-16,-2-2 29 15</inkml:trace>
  <inkml:trace contextRef="#ctx0" brushRef="#br0" timeOffset="8542.2962">14438 5497 152 0,'-16'2'57'0,"9"3"-30"0,-1-3-21 15,5 3 15-15,0-5-7 16,1 5 2-16,-1-3 0 15,3-2-1-15,0 0-7 16,0 0 1-16,3-2 2 0,5-3-4 16,2 0 1-16,3 3-3 0,3-5 0 15,0 2-3-15,3 3 1 16,-3-3-2-16,5 3-1 16,0 2 1-16,-5 0-1 15,0 0 0-15,-3 0 0 16,-3 2 0-16,-2-2 2 15,-2 7-1-15,-1 0-1 16,-5 5 1-16,-3 2 1 16,-5 5-3-16,-2 2 0 15,-6-2 1-15,-5 9 2 16,-6 3-1-16,1-3-1 16,-1 0-2-16,1 5-1 15,-1-5 2-15,4-2 2 16,4-7 0-16,3 0-1 0,6-5-2 15,2-7 1-15,5 0-1 16,6-2-2-16,5-10 3 16,5-2 2-16,5-12-5 15,6-2 1-15,3 0-6 16,-1-10 1-16,3-4-1 16,0 2 3-16,0-2 2 15,-2-3 2-15,-3 10 3 16,0-5 2-16,-1 0-1 15,-4 7-2-15,-1-2 3 16,-2 9 0-16,-3-2 3 16,-2 7 1-16,0 0 1 15,-3 2 0-15,-3 5 0 0,0 0 0 16,-2 7-4-16,-3 0-1 16,-3 0 3-16,1 7 1 15,-6 0 1-15,0 7 2 16,-3 0-3-16,-2 3 1 15,-3-1-3-15,3 10 2 16,-3-5-2-16,3 5 0 16,-3 2-3-16,0-2-2 15,3-5 1-15,2 5-1 16,3 0 2-16,3-5 1 16,2-2-1-16,1-5 1 15,7 0-2-15,0-2 2 0,3 0-4 16,0-3-2-1,3-2 2-15,4-2 2 0,1-5-5 16,0 0 1-16,3 0-12 16,-3 0-6-16,-1 0-19 15,1 0-10-15,-2 0-57 16</inkml:trace>
  <inkml:trace contextRef="#ctx0" brushRef="#br0" timeOffset="14262.0456">16801 5297 144 0,'0'0'55'0,"0"-14"-30"0,0 7-12 16,0 7 17-16,0 0-9 16,0 0-1-16,0 0-10 15,3 0-2-15,-1 0-4 0,-2 0 4 16,0 0 2-16,3 0-1 0,-3 0 2 16,3 2 0-16,-1 3 1 15,1 2 0-15,-3 5 2 16,0-3-3-16,-3 5 1 15,1-2-5-15,-1 9-2 16,-2 5 0-16,-1 0 1 16,-2 2-3-16,1 5 0 15,-4 0-1-15,-2 0-2 16,-1 2 1-16,1 10-1 16,-3-10-3-16,6 12 2 15,-1-7 1-15,1-7 2 16,-1-5-3-16,3-2-2 15,0-7-16-15,0-7-7 0,3-10-18 16,2-2-5-16,1-12-53 16</inkml:trace>
  <inkml:trace contextRef="#ctx0" brushRef="#br0" timeOffset="14951.2472">16714 5351 124 0,'2'-7'49'0,"1"5"-26"0,5-3-16 16,-3 0 15-16,3 3 0 0,3-3 4 15,-1-2-5-15,4 0-3 16,1-2-10-16,7 2-3 0,-1-3 1 15,0 3-1-15,-3 5 2 16,1-3 0-16,2 5 1 16,0 0 0-16,-5 5 2 15,3 2 1-15,-3 0 3 16,-3 0-3-16,-3 0 1 16,-2 7-7-16,-2-2-1 15,-4 2 0-15,-7 7 0 16,0-2-7-16,-6 2 0 0,-5 3-4 15,-2-1 0-15,-3-4 1 16,-3 2 4 0,0-2-4-16,3-5 2 15,0-2 0-15,2-3 2 0,1-4-4 16,2 0 2-16,2-5 0 16,1-5 2-16,3 5 1 15,-1-5 1-15,3 3 0 16,3-3 0-16,0 5 0 15,2-2 2-15,0 2-1 16,3 0 2-16,0 0-2 16,6 2-1-16,1-2 5 15,1 7 1-15,3-2 2 16,0 2 2-16,-1 5 1 0,1-3 1 16,2 3-2-16,3 0-1 15,0-3-3-15,-3 5-1 16,0 5-1-16,0 2 0 15,-2 3-2-15,-3-1 1 16,3 3-2-16,-6 0 2 16,3-5 0-16,-3 1 1 15,3-4-7-15,0 1 0 16,0-7-19-16,0-3-6 16,0-4-29-16,2-5-14 15,9-5-33 1</inkml:trace>
  <inkml:trace contextRef="#ctx0" brushRef="#br0" timeOffset="15211.7326">17209 5673 216 0,'2'17'82'0,"1"-17"-44"0,-3 7-16 16,0-7 28-16,0 7-6 16,-3 2-1-16,1-2-18 15,-4 5-7-15,-2 2-11 16,-2-2-7-16,-1 2-1 0,1 0-15 16,-1 0-6-16,0-2-27 0,3 2-9 15,3-7-66 1</inkml:trace>
  <inkml:trace contextRef="#ctx0" brushRef="#br0" timeOffset="15810.0841">17592 5302 192 0,'-5'2'71'0,"5"-2"-38"0,-5 0-21 0,5 5 19 15,-3-3-5-15,0 5-1 16,1 0-2-16,-4-2-3 15,1 7-10-15,0-3-2 0,-1 3 2 16,-1 9-4-16,-1 0 2 16,0-2-3-16,2 7 2 15,1 0-2-15,0-3 2 16,-1 3-4-16,4 0-2 16,-1 0-3-16,1 2-1 15,2-2 4-15,0-5 1 16,2-2-5-16,1-5-2 15,2-2-3-15,0-3 2 16,3-2-7-16,0-2-4 0,0-5-11 16,0 0-3-16,0-12-12 15,0 5-5-15,-3-7-38 16,1 2-26 0,-4 3 52-16</inkml:trace>
  <inkml:trace contextRef="#ctx0" brushRef="#br0" timeOffset="16062.4907">17412 5485 164 0,'-18'-7'63'0,"18"7"-34"0,0-2-19 16,0 2 20-16,0-5-7 15,0 5-1-15,2-2-1 16,4-3-1-16,-1 5-11 0,6 0 1 0,2 0 3 15,-3-7-5-15,4 7 0 16,1 0-4-16,4 2-3 16,2-2 0-16,0 0-1 15,0-2-16-15,3 2-4 16,0-5-39-16,-3 5-14 16,-2-2-19-1</inkml:trace>
  <inkml:trace contextRef="#ctx0" brushRef="#br0" timeOffset="17850.231">16372 5196 176 0,'-2'0'68'0,"4"0"-36"0,-2 2-29 0,0-2 17 16,-2 5-3-16,-1 0-1 15,0-3-4-15,1 5 0 0,-1-2-7 16,1-3 4-16,-1 5 1 0,-2 0-1 16,-1 5 0-16,1 2-5 15,0 0-3-15,-1 5 2 16,1 0 2-16,0 7-9 15,-3 2-2-15,3 7 7 16,-1 3 6-16,1-3-3 16,2 3-2-16,1 9-4 15,2-5 1-15,2 3 1 16,1 2 0-16,2-5 0 16,1 5 0-16,2-7-3 15,0 0 0-15,-1-7-25 16,4-7-11-16,2-5-64 15</inkml:trace>
  <inkml:trace contextRef="#ctx0" brushRef="#br0" timeOffset="18363.7506">17801 5043 156 0,'3'-7'60'0,"10"7"-32"0,-5 0-33 16</inkml:trace>
  <inkml:trace contextRef="#ctx0" brushRef="#br0" timeOffset="18585.7309">17841 5050 312 0,'8'7'42'0,"0"5"-19"16,2 2-5-16,1 5-2 0,-1 2 1 16,1 0-1-16,2 5-2 15,-2 7-1-15,-1 0-3 16,1 0 1-16,-3 9-2 15,-3-2 0-15,-2 0-3 16,-3 7-1-16,-3-2-1 16,1 4 2-16,-4 3-3 15,-2-5-2-15,-2 7-3 16,-1-7 1-16,1 5-21 16,-6-5-8-16,-3-5-25 15,1-2-10-15,-3 5-51 16</inkml:trace>
  <inkml:trace contextRef="#ctx0" brushRef="#br0" timeOffset="19800.2811">19087 5243 148 0,'0'-12'55'0,"3"12"-30"0,5 12-21 0,-3-12 13 0,0 0 3 16,3 0 4-16,3 0-8 16,-1 0-2-16,6 0-8 15,0 0 0-15,3-5 1 0,7 5-1 16,1 0-1-16,2 0-1 16,0 0 0-16,2 0 0 15,1-2 0-15,-3-3 0 16,0 5 0-16,1 0 0 15,-1 0 0-15,0 0 0 16,0 0 0-16,-5 0-2 16,-6 0-2-16,-2 0-4 15,-3 0 0-15,-5 0-29 0,-2 0-13 16,-4 7-51 0</inkml:trace>
  <inkml:trace contextRef="#ctx0" brushRef="#br0" timeOffset="20176.6249">19383 5304 184 0,'3'5'71'0,"0"-3"-38"0,-3-2-23 0,0 0 17 0,0 7-7 15,0-2 1-15,0-3-8 16,0 3 0-16,2 2-8 16,1 0 1-16,0 0 4 0,-3 0-2 15,2 5 3-15,-2-5-2 16,0 7 2-16,0-2-4 16,0 4-2-16,0 1 0 15,0 4-1-15,0 0-2 16,-2 7 1-16,-1-2-2 15,0 12 2-15,1-10-4 16,-1 5 0-16,0-5-4 16,-2 5-1-16,2-7-13 15,1 2-5-15,-1-2-29 16,1-5-14-16,2-2-35 16</inkml:trace>
  <inkml:trace contextRef="#ctx0" brushRef="#br0" timeOffset="24217.9127">13327 6348 124 0,'3'15'49'0,"5"-11"-26"0,13 3-27 16,-8-7 8-16,0 0-2 15,1-4 3-15,4 1 4 16,3 3 2-16,6-4 1 16,2-4 0-16,8 1-6 15,0 0 3-15,3 0 1 0,5 0-3 16,-1 3-2-16,4-3-2 15,2-1-3-15,9 1 3 16,-4 0 2-16,1 0 2 0,2 0 1 16,-3 3 0-16,6 1 0 15,3-9-9-15,2 3-1 16,-3-3 2-16,6 5 4 16,0 2-1-16,3-2-2 15,-1 5 4-15,6-3 1 16,-1-2 0-16,1 5-1 15,3-3-1-15,2 5 2 16,-3-4-3-16,3 1-2 16,3 3 2-16,5 3 0 15,-3 1 1-15,0 3 0 16,-2 0-5-16,5-2 1 16,2 2 0-16,1 0 0 0,0 0 0 15,7 5 2-15,1-5-1 16,-3 0 2-16,23 3-2 15,-2 1-1-15,3-4 1 16,-3 5-1-16,-10-5 0 16,2-4 2-16,3 1-1 15,-6-1 2-15,3-3-2 16,3-3-1-16,2-1-2 16,-2 1 1-16,2-2 1 15,1-2 2-15,-1 5-3 16,1-3 0-16,2-2 1 15,-5 0 2-15,-3 3-1 0,2-4 2 16,1-1-2-16,3 2-1 16,2-9-2-16,-3 8 1 15,1-1 1-15,-6-3 2 16,0 5-1-16,0 0-1 16,5 3 5-16,1 1 1 15,-1-2 0-15,-2 5-1 16,2-2-6-16,3 2-1 15,3 0 1-15,-5 0 0 16,-1 0 1-16,3 2 2 16,-3-2-1-16,4 0-1 15,1 8 1-15,-4-8-1 16,-1 0-3-16,0 4 0 0,1 10-5 16,2-7-2-1,-5 7-24-15,-6 1-8 0,-2 3-57 16</inkml:trace>
  <inkml:trace contextRef="#ctx0" brushRef="#br0" timeOffset="63773.6992">14658 7332 172 0,'-5'-8'66'0,"5"8"-36"0,-3 0-22 0,3 0 18 16,0 0-11-16,-3 3-3 15,3 2-1-15,-2 2 3 16,-1 4-8-16,3 6 1 0,-3 6 0 16,1 1-3-16,-1 9-1 15,0 0-3-15,-4 7-1 16,1 4 1-16,-4 10 0 0,-1-4 0 16,0 2 0-16,4-1-9 15,-1-8-4-15,2-3-4 16,-2-12-3-16,0-9-6 15,1-5-1-15,1-14-10 16,-2-10-2-16,3-8-8 16,2-15-18-1,3 0 20-15</inkml:trace>
  <inkml:trace contextRef="#ctx0" brushRef="#br0" timeOffset="64285.4256">14555 7440 140 0,'8'-26'55'0,"8"16"-30"0,-6-1-12 0,-2 4 17 15,0 0-6-15,3-1 0 16,4 1-9-16,1 3-2 16,0 4-7-16,3 0 3 0,2 0 3 15,-3 4-2-15,1 6 2 16,-3 2-3-16,-3 2 2 16,-2 5-4-16,-3-1 1 15,-3 4-7-15,-2 3-1 16,-3-3 0-16,-3-1 0 15,-2 2 0-15,-3-6 2 16,-6 9-1-16,-4-8-1 16,-3-4-2-16,0 1 1 15,-1-4 1-15,-1-4 0 16,1-4-3-16,-1 4 2 0,4-7 1 16,3 0 2-16,3 0-3 15,2 0 0-15,3-7 1 16,3 4 2-16,5-1 1 15,3-3 1-15,2 7-2 16,6-3 1-16,2 3-2 16,-3 3 2-16,-2 4-4 15,6-3 0-15,9 3 1 16,-1 1 2-16,-1 6 3 16,0-3 2-16,0 4-1 15,0 3 1-15,-2-1-4 16,-3 2 0-16,0-1-1 0,-1-1-2 15,1 6-2-15,-2-6 1 16,-1 2-19-16,0-5-9 16,0-2-40-16,3-5-16 15,0-3-11 1</inkml:trace>
  <inkml:trace contextRef="#ctx0" brushRef="#br0" timeOffset="64541.161">15129 7752 192 0,'-3'0'71'16,"1"0"-38"-16,-1 3-14 0,3 2 21 0,-3-3-9 16,1 7-3-16,-4-2-10 15,1 3-1-15,-3 2-10 16,0 2-2-16,0 0-1 0,0 0-2 15,3 5 1-15,0 2-7 16,-1-5-1-16,4-2-31 16,-1-4-12-16,3 2-63 15,8-10-33 1,3-4 71-16</inkml:trace>
  <inkml:trace contextRef="#ctx0" brushRef="#br0" timeOffset="64961.1163">15401 7451 184 0,'-2'-4'68'0,"-6"-3"-36"0,3 0-20 0,5 7 21 16,0-3-4-16,-3-1 3 16,3 1-9-16,-3-1-4 15,1-1-11-15,-1 5 1 0,0 5 2 16,-2 2-4-16,0 4 1 0,-1 6-5 16,1 9 0-1,0 7-1-15,0 0-2 0,2 7 1 16,0-5-1-16,3 5-3 15,0-7 2-15,3 0 1 16,2-12 0-16,3-2-5 16,0-5-1-16,3-7-13 15,2-10-5-15,0-4-7 16,0-9-1-16,-2-1-12 16,0-8-4-16,-4-1-23 15,-4 0-25 1,-3 5 36-16</inkml:trace>
  <inkml:trace contextRef="#ctx0" brushRef="#br0" timeOffset="65155.6349">15296 7501 212 0,'-19'0'79'0,"14"-3"-42"0,-3 3-28 0,5 0 22 16,1 0-10-16,2 0 0 16,0 0-10-16,2 0-4 15,6 0-4-15,0 0-5 0,5 0 1 16,3 0 1-16,5-4 2 15,0 4-6-15,3-3 1 16,3-1-17-16,2-3-6 16,3 4-27-16,-1-1-9 15,9-8-27 1</inkml:trace>
  <inkml:trace contextRef="#ctx0" brushRef="#br0" timeOffset="66956.7459">18161 7371 160 0,'5'-18'63'0,"-2"11"-34"0,2-3-14 0,-2 6 18 15,-3-1-7-15,3 2-1 16,-3-1-8-16,0 4 0 16,0 0-10-16,0 0 2 0,0 4 2 15,0 4-2-15,-3 6 0 16,0 4 1-16,-2 8 1 0,0 7-5 15,-3 5-4-15,-3 11-1 16,1 5 1-16,-4 7-3 16,-2 1 0-16,3-1 1 15,0-7 2-15,2-2-1 16,3-8-1-16,1-8-8 16,-1-8-5-16,2-14-13 15,-2-9-4-15,3-12 0 16,0-12 1-16,-1-21 6 15,4-3 3-15,-1-8 12 16,3-3 7-16,3 0 7 16,2 2 7-16,6 5 2 0,5 0 0 15,-1 7 6 1,4 4 3-16,2 6-1 0,3 9 0 16,2 4-1-16,4 5-2 15,-4 8-2-15,0 4 1 16,-2 4-8-16,0 8-2 15,-5-2-5-15,-4 8-3 16,-4 1 2-16,-6 2 0 16,-5 1-1-16,-5-4-2 15,-6 1-10-15,-10-2-6 16,0 9 3-16,-3-12 3 16,1 0 6-16,-1-2 2 15,0-5 2-15,0 4 0 16,3-4 2-16,-3 0 1 15,6 1-1-15,4-8-2 16,1 2 3-16,3-2 0 0,4 0 5 16,4 0 3-16,2 0-6 15,5-2-1-15,3 2 0 16,5 0 2-16,3 0-3 16,2 0 0-16,4 7 1 15,1 0 0-15,4 0-5 16,-1 0 1-16,1 0 0 15,-1 5 0-15,3-1-3 16,0 6 2-16,-2 2 1 16,-1-1 0-16,-2-1 0 15,0 2 0-15,-3 0-11 0,-2-5-3 16,-1-3-24-16,-2-4-8 16,0-7-38-16,0-4-14 15,0-17 6 1</inkml:trace>
  <inkml:trace contextRef="#ctx0" brushRef="#br0" timeOffset="67212.4922">18701 7110 224 0,'-11'0'85'0,"9"0"-46"0,-6 7-21 0,5 1 23 0,-2-1-10 16,-1 4-1-16,-4-1-15 16,-1 2-4-16,1 6-7 15,-1-1-5-15,0 2 0 0,1 2-8 16,-1 2-2-16,3-2-27 16,3 1-11-16,0-1-47 15,5 2-43 1,2-6 49-16</inkml:trace>
  <inkml:trace contextRef="#ctx0" brushRef="#br0" timeOffset="68293.198">19513 7310 184 0,'8'-11'71'0,"-5"11"-38"0,-1-3-23 0,-2 3 20 16,0 0-9-16,0 0 0 15,0 0-6-15,0 3 1 16,0 4-9-16,0 4-2 0,-2-1-1 16,-6 16 0-16,2-5 2 15,1 9-3-15,0 3-2 16,-3 3 0-16,3 4 1 16,-1-3-1-16,6 1-1 15,0-1 1-15,3-8-1 16,2-3-3-16,3 2 2 15,3-9 1-15,2-12 2 16,-5 0-3-16,5-7-2 0,6 0-12 16,-3-7-2-16,-3-7-27 15,-3-1-10-15,-2-6-42 16</inkml:trace>
  <inkml:trace contextRef="#ctx0" brushRef="#br0" timeOffset="68508.133">19410 7520 192 0,'-13'-7'74'0,"10"4"-40"0,-2-6-22 15,5 6 19-15,0-1-3 16,0 1 3-16,0-1-13 16,2-3-3-16,4 4-9 0,-1-1-4 0,5 1 1 15,6 3-4 1,0 0 0-16,5-4-8 0,3 4-2 15,3-5-36-15,2-2-16 16,-3-3-41 0</inkml:trace>
  <inkml:trace contextRef="#ctx0" brushRef="#br0" timeOffset="68879.1291">19796 7049 212 0,'-5'-4'79'0,"5"4"-42"0,2 0-21 15,-2 0 22-15,0 0-7 16,3 4 2-16,2-1-8 16,-2 1-1-16,0 3-13 15,-3 0-4-15,-6 8-1 0,-2 6-8 0,-2 5 0 16,-3 7-31-16,-6 7-13 15,-2 7-31-15,-3 4-12 16,-2-1-8 0</inkml:trace>
  <inkml:trace contextRef="#ctx0" brushRef="#br0" timeOffset="73832.9944">16375 6965 168 0,'0'4'66'0,"3"-4"-36"0,-3 3-22 0,0-3 18 15,0 0-4-15,0 0 1 16,0 4-3-16,0-4-3 15,0 0-9-15,0 3 6 0,-3 6 3 16,0-2-3-16,-2 3 0 16,-3 1-11-16,-2-1-3 15,-4 2-1-15,1 2 0 16,0 4-2-16,-6 1 2 16,1-2 1-16,-1 2 2 15,3-5-1-15,3 0-1 16,3-2-2-16,2 6 1 15,5-8 1-15,0-6 2 16,9 4-3-16,-1-8 0 16,6 7-1-16,2 0 0 15,0-7 2-15,3-3 2 0,0-1-1 16,0 4 2-16,0-3-4 16,-1-1 0-16,-1-4 1 15,-4 4 2-15,-2-3 3 16,-3 0 4-16,1-3-2 15,-6-2 1-15,-3 1-7 16,0-3-1-16,-2 4 0 16,0-2 2-16,0 1-3 15,2 1 0-15,0-4-8 16,1-5-4-16,2 5-13 16,0-2-4-16,2 2-15 0,1 4-6 15,0-2-46 1</inkml:trace>
  <inkml:trace contextRef="#ctx0" brushRef="#br0" timeOffset="74195.6627">16497 6882 188 0,'0'3'71'0,"2"1"-38"0,1-4-25 15,-3 0 18-15,0 7-9 16,0-2-2-16,-3 2-2 16,3 3-1-16,-2 1-6 15,-1 3-2-15,-2 8 0 0,-3-4 0 16,0 8 2-16,-3 0-3 15,1 2-2-15,-1-2 0 16,1-2-1-16,-1 2-3 16,0 0 2-16,1-5-8 15,-1-10-4-15,1-3-22 16,2-8-10-16,0-12-31 16,3-5-35-16,5-9 42 15</inkml:trace>
  <inkml:trace contextRef="#ctx0" brushRef="#br0" timeOffset="74599.3107">16478 6896 188 0,'13'-7'71'0,"-2"7"-38"0,2-4-23 0,-5 4 17 15,0 0-4-15,0 0 0 16,3 4-1-16,-1 3 1 16,4-2-13-16,-4-3 1 0,1 6 0 15,-3-1-6-15,0 0-1 16,-3 4-2-16,-3-4-2 15,-7 5-6-15,-3 2-1 16,0-4-10-16,-2 6-4 16,-1-6 0-16,-2 1 2 15,0-8 4-15,-1 4 4 0,1-3 7 16,-3 4 4 0,3-1 3-16,3-3 3 15,2-1 1-15,2 4 3 16,6-3 1-16,0-1 3 15,6 6 10 1,2-2-2-16,2 3-2 16,1 1-1-16,2 3-6 15,-2 1-3-15,-1-1-3 16,1-3 0-16,-1 4-4 16,-2-1 0-16,3-3-10 15,-6 1-3-15,-2-2-48 0,7 4-19 16,-2-7-45-1</inkml:trace>
  <inkml:trace contextRef="#ctx0" brushRef="#br0" timeOffset="74840.078">16820 7125 240 0,'0'0'90'0,"0"4"-48"0,0-1-25 0,0-3 25 0,0 4-11 16,-3-1-3-1,0 4-14-15,1-3-6 0,-4 3-5 16,1 1-5-16,-3 3 1 0,0-4-19 16,0 3-9-16,3 2-27 15,2-1-12-15</inkml:trace>
  <inkml:trace contextRef="#ctx0" brushRef="#br0" timeOffset="75289.3124">17074 6969 196 0,'-3'3'74'0,"3"-3"-40"0,-5 0-22 0,-1 4 19 16,-2-1-5-16,0 8 2 15,-2-3-12-15,-1-1-4 16,1 0-7-16,-4 4 1 0,1 4 3 16,0-4-3-16,0-1-1 15,2 1-2-15,1 4 0 16,2-4-2-16,0-1 2 15,5 1-2-15,0 1-1 16,3-2 1-16,6-3 1 16,2-3-3-16,0-4-2 15,2 3 4-15,1-3 1 0,5-3 2 16,-3 3 2-16,3-4-1 16,-3 1 0-16,0-1 1 15,-2-3 1-15,-3 0-1 16,-3-1 1-16,-2-3 2 15,-6 1 2-15,0-4-8 16,-5-5-1-16,1 5-18 16,-1 3-4-16,0-4-36 15,5 4-17-15,0 4-49 16</inkml:trace>
  <inkml:trace contextRef="#ctx0" brushRef="#br0" timeOffset="75635.9344">17288 6802 204 0,'-3'3'77'0,"3"8"-42"0,-2 1-21 0,-4-2 22 15,1-3-11-15,0 4-5 16,-1 4-5-16,-2-1 0 16,1 2-8-16,1 8-2 0,1 2-1 15,0-1 0-15,-1 4 0 16,4-4 0-16,2-3 0 0,0 1-7 16,5-6 0-16,3-3-4 15,3-3 0-15,-1-3-7 16,3-4-4-16,-2-8-10 15,0-4-3-15,-1 1-16 16,-2-4-6-16,-3-6-33 16</inkml:trace>
  <inkml:trace contextRef="#ctx0" brushRef="#br0" timeOffset="75815.7506">17116 6951 236 0,'-5'0'88'0,"7"-3"-48"0,4 6-38 0,-1-3 17 16,3-3-4-16,5-2 4 16,3 5-11-16,5-4-2 15,3 1-4-15,0 3-6 0,-1-4-2 16,1 1-22-16,0-1-8 16,-3 1-73-1</inkml:trace>
  <inkml:trace contextRef="#ctx0" brushRef="#br0" timeOffset="76624.7356">15907 7708 184 0,'0'0'71'16,"2"0"-38"-16,1 0-23 0,0 0 20 0,2 0-5 16,3 0 3-16,3 5-10 15,2-5-3-15,0 0-8 16,8 0-3-16,3 0 2 0,2 0-1 15,4 0 0-15,-4 0-1 16,8 2 2-16,-2 3-1 16,0-5 0-16,2 0-3 15,1 4 1-15,-1-1-4 16,6-3 0-16,-1 4 1 16,4-1 0-16,-4 1-3 15,9-1 0-15,0-3 2 16,2 4 0-16,-2-1 1 15,5 1 0-15,2-1 0 16,-7-3 2-16,5 0-3 0,-3 0 0 16,-2 5 1-16,-4-5 2 15,1 0-3-15,0 0 0 16,0 0 3-16,-5-5 1 16,-5 2-4-16,-1-1-1 15,-5-3-17-15,-5 0-7 16,-3-3-20-16,-2-1-7 15,-4 3-35 1,-1-3-27-16,1-3 50 16</inkml:trace>
  <inkml:trace contextRef="#ctx0" brushRef="#br0" timeOffset="76984.7171">17373 7466 196 0,'5'4'74'0,"0"-1"-40"0,0-3-27 16,1 4 18-16,4-1-2 15,4 4 1-15,1-3-7 16,-1-1 0-16,2 4-10 15,-1 2 5-15,1-2 1 0,0 0 2 16,-3 0 1-16,-2 0-6 16,0 1-2-16,-6-1 0 0,-5 4 0 15,-3 3 0-15,-7 8 2 16,-6 3-5-16,-11 4-1 16,-4 4-4-16,-4 0-1 15,-10-1-19-15,3-3-7 16,2 4-46-16,0-7-20 15,9-5-22 1</inkml:trace>
  <inkml:trace contextRef="#ctx0" brushRef="#br0" timeOffset="80378.9985">15417 8731 168 0,'0'0'63'0,"0"5"-34"0,0-5-19 0,0 0 20 16,0 0-5-16,0 0 3 16,0 2-3-16,0 3 2 0,0-3-15 15,0 5 2-15,0-2 0 0,-8 2-5 16,3 0-3-16,0 0-6 16,-1 7 0-16,1 5-2 15,0 2 0-15,-3 3 2 16,3 4 2-16,-3 7-1 15,0-2-1-15,0 0 1 16,0 2-1-16,0-2 0 16,0 0 0-16,3-12 0 15,2 3 2-15,0-10-3 16,1 0-2-16,2 0-1 16,2-7 3-16,4 0-2 0,4-2-1 15,1-3-11-15,5-2-5 16,5-2-7-1,0-3-1-15,-2-2-20 0,-1-2-9 16,1-3-28 0</inkml:trace>
  <inkml:trace contextRef="#ctx0" brushRef="#br0" timeOffset="80799.2312">15179 8879 204 0,'-2'-7'77'0,"2"12"-42"0,0-5-26 16,0 0 19-16,0 0-5 16,2 0-2-16,3 2-3 0,3-4-1 15,6 2-9 1,1-5-3-16,4 5 1 0,2-2-3 0,3-3 0 15,5 5-3-15,3 0-3 16,-3-7-12-16,0 5-5 16,0-3-14-16,0-7-3 15,0 5-19-15,0 0-4 16,3 5-19 0</inkml:trace>
  <inkml:trace contextRef="#ctx0" brushRef="#br0" timeOffset="81271.1697">15880 8564 192 0,'0'-2'74'0,"3"2"-40"0,-3-5-18 0,0 5 24 16,0 0-3-16,0 0 0 15,-3 0-5-15,1 0 0 16,-1 5-18-16,0-3 3 0,-2 3 1 16,-3 4-10-16,0 3-2 15,-5 0-6-15,0 2-1 16,-3 0-12-16,0 5-5 15,0-3-10-15,3 3-5 16,2 0-20-16,3-5-6 16,6-2-53-1</inkml:trace>
  <inkml:trace contextRef="#ctx0" brushRef="#br0" timeOffset="81882.7512">16187 8879 180 0,'0'5'68'0,"3"-5"-36"0,-3-5-22 15,0 5 17-15,8 5-2 16,0-5 11 0,5 7-7-16,3-7-15 15,0 2 0-15,2 3 2 0,1-5-6 16,2 0-3-16,-3 0-7 16,1 0-2-16,-3 0 1 15,2 0 0-15,1 0-19 16,-3 0-7-16,-6 5-13 15,1-3-5-15,-8-2-22 16,-3 7-45-16,-6-2 25 16</inkml:trace>
  <inkml:trace contextRef="#ctx0" brushRef="#br0" timeOffset="82134.2822">16214 9086 192 0,'16'-2'71'0,"-3"2"-38"0,3-5-28 0,-6 5 19 15,3-2-9-15,3-3 0 16,3 0-12-16,2 3-1 16,0-5-2-16,6 2 0 0,-4 5 0 0,1-2-7 15,-3-3-3-15,-2 5-10 16,-3 0-2-16,0 0-7 15,0 0-1-15,-3 0-39 16,0 0-22 0,6 0 43-16</inkml:trace>
  <inkml:trace contextRef="#ctx0" brushRef="#br0" timeOffset="82796.0542">17145 8785 188 0,'5'-2'71'0,"1"-3"-38"0,-1 3-17 16,-5 2 24-16,3-5-3 15,-3 5 0-15,0 0-12 16,0 0-5-16,-3 0-11 16,-2 5-2-16,-1-3 0 0,-2 12-1 15,0 5-1-15,0 2-3 0,1 5 1 16,-1 2-2-16,0 10 2 16,2-3-4-16,1 3 0 15,2-3 1-15,3-2 0 16,3-5-3-16,2-9 2 15,3 2-1-15,3-9 0 16,-1-3-5-16,4 1 0 16,-1-8-13-16,-2-4-2 15,-1-8-17-15,-2 1-7 16,-3-5-64 0</inkml:trace>
  <inkml:trace contextRef="#ctx0" brushRef="#br0" timeOffset="83037.1102">16992 8919 216 0,'5'-7'82'0,"3"12"-44"0,8-10-33 16,-6 5 19-16,1 0-11 15,5-2 0-15,2 2-7 16,3-5-2-16,1 5-2 15,1-2-4-15,6-3 1 0,-2-2-8 16,-1 2-2-16,1 3-18 0,-3-3-7 16,-3 3-25-1,0-3-44-15,3 5 20 16</inkml:trace>
  <inkml:trace contextRef="#ctx0" brushRef="#br0" timeOffset="83608.078">17621 8952 184 0,'-2'0'71'0,"2"0"-38"0,0-2-17 0,0 2 22 15,0 0-7-15,0 0-1 16,0 0-8-16,0 0-3 15,0 0-11-15,5 0 1 0,3 0 4 16,5 2-1-16,0-2 1 16,1 0-3-16,1 0-1 15,4 0-8-15,2 0 0 16,3-2-1-16,0-3 2 16,0 5-10-16,-6 0-2 15,1-2-26-15,-6-3-11 16,0 0-29-16,-2 3-10 0,-3-5-7 15</inkml:trace>
  <inkml:trace contextRef="#ctx0" brushRef="#br0" timeOffset="83847.9381">17801 8865 220 0,'-2'5'82'0,"4"-5"-44"0,-4 7-25 16,2-7 22-16,0 2-12 16,0 5 0-16,2-2-12 15,-2 2-2-15,0 0-5 16,0 5-1-16,0-3 1 0,0-2-5 0,3 10-1 16,-3-1-13-16,8-2-2 15,-3 3-32-15,0-8-10 16</inkml:trace>
  <inkml:trace contextRef="#ctx0" brushRef="#br0" timeOffset="84492.4534">18338 8764 208 0,'3'0'77'0,"-3"0"-42"0,3 0-19 16,-1 0 24-16,-2 4-6 0,0-1 1 16,0-3-16-1,0 5-6-15,-2 2-8 0,-1 0-6 16,-2 7 0-16,-1 0-4 0,-10 0 1 16,3-2 2-16,-3 2 1 15,3 0-2-15,-3 5 2 16,3-5 1-16,0 0 2 15,2-2-1-15,1 2 2 16,2-7-7-16,2 5-1 16,4-5 2-16,2 0 3 15,0-5 1-15,10 3 2 16,-2 0-2-16,8-3-1 16,-3-2 1-16,9 0-1 15,-7 0-3-15,7-2 2 16,-4-3 1-16,3 5 2 15,-2-5 3-15,2 3 2 0,-3 2 3 16,-2-7 1-16,-2 7 3 16,-6-7 2-16,-3 0-5 15,-5-5-1-15,0 5-2 16,-3-12 0-16,-2-7-4 16,0 12-1-16,2 0-21 15,-2 0-8-15,-1 2-16 16,4-2-4-16,-1 7-8 15,3-5-4-15,0 3-45 16</inkml:trace>
  <inkml:trace contextRef="#ctx0" brushRef="#br0" timeOffset="84854.7217">18706 8632 200 0,'0'0'74'0,"0"0"-40"0,3 0-24 0,-3 0 17 15,0 5-9-15,0-5 0 16,-3 7-11-16,3-7-2 16,-3 7-3-16,1 0-4 0,-1 5-1 15,0-5 6-15,1 7 5 16,-1 0 0-16,1 12 1 15,2-5-3-15,0 3-1 0,0-8-3 16,0 10 1 0,0-7-4-16,5 0 0 0,-3-3 1 15,4-4 0-15,-1 2-3 16,3-7 0-16,0 0-7 16,3 0-2-16,-4-2-4 15,4-5-3-15,-3 0-18 16,0-5-9-16,0 5-44 15</inkml:trace>
  <inkml:trace contextRef="#ctx0" brushRef="#br0" timeOffset="85077.3801">18568 8731 212 0,'-2'0'82'0,"2"0"-44"0,5 0-31 0,-2 0 20 16,2 0-12-16,0 0-3 16,11-2-3-16,-3-3-1 15,6 0-4-15,-3 3-9 0,8-3-2 16,-3 3-10-16,5-5-4 16,-2 2-11-16,5-2-3 15,-5 5-56 1</inkml:trace>
  <inkml:trace contextRef="#ctx0" brushRef="#br0" timeOffset="86219.7252">15243 9768 220 0,'-11'14'85'0,"11"-9"-46"0,0 9-32 16,0-12 20-16,0 8-7 16,0-1 0-16,-5 5-5 15,-1 5 1-15,1 2-9 0,0 3 2 16,-3-1 2-16,0 10-2 0,0 5 2 15,-2 9-6-15,-4-5-3 16,1 5-1-16,-3 0-1 16,3 0 0-16,0-2 0 15,-1-3 0-15,4-4 0 16,2-10-16-16,-5 0-6 16,2-4-18-16,3-22-45 15,3-11 9 1,0-8-19-1</inkml:trace>
  <inkml:trace contextRef="#ctx0" brushRef="#br0" timeOffset="86728.6367">15227 9888 212 0,'29'-19'79'0,"-19"12"-42"0,4 0-32 15,-4 5 17-15,1-3-1 16,5 5 4-16,5 5-9 15,3-3-2-15,-3 3-8 16,0 2-4-16,-2 0 1 0,-4 2-2 16,-1 3-1-16,-4 0-6 15,-4-3-1-15,-4 3-6 16,-4 2-2-16,-9-2 0 0,-10-3-1 16,0 5 4-16,-3 5 3 15,0-5 2 1,-2 3 3-16,-4-3 4 15,9-5 4-15,3-2 12 0,5 0 7 16,2-2-3-16,8-5-2 16,9-5-4-16,-1 5 1 15,3-2-6-15,0 2-3 16,2-5-1-16,1 5 1 16,0 0 1-16,-4 5 1 15,1-3-2-15,3 8-1 16,-3-8-3-16,0 5 1 15,0 5-2-15,0-3-1 16,2 3 1-16,1 7-1 0,5-3 0 16,-3 3 0-1,0 2 0-15,0 3 0 0,1-3-5 16,-1 0-1-16,0 0-6 16,0-2 0-16,-2 0-14 15,0-10-5-15,-1 3-24 16,3-7-8-16,1-10-34 15</inkml:trace>
  <inkml:trace contextRef="#ctx0" brushRef="#br0" timeOffset="87015.1738">15804 9639 184 0,'-14'-12'68'0,"14"5"-36"0,0 9-9 0,0-2 24 16,0 0-2-16,0 0 3 16,0 0-10-16,0 0-3 15,0 5-19-15,-2-3-6 0,-4 10-4 16,-2 2-6-1,1-2-24-15,-4 9-9 16,0 0-22-16,1 5-5 16,2 0-61-1</inkml:trace>
  <inkml:trace contextRef="#ctx0" brushRef="#br0" timeOffset="88158.3323">16259 9947 192 0,'0'2'71'0,"2"-2"-38"0,1 7-25 0,0-7 16 16,2 5-6-16,3-3 2 15,0-2-5-15,5 5-1 16,0-5-8-16,3 0-2 0,3 0 2 15,2 0-3-15,3-5-2 16,-1 5-5-16,-1-2 0 16,-4-3-22-16,1 5-8 15,-6-2-71 1</inkml:trace>
  <inkml:trace contextRef="#ctx0" brushRef="#br0" timeOffset="88443.4681">16269 10102 192 0,'-2'7'71'0,"2"-14"-38"0,5 7-21 16,0 0 19-16,0-5-10 15,6 5-1-15,2-2-8 16,3-3 0-16,0-2-7 15,3 0-1-15,4 5 2 0,1-3-1 16,0 0 0-16,-3-2-6 16,0 7-1-16,-2-7-4 0,-3 5 1 15,-3-3-24-15,-2 5-8 16,-6-2-43 0,0-3-43-16,-5-9 39 15</inkml:trace>
  <inkml:trace contextRef="#ctx0" brushRef="#br0" timeOffset="89416.9821">17298 9888 156 0,'0'2'60'0,"-2"-2"-32"0,2 5-11 0,0-5 20 15,0 0-4-15,0 5 1 16,0-3-6-16,0 5 0 16,-3 5-16-16,1-5 2 0,2 7 0 15,-6-2-1-15,1 2 0 16,0 5-7-16,-1 2-4 16,1 5-1-16,-3-3 1 15,0 15-1-15,0-3-1 0,0-2 1 16,3 0-1-16,-3-5-3 15,0-2 2-15,0-5-15 16,0-2-6-16,3-5-18 16,0-2-7-16,-1-10-22 15,1-4-8-15,2-10-6 16</inkml:trace>
  <inkml:trace contextRef="#ctx0" brushRef="#br0" timeOffset="90030.5837">17296 9900 212 0,'13'-19'79'0,"-2"7"-42"0,-3 5-34 0,-3 5 15 16,3-3-7-16,0-2-1 15,2 2 0-15,6 3 1 16,5 2-5-16,-2 0 5 0,2 0 2 15,-2 0-2-15,-4 7-1 16,1-2-9-16,-2 2 0 16,-4 2 3-16,-2 3 2 15,-3-3-5-15,1 8 0 16,-6-3-1-16,-3 0 0 16,-2 0-5-16,-3 7 1 15,-5-2-5-15,-6 2-1 16,1 3-2-16,-1-8 0 0,0-4 2 15,-2 2 1-15,5-7 8 16,3-2 2-16,3-5 3 16,-1 0 2-16,3-5 3 15,3-2 2-15,0 0-1 16,2-5-6 0,0 3 0-16,3 2 0 15,0 2 0-15,0-2 0 16,3 5 2-16,2-3-1 15,0 10 0-15,1-3-1 16,-1 10 2-16,0-3 1 16,3-2 1-16,0 5-4 15,5 2-1-15,-2 0-1 0,2-2-2 16,3 2 5-16,-3 7 1 16,-2-2 0-16,2-5 1 15,0 0-6-15,1 3-3 16,-4-8 1-16,1 5 0 15,-1-7-10-15,1 3-5 16,0-8-23-16,-1 5-8 16,1-7-19-16,-1-2-7 15</inkml:trace>
  <inkml:trace contextRef="#ctx0" brushRef="#br0" timeOffset="90603.7797">17825 10090 208 0,'16'0'79'0,"0"0"-42"0,-3 0-26 0,-5 0 21 16,2 0-11-16,4-2-1 0,2-3-12 16,-1 3-3-16,4-3-3 15,5-2-2-15,-6 12 3 0,-2-3 0 16,3-2 1-16,-3 0-7 16,2 0 0-16,-2 0-15 15,-3 0-3-15,-2 0-16 16,-3 0-4-16,2-2-38 15</inkml:trace>
  <inkml:trace contextRef="#ctx0" brushRef="#br0" timeOffset="90859.7111">18029 9954 232 0,'0'0'88'0,"0"0"-48"0,0 2-27 0,0-2 24 15,0 5-8-15,0-3 0 16,0 5-7-16,0-2-4 16,0 9-10-16,0 0-5 0,0-2 0 15,0 2-2-15,0 5-1 16,0-5 1-16,-3 7 1 16,3 0-8-16,-3 3-3 15,1-8-26-15,-1 1-10 16,3-3-39-16,0-5-16 15,0-2 6-15</inkml:trace>
  <inkml:trace contextRef="#ctx0" brushRef="#br0" timeOffset="91594.0877">18775 9916 220 0,'-3'0'82'0,"3"0"-44"0,0 5-27 0,0-5 23 15,0 2-7-15,0-2 1 16,-2 5-13-16,-1-5-4 16,-2 2-7-16,2 3-3 0,-5 0 2 15,3-3-7-15,-6 12 1 16,3 0-6-16,-10 3 1 15,2-3 4-15,-3 0 2 0,3 5-1 16,-2-3 2-16,2-4-1 16,-2 2 0-16,2 0 4 15,2-2 1 1,4-5-4-16,2 0 1 0,0 0-2 16,5 0-2-16,1-2 5 15,4-3 1-15,1 3-3 16,5-3 1-16,0 3 0 15,10-5 2-15,-2 0 1 16,3 0 1-16,-3 0-2 16,5 0-2-16,-3 0 3 15,3 0 2-15,-2 0-2 16,0 0-2-16,-4 0 2 16,1 0 0-16,0 0 5 0,-3 0 3 15,-2-5 0-15,-6 5 1 16,1-2-2-16,-4-3-1 15,3-2-5-15,-5 0-1 16,0 5-1-16,-5-10 1 16,3 5-7-16,-4-12-1 15,4 0-9-15,-4-2-4 16,1 0-6-16,0 0-2 16,2-3-2-16,0 3 2 15,1 0-12-15,2-5-3 16,0 5-55-1</inkml:trace>
  <inkml:trace contextRef="#ctx0" brushRef="#br0" timeOffset="92119.1615">19158 9789 184 0,'-10'0'71'0,"10"0"-38"0,-8 12-21 0,8-10 21 15,-3 3-4-15,3 0 1 16,-2-3-2-16,-1 5 0 16,0-2-15-16,1-3 3 0,-1 10 4 15,0-5-7-15,1 7 0 16,-1-2-7-16,1 2-2 15,-1 0 0-15,-5 12 0 16,3 0-2-16,-6 2 1 16,3 0 0-16,-2 5 1 15,2-7-7-15,0 2 0 0,0-2-1 16,0 0-1-16,0-5-14 16,0 0-5-16,0-2-8 15,0-7 0-15,3-3-10 16,-1-9-3-16,1 0-24 15,0-16-46 1,0 2 24-16</inkml:trace>
  <inkml:trace contextRef="#ctx0" brushRef="#br0" timeOffset="92688.6835">18979 9836 184 0,'8'-14'71'0,"-8"14"-38"0,10-14-23 0,-7 9 20 16,10-2-5-16,-2 0 3 15,4 0-7-15,-1 5-1 16,7-5-11-16,-5 2-1 0,8-2-1 16,-3 7-1-16,8 0 1 15,-5 0 0-15,2 0 3 16,-2 0-3-16,0 7 1 16,-3 0-3-16,-3 0 0 15,-2 5-3-15,-3-3 1 16,-2 3-7-16,-6 7-1 15,1-5-5-15,-9 0-1 0,0 0-5 16,-7 5-1 0,2 0 1-16,-8 2 0 15,3-7 4-15,-6 5 5 16,3-5-3-16,-2-2 2 0,2-3 2 16,0-2 3-16,0-2 4 15,3 2 4-15,2-7 2 16,3 0 3-16,3-5 1 15,2-2 1-15,1 5-2 16,4-3 1-16,-2 3-2 16,6 2 2-16,-1 0 0 15,3 2 3-15,-3-2-5 16,3 7-3-16,0 0 1 16,0 5 0-16,0-5-1 0,5 5 1 15,1-5-4 1,-1 2 0-16,-3 3 1 0,1 7 2 15,-1-5-5-15,1 0-1 16,-3 0 2-16,3 5 1 16,-1-5-4-16,1 0-1 15,-1-2-13-15,1 0-5 16,0-3-38-16,4-4-17 16,-1-3-47-1</inkml:trace>
  <inkml:trace contextRef="#ctx0" brushRef="#br0" timeOffset="99010.8952">21151 9559 152 0,'-3'0'57'0,"6"2"-30"16,-3-2-16-16,0 0 18 0,0 0-6 15,0 0 1-15</inkml:trace>
  <inkml:trace contextRef="#ctx0" brushRef="#br0" timeOffset="99249.6242">21151 9575 351 0,'0'12'17'0,"0"2"-4"0,-3 5-6 15,1 0 0-15,-1-3-2 16,0 3 2-16,1-5-2 15,-1 14 2-15,-2 3-2 16,-1-3 2-16,-2 5-4 0,-5 0-2 16,3 9-3-16,-1-4 1 15,3-3-1-15,-3-2 0 16,4 0 0-16,-1-5 0 16,0 3-3-16,2-3-1 15,-2-7-11-15,3 0-1 16,-3-2-9-16,3-7-3 15,2-5-5-15,1-12-63 32</inkml:trace>
  <inkml:trace contextRef="#ctx0" brushRef="#br0" timeOffset="99882.6376">21108 9714 140 0,'24'-14'52'0,"-16"7"-28"0,3-5-15 16,-3 12 16-16,2-7-1 15,4 2 3-15,-1 3-9 16,0 2 0-16,8-5-11 16,3 5 2-16,-3-2 2 0,3 2-2 15,-3 2 0-15,0-2-1 16,-2 5 0-16,-1 2 0 0,-2 0 0 15,0 0-4 1,-8 0-1-16,-3 0-6 0,1 5 0 16,-6 0-6-16,-6 2-1 15,-2 0 2-15,-2 5 3 16,-6-5 0-16,0 0 1 16,-5 0-2-16,0-2-1 15,0-3 4-15,-3-2 1 16,0 5 2-16,3-5 0 15,0 0 2-15,2-2 3 16,1-3 0-16,2 3 0 16,-3-3 1-16,6-2 1 15,2 0-1-15,1 0-1 16,2 0-1-16,3 0 2 0,-1 0-3 16,4 0 0-16,4 0 1 15,4 0 2-15,-1 5-1 16,3-3 2-16,0 3-4 15,0 2 0-15,2 0 1 16,1 0 0-16,-1 5 0 16,1-5 2-16,2 5-1 15,0 9 0-15,-2-2-3 16,5-3 1-16,-6 3-2 16,4 0 2-16,2-3-2 15,-1 1-1-15,-1-1-2 16,-4-2-1-16,1 5-3 15,-1-5 1-15,1-2-24 16,-3-5-8-16</inkml:trace>
  <inkml:trace contextRef="#ctx0" brushRef="#br0" timeOffset="105886.2983">21400 9413 148 0,'-3'-7'55'0,"3"14"-30"0,0-12-14 0,0 5 18 16,0 0-6-16,-3 0-1 16,-2 5-4-16,5-5 1 15,0 5-10-15,-3-3 1 0,3-2 1 16,0 0-2-16,0 0 0 15,0 0-3-15,3 5 1 16,8-5 0-16,-4 0 1 16,9-5-2-16,5-2-1 15,1 2-3-15,1 3 1 16,1 2-2-16,0-7-1 16,0 0 1-16,-3 0-1 0,-2 2-9 15,-1-2-2-15,-5 7-12 16,-2 0-5-16,-6 0-16 15,1 0-7-15,-6 5-31 16,0-3-19 0,-3 5 45-16</inkml:trace>
  <inkml:trace contextRef="#ctx0" brushRef="#br0" timeOffset="106140.1395">21537 9420 156 0,'-5'5'57'0,"2"-3"-30"0,-2-2-14 0,5 0 17 16,0 7 0-16,0-2 2 15,-3-3-6-15,3 5-4 16,0-2-12-16,-2 2 0 0,2 7 1 16,0-2-4-16,0 2-2 15,-3 0-2-15,3 7 0 16,-5 3-2-16,-1-3 2 15,1 0-7-15,2-2 1 16,-5 2-34-16,6-2-16 16,2-5-56-1</inkml:trace>
  <inkml:trace contextRef="#ctx0" brushRef="#br0" timeOffset="106637.854">21833 9653 164 0,'-8'-5'63'0,"8"5"-34"0,-5-2-14 0,5 2 20 15,-2 0-4-15,-4 0 2 16,6 2-10-16,-2-2-2 16,-1 0-12-16,0 5-3 0,1 2 2 15,-1 0-2 1,-2 7-1-16,5 0 0 15,-3 0-1-15,0 10 2 16,1-3-3-16,-1 5 0 16,-2 2-1-16,0 0-2 15,-1-2 1-15,1 7-1 16,0 0 0-16,-3-5 0 16,5 3-3-16,-2-3 0 15,-3-2-14-15,3-10-6 0,-1-4-13 16,-2 2-2-16,3-2-2 15,-3-5 0-15,0-5-7 16,0-4-40 0,0-5 10-16</inkml:trace>
  <inkml:trace contextRef="#ctx0" brushRef="#br0" timeOffset="107131.4011">21688 9888 140 0,'13'-33'52'0,"0"21"-28"0,1-9-13 15,-9 7 15-15,5 0 1 16,1 0 3-16,2-5-5 15,3 7-1-15,5-2-13 16,3 0 2-16,-3 7 3 0,0 2-4 16,-2 5-2-16,0 0-5 15,-4 0-2-15,1 5 1 0,-3 2 2 16,-2 0-3-16,-3 7 0 16,-5 0-1-16,2 3-2 15,-10-3-13-15,2 0-6 16,-5 0 7-16,-8-2 4 15,-5-3 6-15,3 3 1 16,-1 0 1-16,0-3 0 16,1-2 0-16,2-2 0 15,0-3 4-15,3 3 2 16,0-5 4-16,5-5 4 16,3 5 3-16,-1-2 2 15,-2-3-6-15,8 5 0 16,0-2-6-16,0 2-2 15,0 0-2-15,6 2-3 0,2 3 1 16,2-3 1-16,1 3-3 16,5 2 0-16,5 0 1 15,-3 0 0-15,6 5 0 16,-3-5 2-16,0 5-3 16,3 2 0-16,-3 2 1 15,1 3 0-15,-7-5 0 16,-1-2 0-16,2-5-22 15,-3 7-10-15,-5-7-35 16,5 0-12-16</inkml:trace>
  <inkml:trace contextRef="#ctx0" brushRef="#br0" timeOffset="107389.7403">22233 9808 200 0,'3'-12'77'0,"2"12"-42"0,-2 7-28 0,-3-2 20 16,10-5-10-16,-2 5 1 16,5-3-11-16,1 3-2 15,-1-3-3-15,3-2-2 0,-3 5 1 16,0-3-4-16,-5-2 0 0,5 5-14 15,-7-3-4-15,1 3-27 16,-7-5-9-16,0 2-25 16</inkml:trace>
  <inkml:trace contextRef="#ctx0" brushRef="#br0" timeOffset="107566.9468">22172 9928 160 0,'-10'2'60'0,"15"-2"-32"0,0 0-13 15,0 0 18-15,3 0-10 16,3-2 0-16,2 2-12 16,8-5-2-16,0 5-5 15,1-2-5-15,1-3 0 0,4 3-6 16,-3-3-3-16,-3-2-25 0,-3 5-12 16,1-3-38-1</inkml:trace>
  <inkml:trace contextRef="#ctx0" brushRef="#br0" timeOffset="108138.2461">22577 9662 200 0,'-11'-7'74'0,"3"7"-40"0,0-2-31 16,8 2 15-16,-2 0-5 15,2 0 2-15,0 0-4 16,0 0-1-16,2 0-6 16,6 2 2-16,3-2 3 0,5 5-1 15,0-3 3-15,2-2-4 16,3 5-2-16,-2-5-2 15,-3 2-3-15,-6 3-2 16,6-5-1-16,-8 5-5 16,0-5 0-16,-3 0 4 15,-5 0 4-15,-2 2-1 0,-1-2 0 16,-10 5 10 0,5-3-1-16,-3-2 3 15,6 5 0-15,-3-3 1 16,3 3-2-16,-3-3 1 15,8 10-4-15,-3-5 1 16,1 7-3-16,-4 0 2 16,6 3-4-16,0-1 0 15,-2 3-3-15,-4 7-1 16,6-5 1-16,-2 7 2 16,-1-2-3-16,-2 7-2 15,2-5-5-15,-2-2 0 16,2 2-16-16,-2-2-4 15,0-5-19-15,-1 3-6 0,-2-3-22 16,6-2-41 0,-4-5 32-16</inkml:trace>
  <inkml:trace contextRef="#ctx0" brushRef="#br0" timeOffset="108362.919">22453 10217 156 0,'-11'0'57'0,"8"0"-30"0,1-2-32 16,4-3 54-1,1-2-16-15,2 7-9 16,3-2-4-16,5-3-13 16,6 0 0-16,-1 3 3 0,1 2 0 15,7-5 4-15,-2-2-1 16,5 5 2-16,0-3-8 16,-2-2-4-16,5 5-18 0,-6-3-5 15,-2-2-12-15,0 7-5 16,-3-5-42-1,-5 5-43-15,-3-2 40 16</inkml:trace>
  <inkml:trace contextRef="#ctx0" brushRef="#br0" timeOffset="110930.6409">20992 10831 184 0,'0'-5'68'0,"0"5"-36"0,0-2-26 0,0-3 17 16,0-2-3-16,-3 5 0 16,1-8-2-16,-4 3-1 0,1 0-9 15,-3 0-1-15,0 5 3 0,0-3-6 16,-2-2-2-16,-3 3-1 15,2 1-1-15,-2-2 0 16,2 5 2-16,1 0-1 16,-1 12-1-16,0-5 1 15,3 12-1-15,1 0 0 16,-1-3 2-16,0 10-3 16,5-7-2-16,0-5-1 15,3 12 3-15,0-10 2 0,3 8 4 16,-3-8-4-16,3 1-3 15,2-3-2-15,0-5 0 16,1-4-2-16,4-5 1 16,1 0-4-16,-1-14 1 15,6-24-3-15,0-4 2 16,3-3 3-16,-6-4 3 16,0 4 4-16,0 5 2 15,-2 5 1-15,-1-5 0 16,-2 7 4-16,0 7 3 15,-2 5 5-15,-1 0 2 16,-2 2-3-16,-3 7 1 16,0 5-5-16,0-2 1 15,0 4-5-15,-3 3-2 16,3 2-2-16,-3 2-3 16,3 10 1-16,-2 2 1 0,-1 0-1 15,0 12 2-15,1 2 0 16,-1 10 3-16,3 4-3 15,0 5-2-15,-3-7-3 16,3-2 1-16,0-10-6 16,-2 7 0-16,-1-4-17 15,0-3-4-15,1-2-24 16,2-5-6-16,0-7-49 16</inkml:trace>
  <inkml:trace contextRef="#ctx0" brushRef="#br0" timeOffset="111620.9248">21108 10859 188 0,'-2'7'71'0,"-9"-7"-38"0,22 12-32 0,-9-10 14 15,4 3-2-15,-1-5 3 16,0 3-5-16,3-3 1 15,0 0-7-15,0 0 1 0,3-3 1 16,-1 3 3-16,1-5 4 16,-3-2-6-16,0-7 0 15,0-12-4-15,-3 5-3 16,-5 0-3-16,0-5 1 16,0 7 1-16,0-2 2 0,0 7 3 15,-3 2 2-15,-2 3 1 16,0 4 2-16,-1 5-5 15,-1 7-3-15,-1 7 1 16,0 12 0-16,0 3 1 16,0 3 0-16,0-1-2 15,3-7-2-15,2-1 1 16,-5-2-1-16,3 0-3 16,5-2 2-16,0-5-15 15,2-2-4-15,1-3-10 16,5-16-4-16,10-7 1 15,1-7 2-15,2-5 9 16,3-2 3-16,0-5 16 0,0 7 6 16,-3 0 11-16,-3 1 5 15,-2 3 4-15,-5 6 3 16,-3-1-3-16,-3 3 0 16,0 7-1-16,-2 0-2 15,-3 0-6-15,0 7-4 16,-3 7-5-16,-2 0-4 15,5 5 0-15,0 2 1 16,0 7-1-16,0 5 2 16,5 0-4-16,1-5 0 15,-1 5 1-15,0-9 0 16,-2-1 0-16,2-7 0 0,0 3-11 16,3-5-5-1,0 0-8-15,0-2-2 0,0-5-11 16,-3-5-3-16,-2-2-26 15,-3-5-43 1,0-4 28-16</inkml:trace>
  <inkml:trace contextRef="#ctx0" brushRef="#br0" timeOffset="111801.2366">21315 10751 200 0,'-21'0'74'0,"7"-5"-40"0,7 5-18 15,7 0 22-15,0 0-11 16,0 0-3-16,0 0-14 15,5 0-4-15,5 0-4 16,1-2-2-16,5-3 1 0,0 5-8 16,2-2-3-16,1-3-16 15,2 3-9-15,8-5-19 0,-5-3-6 16,0 3-21 0</inkml:trace>
  <inkml:trace contextRef="#ctx0" brushRef="#br0" timeOffset="112251.1221">21696 10516 192 0,'-5'-5'71'0,"5"5"-38"0,-8 0-17 15,8 0 22-15,-6 0-5 16,6 5 1-16,0-3-8 15,-2 5-2-15,2 0-13 16,-3 5-4-16,0 2-3 0,1 0-2 0,-1-2-2 16,-2 7 1-16,5 2-1 15,-5 0 2-15,-1 0 3 16,4 10-4-16,-1 2-1 16,0-5 0-16,1 0 2 15,2-2-3-15,0-5-2 16,0-2-18-16,2 0-9 15,1-5-22-15,2-2-9 16,1-3-48 0</inkml:trace>
  <inkml:trace contextRef="#ctx0" brushRef="#br0" timeOffset="112595.584">21863 10612 208 0,'-19'-7'79'0,"22"0"-42"0,-6 5-30 15,3 2 20-15,0 0-3 16,-5 0 3-16,5 2-6 16,-3-2-3-16,0 5-10 15,1-3-1-15,-1 5 3 0,0 5-4 16,1 2-1-16,-1 7-2 15,1 3-3-15,-4 4 1 16,6 7-1-16,-2-2 0 16,-1-7 2-16,0-5-1 0,1 10-1 15,-1-8-13-15,-2-4-4 16,5 2-18-16,0-9-5 16,0-5-3-16,0-7-2 15,0-14-27 1,0-14-34-16,0-10 37 15</inkml:trace>
  <inkml:trace contextRef="#ctx0" brushRef="#br0" timeOffset="113061.8458">21836 10544 184 0,'8'-19'68'0,"11"12"-36"0,7 0-26 0,-15 5 17 16,-1 2-5-16,6 2-1 16,3-2 2-16,-1 7 0 15,3 0-10-15,-2 0 3 0,2 10 2 16,-3-3-5-16,-4 0-3 0,-6 0 1 15,-3 0 2-15,-10 0-6 16,-3 5-2-16,-3-5-3 16,-10-2-2-16,0 2 3 15,-11 0 2-15,0 0-2 16,3-7 0-16,3 3-4 16,10-8-1-16,3 5-2 15,2-2 2-15,6-3 4 16,5 5 3-16,8-2 4 15,0-3 4-15,5 3 2 16,-3-5 3-16,-4 7-1 16,4-7 0-16,-4 7 4 15,-9-7 1-15,0 0-5 16,1 5 0-16,-1-3-4 0,-2 5 0 16,5-2-3-16,0 2-4 15,8 7-3 1,0-2-2-16,2 2-1 15,3 0 5-15,-2 0 1 16,0-2-3-16,4 9-1 16,-1-7-6-16,2 5 0 15,-3 0-16-15,8-5-7 16,-8-4-32-16,6 1-14 16,-3-4-42-1</inkml:trace>
  <inkml:trace contextRef="#ctx0" brushRef="#br0" timeOffset="113378.6392">22233 10624 208 0,'-3'-5'79'0,"6"-4"-42"0,-3 11-23 15,0-2 20-15,0 0-2 16,0 0 1-16,0 0-7 15,0 0-4-15,3 5-12 16,-3-3-2-16,5 5 2 0,-2 5-2 16,4 2 1-16,1 5-3 15,-5 0-1-15,5 2-3 16,-3 12 1-16,-7-5 2 0,-4-2 2 16,1 2-10-16,0-6-3 15,-1-4-15-15,-4 1-6 16,2-5-19-16,-3 0-7 15,-5 0-132 1,6-16 63 0</inkml:trace>
  <inkml:trace contextRef="#ctx0" brushRef="#br0" timeOffset="113876.8534">22513 10758 184 0,'0'0'68'0,"0"0"-36"0,0 0-22 0,0 0 17 0,0 0-9 16,0 0 0-16</inkml:trace>
  <inkml:trace contextRef="#ctx0" brushRef="#br0" timeOffset="114007.1086">22521 10758 366 0,'8'0'6'0,"3"0"-1"0,-1 0-3 16,4 0 1-16,-1 0 2 15,5-5 2-15,-4 3-3 16,4 2-1-16,3-5-8 15,-5 5-4-15,0 0-22 16,-5 0-7-16</inkml:trace>
  <inkml:trace contextRef="#ctx0" brushRef="#br0" timeOffset="114217.5155">22543 10864 192 0,'-3'7'71'0,"6"-7"-38"0,-3 0-30 0,0 0 17 16,0 0 1-16,5 0 2 15,-3 2-10-15,6-2-3 16,3 0-6-16,-3 0-7 0,2 0-1 16,-2 0-16-16,8 0-6 15,-5 0-23-15,7-2-6 16,6-3-24-1</inkml:trace>
  <inkml:trace contextRef="#ctx0" brushRef="#br0" timeOffset="114638.254">22953 10758 156 0,'-16'0'60'0,"16"0"-32"0,-3 0-33 15,-2 0 40-15,0 0-7 16,2 0 1-16,3 0 0 16,3 3-16-16,2 1 1 0,3-4 0 15,0 0-3-15,2 0-1 16,3 0-4-16,1-4 1 16,2 4-6-16,5-3-1 15,-3 3-7-15,3-5-3 16,-7 3-12-16,2 2-6 15,-3-5-12-15,-5 5-5 0,0-7-30 32,-3 5-28-32,-10-3 41 0</inkml:trace>
  <inkml:trace contextRef="#ctx0" brushRef="#br0" timeOffset="114907.8359">23051 10671 168 0,'-6'-5'66'0,"6"5"-36"0,0-2-15 16,0 2 20-16,0 0-2 15,-2 0 3-15,-4 0-7 16,6 0-1-16,0 2-15 16,-2 3-1-16,-1-3-1 0,-2 3 0 15,5 2 1-15,-3 0-4 16,-2 5 0-16,5-5-5 16,-3 7 0-16,-2 0-1 0,5 5 1 15,0 2-2 1,0-2-1-16,0 2-2 15,0-2-1-15,0 0-12 0,0-3-5 16,0-4-20-16,0 0-8 16,0-3-67-1,0-9-36-15,8-2 71 16</inkml:trace>
  <inkml:trace contextRef="#ctx0" brushRef="#br0" timeOffset="115539.957">23297 10713 168 0,'-8'0'66'0,"8"5"-36"0,-3-5-20 16,3 0 17-16,0 0-9 16,0-5-3-16,0 3-2 15,0-3-1-15,3-2-6 16,2 0 3-16,3 0 1 0,2-7-1 16,1 2 0-16,0-2-3 15,-3 0 1-15,2-5 0 0,6 5 1 16,-5-7 2-16,4 7 4 15,-4 0-2-15,0-3 1 16,2 8-5-16,0-3 0 16,3 5-5-16,-5 0 0 15,-4 2-1-15,1-2-2 16,-5 7 7 0,10 0-2-16,-13 0 3 15,6 0-7-15,2 7-1 16,-3-2 2-16,-3 2 1 15,-2 0-4-15,0 0 1 16,0 7 0-16,0-2 0 16,-2 7 0-16,-3-5 0 15,5 7 0-15,-3 0 0 0,-2-2 0 16,5 2 0-16,-3 3 0 16,-5-1 0-16,8 8-3 15,-3-3 0-15,-2-7 2 16,2 5 0-16,-5-5-8 15,8 5-2-15,-2-7-7 16,-3-5-2-16,5 0-11 16,0 0-3-16,0 3-6 15,0-8-1-15,0-2-56 16</inkml:trace>
  <inkml:trace contextRef="#ctx0" brushRef="#br0" timeOffset="116034.7483">23371 11026 144 0,'-6'0'55'0,"6"-2"-30"0,0-3-21 0,0 5 15 0,0 0-2 15,0-4 1-15,0 1 2 16,0 3 2-16,0-5-12 16,0 3 1-16,0-3 2 15,0 5 15-15,0 0-11 16,0-2-1-16,0 2-10 15,0 2-2-15,0-2 0 16,0 0 0-16,0-2-2 16,0 2-2-16,0-5 1 15,3 5 1-15,0 0-1 16,5 0 2-16,0 0-2 16,2-2 2-16,3 2-2 15,-2-5-1-15,5 5-8 0,5-7-5 16,-3 7 0-1,1-7 0-15,0 0 3 0,-4 2 1 16,1 3-10-16,-2-3-3 16,-1 3-41-1,0-3-54-15,-2-2 24 16</inkml:trace>
  <inkml:trace contextRef="#ctx0" brushRef="#br0" timeOffset="118077.0269">20521 9815 192 0,'-3'0'71'0,"3"5"-38"0,0-3-39 16,-5 5 53-1,0 0-19-15,0 5-10 0,-3 0-9 16,2 2-6-16,1 0 0 0,-3 7 2 16,0 5 0-16,0 7 2 15,0 0-2-15,-2 2 2 16,2 5 0-16,-3 0 1 15,3 5 0-15,0 2 0 16,6 9-7-16,-1 3-2 16,3 7-7-16,5-3 0 15,3 1-16-15,0-3-4 16,8 7-8-16,5-7-1 16,0-9-28-1,3 9-43-15,0-7 26 16</inkml:trace>
  <inkml:trace contextRef="#ctx0" brushRef="#br0" timeOffset="118856.4763">23770 9935 192 0,'3'-5'71'0,"-1"10"-38"0,6-5-30 0,-8 5 15 16,6-3-5-16,-4 3 2 16,6-3 1-16,-5 10-1 15,5 2-7-15,2 0 1 0,-2 5 4 16,0 2-3-16,3 0 0 15,2 5-2-15,-2 2 2 16,-1 5 4-16,1 0 3 16,2 5-3-16,-2 2 0 15,-3 7-4-15,-3-5-1 16,3 5-8-16,-8 12 0 16,0-5-10-16,-8 5-4 15,-3 9-20-15,-7 0-8 16,-1 10-17-16,-2-3-4 0,-11 5-39 15</inkml:trace>
  <inkml:trace contextRef="#ctx0" brushRef="#br0" timeOffset="121139.568">16629 10445 124 0,'3'0'46'0,"10"5"-24"0,-5-5-10 0,-5 0 13 16,2 0-9-16,0 0-4 15,0 0-7-15,3-5-2 16,0 5-1-16,3 0-4 0,-1 0 1 16,6 0 1-16,-2 0 2 0,-1 0-3 15,3-2 0-15,2-3-1 16,6 5 0-16,0-7 4 16,0 7 1-16,-1-7-1 15,4 0 1-15,2 2-4 16,0 3 0-16,-2-3 1 15,-4 3 2-15,1-3-1 16,0-2-1-16,0 7 1 16,-3 0 1-16,0 0-3 15,0 5 0-15,6-3-1 16,-1-2 0-16,-2 0 2 0,0 7 0 16,0-2 0-16,-1 2 0 15,1-2 0-15,3-3 0 16,-1 3 0-16,1-3 2 15,-1-2-1-15,-2 0-1 16,0 0 1-16,0 0-1 16,-1 7 0-16,1-7 2 15,5 0-3-15,-2 0 0 16,-3 0 3-16,-1 0 1 16,4 0-4-16,-1-7 1 15,3 5-2-15,3 2 0 16,-3 0 4-16,0-5 3 15,0-2-2-15,1 7-2 16,-1-5 0-16,2 3 1 16,1 2-1-16,0 0 2 0,0 2-4 15,-3 3 0-15,0-5 1 16,5 5 0-16,3-3 0 16,-2 3 0-16,-4-5 0 15,1 0 0-15,0 0 0 16,0 0 0-16,2-5-3 15,-2 5 2-15,0-2 1 16,-1 2 2-16,-2 0-1 16,6-5-1-16,-1 5-2 15,-2-5 1-15,0 3 3 16,-1 2 1-16,1-7-1 16,-3 2-2-16,-2 3 1 15,2 2-1-15,0 0 0 0,3 0 0 16,-6 0 0-16,1 0 0 15,-4 0 2-15,1 2 1 16,5-2-6-16,3 0-2 16,-3 0 2-16,0 0 1 15,-2 5 2-15,-1 2 2 16,1 0-3-16,-3-2 0 16,2-3 1-16,0-2 0 15,1 0 0-15,-3 5 2 16,0-5-6-16,-1 0 1 15,-1 0-8-15,1 0-3 16,-1 0-36 0,1 0-40-16,-2-12 26 15</inkml:trace>
  <inkml:trace contextRef="#ctx0" brushRef="#br0" timeOffset="137849.6837">14706 11657 164 0,'-3'-3'63'0,"3"3"-34"0,-3-4-23 15,3 4 17-15,0 0-5 16,-2 0 1-16,-1 0-1 16,0 4-2-16,1-1-8 15,-1-3-1-15,0 7 0 0,1-3 1 16,-1 3 0-16,0 5 0 16,-2-2 2-16,3 8-1 0,-1 4 0 15,0-4-8-15,1 11-2 16,-1 3 0-16,0-3 2 15,3 1 0-15,0-9-1 16,0 5 1-16,0 0-1 16,3-5 0-16,0 5 0 15,2-5-3-15,0-6 2 16,3-1-1-16,3-3 0 16,-1-4 2-16,3 0 0 15,1-14 2-15,-1-4 1 16,3-3-6-16,-3-5 0 15,3-2 1-15,0-8 1 0,0-8-2 16,2-1 2-16,1 0 1 16,-1 3 0-16,-2 2 0 15,0 0 0-15,0 5-3 16,-6 5 2-16,1 1 1 16,0 4 0-16,-1 4 2 15,-2 4 1-15,-3 3-1 16,-5 2 1-16,0 5 0 15,0 7 3-15,0 8-3 16,0 10-2-16,0 1 4 16,0 7 1-16,0 2-2 15,0 5-3-15,6-7-3 16,-4 0 1-16,1-7 3 16,0-5 1-16,2-7-6 15,3 1-2-15,0-4-31 0,0-4-14 16,2-7-62-1</inkml:trace>
  <inkml:trace contextRef="#ctx0" brushRef="#br0" timeOffset="138208.0887">15367 11414 200 0,'-8'7'77'0,"5"-2"-42"0,-2 4-34 16,2-1 14-16,-2 3-4 15,-3 3 3-15,0 8-1 16,-5 1 0-16,3-2-7 15,-1 5-2-15,3 7 0 0,0 2-2 16,3 12 1-16,2-2-2 16,0 2-1-16,6-5 1 15,2-6-1-15,3-3-5 16,0 0 1-16,3-8-7 16,2 4-3-16,3-11-23 15,0 1-9-15,0-9-44 16</inkml:trace>
  <inkml:trace contextRef="#ctx0" brushRef="#br0" timeOffset="139109.4766">15616 11506 192 0,'0'-5'71'0,"2"5"-38"0,-2 5-28 0,0-5 17 0,0 2-8 15,0 5 2-15,0 1-5 16,0-1-1-16,-2 4-6 16,-1 3 4-16,0 12 2 0,1 3-1 15,-1 8 2-15,0 3-2 16,1 2 0-16,2 6-5 15,-3-9-1-15,3-6-3 16,0-4-1-16,0-3-1 16,0-5 0-16,0-5-9 15,-2-6-5-15,-1-3-10 16,0-7-4-16,-2-7-10 16,0-8-2-16,-1-10-2 15,1-4-7-15,0-8 19 16,2 1 18-1,1 4 8-15,2-4 17 0,2 3 7 16,3 5 8-16,3-2 7 16,0 8-3-16,6 4 0 15,1 3-9-15,1 1-2 16,3 7-11-16,-1 3 6 0,1 1 5 16,-3 6-8-16,0 1-1 15,-6-1-4-15,1 1-1 16,-6 8-6-16,-5 2 1 15,-5 7-7-15,-6 1 0 16,-7 3-2-16,-3 4 3 16,-1-4 2-16,-1-3 2 0,-1-4 1 15,0 1 1 1,3-5 0-16,2-7 0 0,3 0-3 16,3 1 2-16,3-8 3 15,2 4 3-15,2-4 0 16,4 0 0-16,2-4 1 15,0 4 3-15,2-3-2 16,4-2-2-16,-1 5-2 16,0-2 0-16,3-3 0 15,0 5 1-15,0 0 0 16,0 0 2-16,0 5-1 16,0-3 0-16,2 3-1 0,1-2 0 15,0 4 0 1,-1 0 0-16,3 4-2 0,1-4 1 15,-1 8-4-15,0-4 0 16,3 1 3-16,0 2 1 16,0 0-4-16,2 0 1 15,1-2 0-15,-1-2 0 16,1-3 0-16,-1 4 2 16,1 4-1-16,-1-8-1 15,1 4-4-15,-3-4-2 16,-3 0-33-16,0-7-11 15,0-7-59 1</inkml:trace>
  <inkml:trace contextRef="#ctx0" brushRef="#br0" timeOffset="139424.1219">16108 11421 212 0,'0'0'82'0,"2"0"-44"0,-2 5-33 15,0-5 19-15,3 2-4 16,0 5 0-16,2 5-4 16,0 7-2-16,3-2-8 15,0 6 3-15,0-2 1 0,0-2-1 16,3 9 2-16,-1 0-4 15,-2 5-2-15,-2 12-2 0,-6-3-3 16,-3 3-6-16,-5-3-4 16,-3-6-14-16,-2 1-7 15,-3 3-15-15,-2-4-4 16,-1-6-52 0</inkml:trace>
  <inkml:trace contextRef="#ctx0" brushRef="#br0" timeOffset="141135.9061">18015 11428 200 0,'-2'0'77'0,"2"-2"-42"0,0-3-26 0,0 5 19 0,-3 0-5 16,-2-7-2 0,0 3-5-16,-3 1-2 0,-3-4-8 15,-2 0-4-15,0-5 1 0,-3 5-4 16,0 0 0-16,-3 3 1 15,-2 4 2-15,0 4-3 16,0 3 0-16,0 0 1 16,2 5 0-16,1 2 0 15,2 5 2-15,3 2-3 16,2 0 0-16,3 1 1 16,5-4 0-16,3-3-3 15,6-1 0-15,-1-3 2 16,3-4 0-16,2 0-8 15,9-9-4-15,2-5-7 16,-2-12-2-16,2-2 1 16,3-12 0-16,-1-4 5 0,1-6 2 15,0-4 6-15,-3 2 3 16,-2 6 3-16,-1-4 1 16,-2 3 7-16,-3 3 4 15,-2 8 8-15,-3 3 6 16,-3 5 0-16,1 7 3 15,-4 2 0-15,-4 5 8 16,-4 12-13 0,1 4-12-16,-3 8-6 15,0 4-1-15,3 7 0 16,-1 5-1-16,4 7-2 16,-1 3-2-16,3 1 1 0,3 3-1 15,-1-7 0-15,1 0-11 16,0-7-5-16,2-7-19 15,3-5-6-15,-3-7-31 16,1 0-52 0,7-9 30-16</inkml:trace>
  <inkml:trace contextRef="#ctx0" brushRef="#br0" timeOffset="141541.5746">18243 11193 208 0,'0'0'77'0,"-3"5"-42"0,3 4-32 16,0-4 17-16,-2-3-10 0,-1 10-1 15,0-2-5-15,1 8-1 16,-1 4-1-16,1 3-2 0,-1 1 1 16,3 0-1-16,0 2 0 15,5-2 0-15,0-5 2 16,3-2-1-16,0-5-1 15,0-2-2-15,0-10 1 16,0-2 1-16,3-9 2 16,-1-7-1-16,1 1 2 15,-1-6 0-15,1 0 3 16,0 2-1-16,-1 1 0 16,-2 8 3-16,0-2 3 0,0 5-2 15,3 7 0-15,-1 0-3 16,1 7-1-1,-1 0-6-15,4 5 1 0,-1-5-2 16,0 0 0-16,0 0-20 16,-2 0-10-16,-3 0-42 15,-3 1-59 1,-2 3 31-16</inkml:trace>
  <inkml:trace contextRef="#ctx0" brushRef="#br0" timeOffset="141887.767">17494 11769 156 0,'0'-2'60'0,"11"-3"-32"0,10-6-26 0,-8 8 14 15,6-1-8-15,5-3 0 16,5 4 5-16,5-2 1 16,6 3-7-16,5-3 5 0,8 5 1 15,2 0-2-15,6 0-1 16,0 0-4-16,2 0 1 16,-2 0-4-16,5 0 0 15,-5 0-1-15,-3 0-2 16,-2 0 1-16,-3 0-1 0,-8 0-7 15,-8 0 0-15,-5-2-54 16,-6-3-64 0,-10 5 23-16</inkml:trace>
  <inkml:trace contextRef="#ctx0" brushRef="#br0" timeOffset="142877.3595">17849 11962 156 0,'-13'3'60'0,"23"-3"-32"0,-15 4-13 0,5-1 18 0,0 1-5 15,0-4-2-15,-3 5-8 16,3-3-1 0,-2 6-4-16,-1-1 0 0,3 0-3 15,-5-3 3 1,-1-1-5-16,1 1 0 15,2-4 0-15,-2 0-2 16,0 0 1-16,0 3-4 16,-1 1-2-16,1 4 0 15,0-1-1-15,-3 0 0 0,0 0 0 16,0 11 0 0,0-3 2-16,0 3-3 0,0 1-2 15,0 2 2-15,3 1 0 16,0-1-2-16,2 5 2 15,0-5 1-15,3 2 2 16,0-6-3-16,3-1 0 16,2-6-1-16,3-3 0 15,0-3 0-15,0-8-2 16,3-3-2-16,-1-7-1 16,3-5-1-16,3-10 0 15,0-3 2-15,-3-4 2 16,1-4-5-16,-1 3 1 0,-3-6 2 15,1 3 3-15,-3 0 0 16,0 0 1-16,0 0 2 16,0 0 0-16,-3 7-3 15,0 8 2-15,1 3 3 16,-4 4 3-16,1 1 4 16,-3 5 2-16,0 5 3 15,-3 0 2-15,1 7-3 16,-1 7 2-16,-2 5-10 15,-1 5-3-15,1 1 0 16,2 11 1-16,1 4-4 16,-1-1 1-16,3 1 0 15,0 7 2-15,3 0-3 16,-1 3-2-16,1-3 2 16,2 0 0-16,3-7-8 0,0-3-4 15,3-9-11-15,-1-7-5 16,1 1-6-16,2-8-2 15,0-3-36 1,3-4-42-16,5-7 36 16</inkml:trace>
  <inkml:trace contextRef="#ctx0" brushRef="#br0" timeOffset="143733.0257">18280 11816 164 0,'-5'-7'63'0,"2"7"-34"0,0 0-14 16,1 0 18-16,-3 5-3 16,-1-3 0-16,-2 3-6 15,3 2-3-15,-3 3-11 16,3 1 2-16,-3 8 4 0,3-2-6 15,-3 6-3-15,2-2-7 16,4 8 0-16,-1 4 2 16,0 7 3-16,3-1 0 15,0-3 2-15,0-6-6 16,0 3-1-16,0-5-5 16,0-6 1-16,0-4-16 0,0-3-4 15,0-4-8-15,0-11-3 16,0-4 6-16,0-3 3 15,0-12-14-15,-2-2-4 16,-1-5-4 0,0-2-4-16,1-8 22 15,-1 6 20-15,1-3 14 16,-1 9 24-16,0-2 12 16,1-2-4-16,-1 2-1 15,3 0-2-15,3 8-1 16,-1-4-4-16,4 8-3 15,1 0-13-15,4 2 1 0,2 5 1 16,1 0-1-16,1 3 2 0,4 1-4 16,-1 3 1-16,4 3-7 15,-1 1-1-15,-3 3-2 16,1 0 1-16,-3 0-4 16,-3 5 0-16,-3-2 1 15,-4 1 2-15,-4 4-6 16,-4-8 1-16,-6 4-4 15,-5-4 2-15,-1 0 1 16,-1-2 2-16,-1-3-1 16,-3 6 1-16,3-8 2 15,-2 4 0-15,2-1 2 16,3-3 1-16,2 4 3 16,3-1 3-16,3-3 0 15,0 0 0-15,2 4-5 0,3-1-1 16,3 1 1-16,2 1 2 15,0-3 3-15,3 6 2 16,0-1-5-16,0 7-2 16,0-3 0-16,2 4 0 15,4-1-5-15,-1 9-1 16,3-2 1-16,2 1 2 16,1-4 0-16,-1 4-1 15,-2-4-15-15,3-4-7 16,-1 1-36-16,1-1-12 15,5-3-43 1</inkml:trace>
  <inkml:trace contextRef="#ctx0" brushRef="#br0" timeOffset="163204.7611">19502 11668 140 0,'0'-4'52'0,"0"4"-28"0,3 0-22 16,-3 0 14-16,0 0 1 15,0 0 4-15,3 4 0 16,2-4 2-16,3 3-13 15,-3 1 1-15,1-4 2 0,-1 5-3 0,3-3 0 16,0-2-4-16,2 5-1 16,1-3-3-16,-1-2 1 15,1 0-4-15,0 5 0 16,-1-5-6-16,1 3 0 16,-3-3-24-16,0 0-7 15,-3 0-55 1</inkml:trace>
  <inkml:trace contextRef="#ctx0" brushRef="#br0" timeOffset="163460.3627">19479 11838 124 0,'16'0'49'0,"-11"-3"-26"0,5-1-14 16,1 4 16-16,0 0-3 15,4 0 1-15,1 0-3 16,0 0-1-16,5 0-10 16,1 0-5-16,-4 0-3 0,1 0-15 15,-4 0-3-15,-1 0-68 16</inkml:trace>
  <inkml:trace contextRef="#ctx0" brushRef="#br0" timeOffset="166359.1557">20140 12056 184 0,'-8'7'71'0,"8"-7"-38"0,3 0-34 0,-1 0 12 16,1 0-7-16,0 0-1 15,-1 0-1-15,1-4 1 16,2-3-2-16,1-3-1 0,2-9 1 0,-3 8-1 15,5-18 0-15,-2 4 0 16,6-15 0-16,-4 4 0 16,6-15 2-16,-5 11-3 15,2-29 0-15,-3 15 1 16,4-14 0-16,-4 9 0 16,1 1 2-16,-3 3-1 15,0 1-1-15,-3 7-2 16,-2 0 1-16,-1 7 1 15,-4 12 2-15,2 2-1 16,-6 14 2-16,4-2 0 16,-6 19 1-16,0-3 0 0,-3 17 0 15,3-5-2-15,-2 22-2 16,2-3 1 0,0 18-1-16,0-11 0 0,0 19 0 15,3-12-3-15,2 10 2 16,0-10 1-16,3 4 2 15,0-4-3-15,6-7 0 16,-1 0 1-16,6-7 0 16,-3-5 0-16,7-6 2 15,-1 1-8-15,4-6-1 16,-2-6 2-16,5 1 2 16,-2-5-7-16,-1-7-1 15,-2 0-21-15,0-7-9 16,-3-2-25-1,0 2-15-15,-2 0 39 0</inkml:trace>
  <inkml:trace contextRef="#ctx0" brushRef="#br0" timeOffset="166525.6233">20566 11767 108 0,'13'2'44'0,"-13"-2"-24"0,14 15-8 15,-12-15 13-15,3 7-9 16,1-3-2-16,2 10-10 15,0-7-5-15,0 8 0 16,-3-4 0-16,3-4 1 0,-3 0-36 16,0 1-43-1,-2-8 9-15</inkml:trace>
  <inkml:trace contextRef="#ctx0" brushRef="#br0" timeOffset="166705.5709">20709 11396 104 0,'11'0'38'0,"-11"0"-20"0,15 7-12 0,-12-3 9 15,5-1-6-15,0 1-3 16,0 8-3-16,0-3-3 16,0 3-35-16,0 2-14 15,0-2 5-15,0-2 3 16</inkml:trace>
  <inkml:trace contextRef="#ctx0" brushRef="#br0" timeOffset="166943.9003">21286 11593 56 0,'2'28'22'0,"-2"-28"-12"0,6 0-14 16,-4 0 4-16,-2 3-22 15,0 1-10-15</inkml:trace>
  <inkml:trace contextRef="#ctx0" brushRef="#br0" timeOffset="167949.4971">20802 11722 148 0,'2'7'57'0,"-2"-7"-30"0,5 5-16 0,-2-2 18 15,0 1-11-15,-1-1 0 16,4 4-1-16,-4-3-2 15,4 3-7-15,-1 0-1 0,0 1 3 16,1 3-2-16,-1 3 1 0,0 0-8 16,0 5 0-1,-2-5 1-15,0 8 1 0,-1-8-4 16,1 5 1-16,0-5-2 16,-1-3 0-16,-2 1-3 15,3-10 1-15,-3 3 0 16,3-12-1-16,-1 2 4 15,1-9 0-15,0 3 1 16,4-4 0-16,-1 1 0 16,2 0 0-16,2 2 0 15,-2 1 0-15,0 4 0 16,3 0 2-16,-3 4-1 16,0 3 2-16,0 0 0 15,-1 7 1-15,1 0-2 0,0 5 1 16,-2-2-4-16,-1 4 0 15,0-3-1-15,1-4-2 16,-1 1 0-16,3-1 3 16,-3-7 0-16,3-3 1 15,-3-1-3-15,3-4 2 16,0 1 1-16,0-4 0 16,0 4 0-16,3-3 0 15,-3 3 2-15,2 2 1 16,1-2-1-16,2 10-2 15,-2 1 1-15,4 3 1 16,-1 5-3-16,1 2 0 0,-1-2 1 16,-1-2 0-1,0 1 0-15,0-1 0 16,-2-6-18-16,0 3-5 0,-1-2-38 16,-2-5-50-1,0 0 21-15</inkml:trace>
  <inkml:trace contextRef="#ctx0" brushRef="#br0" timeOffset="168475.6776">20460 12172 220 0,'-2'11'82'0,"2"-11"-44"0,-6 3-42 0,6 1 13 16,-2-4-3-16,-1 3 1 15,-5 6 3-15,0-6 1 16,-2 11-5-16,-1-7 0 0,0 9 4 16,1-6-6-16,-1 4 0 15,3-3-2-15,0 4 1 0,3-8-4 16,2 4 0-16,1-8 1 16,4 8 0-16,1-3-3 15,5-1 0-15,0 0 2 16,8-3 0-16,-3-1-2 15,6-3 2-15,-4 4 1 16,7-4 0-16,-4 0 0 16,3 0 0-16,-5 0 0 15,0-4 0-15,0 4 0 16,-3-7 2-16,-2 7-1 16,-3-10 2-16,-3 3-15 15,-2-9-7-15,-3 6-15 16,-3-8-3-16,0 3-56 15</inkml:trace>
  <inkml:trace contextRef="#ctx0" brushRef="#br0" timeOffset="169164.567">20688 12075 172 0,'2'10'66'0,"-2"-10"-36"0,3 14-22 0,-3-14 16 16,0 4-12-16,0 3-4 16,0 1-1-16,0-1 2 15,0 7-4-15,0-3 1 0,-3 8 4 16,3-5 3-16,-2 15 2 0,2-11-8 16,-3 11-4-16,0-11-2 15,1 11-1-15,-1-6-3 16,1 1 0-16,-1-5-5 15,-2-5-2-15,2 0-11 16,-2-7-4-16,-1-2 5 16,1-13 1-16,0 4 5 15,0-17 3-15,-1 2 5 16,4-9 1-16,-1 6 3 16,0-8 1-16,3 9 1 15,0-5 0-15,0 5 4 16,6 2 5-16,-1 5 1 0,3 0 2 15,0-1 0-15,2 8 0 16,1 0-4-16,5 3 0 16,-3 4-5-16,3 0 0 15,-3 4-1-15,0 3 1 16,1-4-2-16,-6 6 2 16,-1-2-2-16,-4 3 2 15,0-3-11-15,-9 0-4 16,1 0 1-16,-5 5 2 15,-1-5 2-15,-5 0 3 16,3 0 2-16,0 4 1 16,-1-3 5-16,4 3 2 15,-1-4 0-15,3 0 1 16,0 0 0-16,6 1 1 0,-1-1-4 16,6 0-1-16,-1-3 1 15,4-1 2-15,-1 4-3 16,6-7-2-16,-1 7 0 15,6-3-1-15,-3 4 0 16,6-4 2-16,-3-1-6 16,2 4-1-16,-2-7-18 15,-3 4-5-15,0-1-59 16</inkml:trace>
  <inkml:trace contextRef="#ctx0" brushRef="#br0" timeOffset="169394.2519">20910 12216 176 0,'11'10'68'0,"-11"-10"-36"0,13 19-24 0,-11-12 18 16,6 0-13-16,0 0-2 15,3 0-7-15,0 5-1 16,4-5-1-16,-1 0-2 0,2 0 1 15,-3-3-10-15,0-1-4 16,0-3-29-16,-2 0-10 16,-3 0-24-1</inkml:trace>
  <inkml:trace contextRef="#ctx0" brushRef="#br0" timeOffset="169643.7398">21098 12176 156 0,'5'14'60'0,"-5"-14"-32"0,11 7-17 16,-9-2 15-16,4-2-12 15,-1 4-3-15,0 0-3 16,1 0 2-16,-4 0-5 16,1 2-1-16,-3 1 2 0,0 1-3 15,-3-1 0-15,1 2-1 16,-4-1-2-16,1-1-2 0,-3-3 1 15,0 4-12 1,-2-3-7-16,2-1-18 16,0 0-8-16,0 0-29 15</inkml:trace>
  <inkml:trace contextRef="#ctx0" brushRef="#br0" timeOffset="170026.4526">21222 12216 116 0,'-8'3'44'0,"8"-3"-24"0,-5 7-13 0,5-3 13 0,-3-1-4 15,3 1 3-15,0 4-4 16,0-1-1-16,3 4-8 15,-3-4-4-15,5 3 1 0,1-1-4 16,4-2 0-16,-2 0 1 16,5-4 2-16,1 4-1 15,1-7-1-15,-1 0 3 16,2-7 0-16,-3 4 3 16,-3-4 1-16,1 0 1 15,-3-5 2-15,-3 5-3 16,-2 0-2-16,-1-4-2 15,-4 1 0-15,-1-2-11 16,-10 5-2-16,8 0-48 16,-11 0-54-1,0 3 27-15</inkml:trace>
  <inkml:trace contextRef="#ctx0" brushRef="#br0" timeOffset="171957.2489">21884 11287 176 0,'-3'0'66'0,"3"0"-36"0,-3 0-35 16,-2 0 40-16,0 5-16 15,0-3-2-15,-1-2-1 16,6 7-10-16,-2-2 1 0,2-3 5 16,0 10 0-1,0 0-7-15,2 2-2 16,-2 0-2-16,8 7 1 16,-5-6-3-16,5 10-2 15,0-3 2-15,0 8 0 16,0-6-4-16,0-1-1 15,5-2-4-15,-5 0-1 0,5-13 3 16,-3-11 5-16,1-9 0 16,0-2 1-16,2-12-3 15,-3 5 1-15,4-12 4 16,-6 5 4-16,5 2 1 16,-8 0 2-16,6 1 0 15,-6 8 1-15,-2 1 0 16,5 9 7-1,0 4-4-15,-6 6 1 16,3 8-1-16,-5 10-1 16,0 3 1-16,0 0-6 15,0 6-3-15,0-2-1 16,0 1 1-16,3 1-21 16,5-6-7-16,0-6-16 0,3-3-6 15,-1-8-54 1</inkml:trace>
  <inkml:trace contextRef="#ctx0" brushRef="#br0" timeOffset="172257.4027">22333 11200 216 0,'-2'-19'82'0,"-3"24"-44"0,5-5-44 16,-6 12 38-16,1-3-11 0,-3 10-3 16,5 0-2-16,-5 5-9 15,6 6 5-15,-6-2 1 0,3 5-4 16,-1 3-3-16,9-4-3 16,0-1-3-16,5-3-6 15,-1 0-1-15,4-2-15 16,2-5-3-16,0-6-7 15,1-4-3-15,-1 1-13 16,-2-17-5-16,4-2-27 16</inkml:trace>
  <inkml:trace contextRef="#ctx0" brushRef="#br0" timeOffset="173007.9607">22460 11142 212 0,'0'0'79'0,"0"0"-42"0,0 0-30 0,0 0 18 15,0 0-11-15,0 0-1 16,0 4 4-16,-2-1 3 0,2 8-10 16,0 3-1-16,0 5 1 0,0 2-6 15,0 5 0-15,0 10 0 16,0-4 0-16,0 1-2 16,-3 5-2-16,1-7 3 15,-1 2 0-15,-5-8-6 16,5 1 0-16,-2-5-6 15,0-6 1-15,-1-8-1 16,-1-3 1-16,4-4 0 16,-2-7 2-16,2-4-3 15,3-6 1-15,3-2 6 16,2-7 6-16,3 0-7 16,2 1 1-16,1 3-2 0,5 1-1 15,2 0 6-15,4 2 1 16,-1 5 6-16,0 2 3 15,-3 5 0-15,6 5 1 16,-3 2-4-16,3 2 0 16,-3 5-5-16,-10 0-2 15,5 1-7-15,-11 3-1 16,-2 3-8-16,-9-2-3 16,-4-2 1-16,2 1 0 15,-5-4 5-15,-1 0 5 16,-4-2 4-16,-1-2 2 15,1 4 3-15,-1-3 3 16,9-1 0-16,-1 1 2 16,6 3-2-16,5 0 0 0,8 5 1 15,0-2 3-15,0 6 2 16,5-2 1-16,0 0 0 16,0 7 0-16,1-2-6 15,-1 2-4-15,3 1-1 16,-6-6-1-16,1-7-20 15,2-1-7-15,-5-1-158 32,8-14 61-32</inkml:trace>
  <inkml:trace contextRef="#ctx0" brushRef="#br0" timeOffset="173443.9069">22765 11459 196 0,'10'2'74'0,"1"-2"-40"0,5 7-29 0,-8-7 19 16,2 5-11-16,1-3 0 15,2-2-5-15,0 5-3 16,-5-5-2-16,6 0-5 0,-9 0-1 15,3-5-14-15,-3 3-4 16,-5-5-9-16,-5 0-2 0,5-2 11 16,0 2 7-16,-3-1 11 15,-2 1 4-15,5 5 12 16,-5-3 3-16,-1-2 10 16,-2 0 4-16,6 3-1 15,-4 4 2-15,1 0-4 16,0 0-2-16,2 4-2 15,-2-1-3-15,5 6-8 16,-3 0-5-16,1 3-4 16,-1 2-3-16,3 0-17 15,0 1-6-15,3-1-18 16,2-3-6-16,0 1-57 16,-2-2-33-1,5-6 62-15</inkml:trace>
  <inkml:trace contextRef="#ctx0" brushRef="#br0" timeOffset="174314.7607">23135 11292 148 0,'-2'-5'57'0,"2"5"-30"0,0 0-10 0,0 0 22 15,0 0-2-15,0 0 0 16,0 0-12-16,0 0-2 15,0 0-1 1,-6 5-12-16,1-3-6 0,-8 3 0 16,5-3-3-16,-3 5 2 15,-2 5-4-15,0 2 0 0,0 0-1 16,-3-2 0-16,0 2 0 16,3 0 0-16,-1 1 0 15,4-4-2-15,2 1-2 16,0-3 1-16,3-1 1 15,-1-1-1-15,6-3 1 16,8 3 0-16,-3-7-2 16,1 5 1-16,7-5 3 15,0 0 1-15,3-5 1 16,5 5 0-16,3-2 0 16,-3-3 2-16,-2-2 3 0,-3 3 4 15,-6 1 2 1,6-2 1-16,-8-2 0 15,0 5 2-15,-5-14 2 16,-3 2-9-16,-3-1-4 16,-2 1-11-16,5 3-3 15,-11-4-18-15,3 6-9 16,0-3-18-16,3 5-5 16,-8-5-33-1</inkml:trace>
  <inkml:trace contextRef="#ctx0" brushRef="#br0" timeOffset="174975.8757">23267 11186 188 0,'3'3'71'0,"-3"-3"-38"0,5 4-25 15,-5-4 18-15,0 7-4 16,0 0-1-16,0 0-7 15,0 8-4-15,3-4-5 16,-3 10 3-16,0 5 2 0,0 3-3 16,0 1 1-16,0-2-3 15,0 1 0-15,-3-4-3 16,-2 1-2-16,5-5-6 16,-3-2-4-16,-2-5-8 15,5-7-3-15,-5-2-5 16,0-10 1-16,5-9-4 15,-3 0 1-15,-2-7 4 0,5-10 2 16,5 3 10-16,-2 2 7 16,5 1 6-16,-6-4 4 15,11 3 9-15,-2 1 5 16,0 3 2-16,4 1 2 16,-1 7-2-16,2 2 2 15,2 10-2-15,-2 4-1 16,0-2-4-16,-3 7-2 15,-2 5-8-15,2-2-4 16,-5 8-4-16,-3-3 1 16,-5 1-12-16,-3-2-5 0,-4 3 3 15,-1-1 4-15,-3-7 1 16,-5 3 2-16,3-5 2 16,-6 0 2-16,3-2 4 15,1-3 2-15,4-2 4 16,0 0 1-16,4 0 5 15,-1 0 3-15,8 0-2 16,0 0 2-16,5 5-2 16,0-3 0-16,8 5-3 15,1 1 1-15,4-1-6 16,1 4-3-16,4-4-17 16,7 7-7-16,-4-6-14 15,0-1-4-15,-7 2-39 16,5-7-42-16,-6-4 37 15</inkml:trace>
  <inkml:trace contextRef="#ctx0" brushRef="#br0" timeOffset="175231.6545">23596 11142 208 0,'0'-8'77'0,"5"8"-42"0,-3 0-19 0,4 0 22 15,-4 0-7-15,6 8 2 16,0-1-13-16,3 11-4 16,-3 4-9-16,2 3-1 0,-2 1 4 15,-5 14-4-15,5-4-1 16,-8-4 0-16,0 6-1 0,0-3-7 16,-8 3 0-16,3-3-23 15,-3-2-8-15,-5-5-18 16,2-6-8-16,3-4-49 15</inkml:trace>
  <inkml:trace contextRef="#ctx0" brushRef="#br0" timeOffset="177572.7131">23836 11356 176 0,'0'0'68'0,"3"0"-36"0,5 0-33 0,-3 0 12 0,-2 0-7 16,7 0-3-16,-2 0 8 16,11-3 4-16,-3-2-6 15,0 5-2-15,-3 0-1 0,5 0-9 16,-2 0-2-16,0 0-34 16,-3-2-13-16,1-3-21 15</inkml:trace>
  <inkml:trace contextRef="#ctx0" brushRef="#br0" timeOffset="178096.6359">24170 11254 160 0,'2'0'60'0,"4"0"-32"0,-4-7-20 0,-2 7 18 16,0 0-9-16,0 7-2 15,0 0-4-15,-2-2 0 16,2 2-6-16,-6 5-3 0,4 2 1 16,2 3-2-16,-3 1-1 15,3 4 3-15,0 3 2 0,0-3-2 16,3 3-2-16,-3-6 0 15,8 2-1-15,-6-6 0 16,6-4 0-16,-8 1-7 16,8-10 0-16,0-2-2 15,-5-11 3-15,5-3 2 16,0-1 2-16,0-6 5 16,-1 0 3-16,-1 2 9 15,2 0 2-15,8 5 5 16,-6 0 3-16,-2 10-9 15,0-4-4-15,3 8-3 16,-3 0 1-16,0 12-5 16,-6 0-3-16,6 2-1 15,-8 3-1-15,3-1-3 16,2 0 0-16,-2 3-9 0,-3-5-3 16,8-2-8-16,-6-2-2 15,6 1-12-15,0-6-1 16,0-3-57-1</inkml:trace>
  <inkml:trace contextRef="#ctx0" brushRef="#br0" timeOffset="178443.12">24619 11229 172 0,'-7'-3'66'0,"4"3"-36"0,-2 0-26 15,2 3 15-15,-5-3-9 16,5 4-3-16,-2 3-2 15,-3 7 1-15,3 1-3 16,-3-4 0-16,0 10 3 0,0 5-1 16,0 3 2-16,0-4-6 15,6 4-1-15,2-4-13 0,0 1-5 16,0-4-21 0,7-8-10-16,-4-3-25 15</inkml:trace>
  <inkml:trace contextRef="#ctx0" brushRef="#br0" timeOffset="178744.0259">24709 11229 192 0,'0'0'74'0,"0"0"-40"0,-15 0-29 0,23 0 17 15,-11 4-10-15,-2-1 1 0,5 1-4 16,5 10 2-16,-10-2-6 16,5 2 1-16,-3 7 1 0,-2-2-3 15,5 7-1-15,0-5-3 16,-3 8-1-16,3-4-4 16,-3-3-1-16,-2 1-8 15,2-6-4-15,-5-6-10 16,8-4-3-16,-2-11-12 15,-3-3-5-15,5-15-21 16</inkml:trace>
  <inkml:trace contextRef="#ctx0" brushRef="#br0" timeOffset="179042.8078">24773 11149 216 0,'16'-7'82'0,"-6"7"-44"0,6 0-33 0,-10 4 19 15,7-1-9-15,-3 8 2 16,1 3-6-16,-3-2-1 15,-5 7-6-15,2-3-3 0,-5-1 0 16,-8 3-4-16,0 1 2 16,-3-5-6-16,1-2-3 15,-6-3 3-15,-5-1 4 16,-3-4 6-16,3 3 3 16,0-2 0-16,10-3-1 15,0 10-1-15,4-2 0 16,12 1 4-16,5 3 3 15,1 1-9-15,7 3 0 16,-2 1-2-16,-2-5 2 16,1 0-17-16,-4 0-6 15,2-6-30-15,-7-11-12 0,2-9-36 16</inkml:trace>
  <inkml:trace contextRef="#ctx0" brushRef="#br0" timeOffset="179238.964">24977 11146 244 0,'2'14'90'0,"6"0"-48"0,0 17-36 15,-5-17 22-15,5 3-11 16,-6 8 1-16,6 6-11 16,-8-3-2-16,3 5-3 15,-3 2 1-15,0-2 0 0,-3 0-6 0,1 3-2 16,-4-3-31-16,-4-8-12 15,-1 1-68 1</inkml:trace>
  <inkml:trace contextRef="#ctx0" brushRef="#br0" timeOffset="179853.2829">22744 11715 156 0,'-14'0'60'0,"12"-4"-32"0,2 1-15 15,0 3 17-15,0 0 2 16,0 0 4-16,2-4-9 0,-2 4-2 15,8 0-14-15,-2 4 2 0,-1-4 1 16,3 0-3-16,2 0-1 16,4 3-9-16,-1 1 0 15,11 8-1-15,5-10 0 16,5 10 0-16,11-5 0 16,11-4-3-16,7-3 2 15,6 0 3-15,-3-3 1 16,16-1-1-16,-5-3 1 15,0 7-7-15,2 0-1 0,3-3-1 16,5-2 4 0,-2 5 1-16,-6 0 1 0,3 5 0 15,-2-2 0-15,2-3-11 16,-11 0-3-16,-7 0-9 16,-3 0 0-16,-14 0-6 15,-2 0 1-15,-8 0-18 16,-2 0-8-16</inkml:trace>
  <inkml:trace contextRef="#ctx0" brushRef="#br0" timeOffset="180424.7369">23521 12052 224 0,'-15'0'85'0,"15"0"-46"0,-3-3-43 0,-5 3 13 16,0 0-7-16,-5 0-2 0,0 3 3 15,-6 1 0-15,1 3-1 16,-4 5 3-16,-4-2 1 0,-1 1 4 16,4 3 1-16,-1 8-1 15,3-11 1-15,2 4-4 16,6-8-2-16,2 4-2 15,3-4 0-15,3-4-2 16,5 1-1-16,0 3-2 16,8-7 1-16,0 5-1 15,3-2 0-15,7-3 0 16,6 4 0-16,-3-1-3 16,6-3 1-16,2 0 2 15,-3 0 3-15,6 0 2 0,-6-3 1 16,-5-1 2-1,-2 1 3-15,-3-2 2 0,-8-9 6 16,-6 3-8 0,4-3-20-16,-12-1-9 15,4 4-24-15,-11-3-10 16,7-1-55 0</inkml:trace>
  <inkml:trace contextRef="#ctx0" brushRef="#br0" timeOffset="180727.5061">23680 11908 264 0,'-5'3'99'0,"5"1"-54"0,0-1-50 15,0-3 17-15,0 4-9 16,0-1-2-16,-3 8 2 15,3 11 0-15,-5 1-1 16,5 1 1-16,-3-1 2 0,1 1 2 16,-4 9 3-16,6-8-5 15,-8 4-3-15,6-3-4 16,-3-1 1-16,-1-3-12 16,1-4-7-16,-3-3-14 15,5-1-6-15,-5-7-20 16,6-7-8-16,-4-7-9 15</inkml:trace>
  <inkml:trace contextRef="#ctx0" brushRef="#br0" timeOffset="181220.2593">23572 12045 120 0,'0'-14'46'0,"2"11"-24"0,1-20-24 0,5 13 9 15,3-2 6-15,2 5 6 16,0-4 7-16,11 8 5 15,2-1-9-15,-5 1 0 16,6-1-13-16,-1 4-1 0,-7 7 2 16,-1 0-4-16,-2 4 2 15,-5 4-5-15,-11-4 0 0,0 3-3 16,-8 1-3-16,-11-1-1 16,1-3 0-16,-3 8 3 15,-3-9 2-15,3 1-2 16,-3-4-2-16,5 0-3 15,9 1 1-15,-1-4 7 16,3-1 6-16,0-3 7 16,0 0 5-16,8 0 3 15,-2 0 1-15,-4 0-5 16,6 0-1-16,0-3-10 16,0 3-5-16,0 0-2 15,8 3-1-15,-2-3 2 16,-1 4 1-16,3-1-1 15,3 4 1-15,2-3-4 0,0 3 0 16,6 5 1-16,2-2 0 16,0-3 0-16,-3 4 2 15,6-4-3-15,-3 5 0 16,6-2-1-16,-1-3-2 16,-5 0-17-16,6 2-7 15,-3-6-18-15,-3-3-9 16,3 0-52-1</inkml:trace>
  <inkml:trace contextRef="#ctx0" brushRef="#br0" timeOffset="183473.3739">22082 12713 300 0,'-18'0'112'0,"15"4"-60"0,-2-4-63 0,5 0 16 16,0-4-13-16,0 4 0 0,0-8 2 15,0 4 3 1,5 1 2-16,-2-4-2 0,7 0 2 0,-2-4 1 15,8 6 0-15,-5-2-3 16,4 0 2-16,1 0 1 16,-2 0 0-16,4 0 0 15,-2 4 0-15,5-1-3 16,3-1 2-16,-3 2 3 16,-2 3 1-16,-3 0-1 15,-3 3-2-15,-8 2 1 16,8 2 1-16,-7 0-1 15,-6 4-1-15,0-1 5 16,-8 2 1-16,-3 2-2 16,-2 0-3-16,0 2 2 15,2 5 0-15,-2-4-1 0,0 2 1 16,2-5-11-16,-5 5-4 16,5-5-19-1,1 0-7-15,2 5-143 16,0-5 76-1</inkml:trace>
  <inkml:trace contextRef="#ctx0" brushRef="#br0" timeOffset="183683.1754">22087 13129 200 0,'-15'-3'77'15,"15"6"-42"-15,-3-3-32 0,3 0 17 0,0 0-6 16,0 0 2-16,0 0-7 16,0 0-1-16,5 5-4 15,-5-5-7-15,5 7-1 0,-2 0-22 16,5-3-8-16</inkml:trace>
  <inkml:trace contextRef="#ctx0" brushRef="#br0" timeOffset="186776.5974">22378 11650 80 0,'6'0'30'0,"-4"0"-16"0,4 0-14 16,-1 0 5-16,0 0-21 16,3 4-9-16,3-4-5 15,2 3-2-15</inkml:trace>
  <inkml:trace contextRef="#ctx0" brushRef="#br0" timeOffset="203891.8666">22138 7103 164 0,'-11'-4'63'0,"1"4"-34"0,2 0-19 15,8 0 17-15,-3 0-9 16,-2-3-3-16,-1-1-2 16,4 4-1-16,-4-7-6 15,1 4-4-15,0-1 1 0,-3 1-2 16,0 3-1-16,-5 3-8 16,-3 1-3-16,-3 6 1 15,-2 4 1-15,3 5 6 0,2-1 1 16,-3 11 2-16,1-1 2 15,-1 2-3-15,9-8 0 16,-1 3 1-16,3-6 0 16,3-2-3-16,5-6 2 15,2-3 1-15,6-1 0 16,-2-7 4-16,7 0 2 16,-2 0 0-16,2-7 1 15,3 2-4-15,-1 2 0 16,1-1-1-16,0-3-2 15,-3 0 3-15,1 0 0 16,-6 7 1-16,2-3 0 16,-2-1 0-16,-3 4 0 15,-2 0 0-15,0 7 2 0,-3 0-1 16,-3 4 0-16,0 8-1 16,-2 2 0-16,0 1 0 15,0 3 0-15,2 4-5 16,-2-1-1-16,5 2 3 15,0-4 1-15,0-5-3 16,5 1-1-16,0-8 1 16,1 0 0-16,1-2 1 15,1-8 0-15,-2-1-3 16,7-3 0-16,0-7-1 16,0 0 3-16,1-5 0 15,1-2 1-15,-1-3 0 16,-1 1 0-16,0-1 0 15,-5-2 2-15,5 8-1 0,-7-3-1 16,2 0 1-16,-1 6-1 16,-1 1 0-16,-4 3 2 15,-2-3-1-15,0 7-1 16,0 0 1-16,0 0 1 16,0 4-1-16,0-1-1 15,0 4 3-15,3 5 0 16,-3-5-4-16,8 4-1 15,-3-1-4-15,6 1-1 16,-3-3-27-16,0 3-13 16,5-1-50-1</inkml:trace>
  <inkml:trace contextRef="#ctx0" brushRef="#br0" timeOffset="206323.7248">21598 7056 152 0,'-11'-7'57'0,"9"7"-30"0,-1-4-18 0,3 4 16 15,0 0-8-15,0-3-2 16,-3-1-2-16,3 4-1 16,0 0-6-16,0 0-4 0,0 0 1 15,0 0-2-15,0 4 2 0,0 3 0 16,3 3 3-16,0 9-1 15,2 6 0-15,0 1-3 16,1 10-2-16,-4 4-4 16,1 4 0-16,0-1-9 15,-1-3-2-15,-2-1-10 16,0 1-4-16,0-11-15 16,0-3-45-1,0-12 11-15</inkml:trace>
  <inkml:trace contextRef="#ctx0" brushRef="#br0" timeOffset="206562.2359">21717 7023 140 0,'-3'-4'52'0,"-7"4"-28"0,7 4-15 0,0 3 16 16,1 1-8-16,-1-1 1 15,1 11-7-15,-1 4-1 16,0 6-6-16,3 9-3 0,0 3 2 16,3 3-2-16,0 1 2 15,-1 3-4-15,1 0-2 16,2 5-25-16,-2-9-11 16,5-3-40-1</inkml:trace>
  <inkml:trace contextRef="#ctx0" brushRef="#br0" timeOffset="207043.614">22333 6972 168 0,'-2'0'66'0,"2"0"-36"0,0 4-22 0,0-4 16 16,0 7-8-16,0 0 3 15,0 12-7 1,0 2-6-16,0 5-4 0,2 3 1 15,-2 3 0-15,8 8 1 0,-5 0-5 16,0-4 1-16,-1 4-9 16,1 0-4-16,-3-7-15 15,0 0-5-15,0-8-51 16</inkml:trace>
  <inkml:trace contextRef="#ctx0" brushRef="#br0" timeOffset="207373.5913">22450 6929 192 0,'-3'0'74'0,"3"0"-40"0,0 0-22 0,0 0 21 16,0 0-10-16,0 3-4 15,-5 1-13-15,5-1-3 16,0 6-3-16,0 1 6 0,0 8 4 16,0-4-3-16,0 8 1 15,0 8-5-15,-3 3 0 16,1 2-1-16,2 5-2 16,-3 3-2-16,0 1 1 15,1-1-10-15,2-3-3 0,0-7-9 16,0-3-2-16,0-6-47 15,2-8-53 1,1-6 33-16</inkml:trace>
  <inkml:trace contextRef="#ctx0" brushRef="#br0" timeOffset="207975.0539">22712 7113 160 0,'0'0'60'0,"5"0"-32"0,0 4-22 16,1-4 17-16,-4 8-8 16,9-4 0-16,-3-1-7 15,8 4 0-15,0-7-5 16,-3 4-2-16,5-1 2 0,-2-3-2 16,-5 4-1-16,2-4-10 0,-5 0-4 15,-3 0-50 1,3 3-47-16,-5 1 35 15</inkml:trace>
  <inkml:trace contextRef="#ctx0" brushRef="#br0" timeOffset="208198.1674">22736 7287 192 0,'5'0'71'16,"0"5"-38"-16,6-10-25 0,-6 5 16 16,3 0-12-16,3 0-4 0,-1 0-8 15,1 0 0-15,5 0 0 16,-6-3-14-16,1 3-5 0,-3 0-28 16,8-4-10-16,0 4-16 15</inkml:trace>
  <inkml:trace contextRef="#ctx0" brushRef="#br0" timeOffset="208768.8389">23151 7143 164 0,'-3'0'63'0,"6"0"-34"0,-3 0-19 0,0 0 17 15,3 0-7-15,-3-4 1 16,8 1-10-16,0-4-2 15,0-5-5-15,2 5-3 0,1-4 2 16,-3-3 0-16,7-1 1 0,-4 4 2 16,0-3 3-16,-3-1 0 15,2 4 0-15,-2 4-3 16,-3 0-1-16,1 0-3 16,-1 4 1-16,-2-2 2 15,2 5 2-15,-2 0-1 16,-3 0 1-16,0 0-2 15,5 5 4 1,-2-2-3-16,-1 4-3 16,-2 0 1-16,0 4-3 15,0-4 2-15,0 5-2 16,0-2 2-16,0 4-2 16,0 5-1-16,0 2 1 15,-2 2 1-15,-6-2-6 16,5 8 1-16,-2-3-12 0,-1 2-6 15,-2-2-15-15,0-8-7 16,1 4-39 0,-1-1-46-16,0 5 42 15</inkml:trace>
  <inkml:trace contextRef="#ctx0" brushRef="#br0" timeOffset="209011.55">23167 7440 164 0,'0'-3'63'0,"3"3"-34"0,-1 0-5 0,6-4 24 0,-3 4-6 15,1 0-3-15,2 0-13 16,0 0-6-16,0 0-11 16,-1 0-6-16,1 4 0 0,0-1-2 15,3-3 2-15,-3 4-9 16,-3-4-1-16,8 0-25 15,1 0-9-15,-1-4-23 16,0 8-10-16,6-1-13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2-09T15:03:53.4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17547 3357 152 0,'-8'-7'57'0,"8"4"-30"0,0-4-16 16,0 3 18-16</inkml:trace>
  <inkml:trace contextRef="#ctx0" brushRef="#br0" timeOffset="238.7877">17542 3324 312 0,'0'-7'26'0,"0"0"-14"16,0 4-3-16,3-1-2 0,-3 11 1 16,0 5 2-16,0 2-3 15,0 5 1-15,-3 9-3 16,0 5 2-16,-2 7-2 0,0 7 0 15,-3 7-6 1,0 0 1-16,0 7 0 0,-5-2 0 16,-1-5 0-16,-1-2 2 15,-1-10-6-15,5-2-1 16,0-14-14-16,1-5-3 16,5-14-19-16,-1-7-9 15,4-14-28 1,2-12-25-16,8-14 45 15</inkml:trace>
  <inkml:trace contextRef="#ctx0" brushRef="#br0" timeOffset="704.5756">17539 3444 124 0,'24'-47'46'0,"-8"33"-24"0,5-5-10 0,-8 12 16 0,8 5-10 16,1-3 0-16,-1 2-6 15,0 6 0-15,0 2-7 16,-5 2 1-16,5 2 1 0,-2-2 1 15,-6 5 0-15,-2 7-4 16,-9-5-1-16,-4 7-8 16,-4-2-2-16,-7 2-1 15,-6 5 0-15,-7-5 2 16,0 0 4-16,-4-2 7 16,1 0 7-16,0-5 5 15,3-7 2-15,2 0-4 16,5 0 1-16,4-7 0 15,1 5-1-15,4-5-3 0,-1 0 0 16,3-5-3 0,3 5 2-16,2 0-4 0,3-2-2 15,0 2 0-15,6 0-1 16,2 2 0-16,5 3 0 16,3-3 2-16,2 10 1 15,3 2-1-15,6 5 1 16,2 0-4-16,0 2 0 15,3 0-1-15,0 5-2 16,2 2-2-16,0-2 1 16,-2-5-1-16,0 3 0 15,-3-3-33-15,-3-5-17 16,1 3-31-16,7-12-10 0,-2 0 0 16</inkml:trace>
  <inkml:trace contextRef="#ctx0" brushRef="#br0" timeOffset="3931.5057">18074 3444 88 0,'-11'-14'33'0,"24"14"-18"0,-5-7-2 0,-5 0 14 15,0 2 0-15,-1-2 4 0,1 0-2 16,0 5 0-16,-1-3-8 16,-2 2 0-16,0 3-12 15,-2 3 1-15,-1 4 1 0,-5 0-4 16,-3 16 1-16,1-1-5 16,-1 3-2-16,1 6 0 15,-1 9 1-15,6 0-3 16,-1 7 0-16,4-7 1 15,2 7 0-15,2-2-5 16,6-10-1-16,6-9-17 16,-1-5-5-16,3-4-24 15,0-10-9-15,5-19-11 16</inkml:trace>
  <inkml:trace contextRef="#ctx0" brushRef="#br0" timeOffset="4144.7352">18322 3514 140 0,'-13'8'52'0,"8"1"-28"0,-3 10-15 0,5-5 16 16,1 0-5-16,-1 17-2 16,3-8-6-16,0 8 0 15,3-10-7-15,-1 0-5 0,4-2-1 16,2-7-15-16,5-3-4 15,0-9-19 1,3 0-51-16,0-14 6 16</inkml:trace>
  <inkml:trace contextRef="#ctx0" brushRef="#br0" timeOffset="4338.7786">18185 3618 160 0,'-19'12'60'0,"14"-10"-32"0,0 15-17 16,5-15 15-16,2 5-10 16,4-2-2-16,2-3-6 15,7-2-3-15,9-2-2 16,0-5-5-16,5-5-1 0,0 0-29 16,3-4-14-16,5-8-34 15</inkml:trace>
  <inkml:trace contextRef="#ctx0" brushRef="#br0" timeOffset="4561.9545">18693 3307 148 0,'0'-18'55'0,"0"18"-30"0,0 18-14 0,0-15 18 16,0 4-8-16,0 0-2 16,0 5-5-16,2 2 1 15,1 0-8-15,0 9 7 0,2 6 5 16,-2-1 1-16,-1 2 3 15,-2 6-9-15,0-1-1 16,-2 10-9-16,-4-3-5 0,-7 3-11 16,-5 2-5-1,-4-7-24-15,1 0-11 0,3-12-53 16</inkml:trace>
  <inkml:trace contextRef="#ctx0" brushRef="#br0" timeOffset="5256.5625">18987 3583 192 0,'7'0'71'0,"1"2"-38"0,16-2-32 0,-11 5 14 16,3-5-6-16,0 2 2 16,3-2-6-16,2 5-3 15,-3-5-1-15,1 0-6 0,-3 0-1 16,-3 4-44-1,-5-4-60-15,-3 0 15 16</inkml:trace>
  <inkml:trace contextRef="#ctx0" brushRef="#br0" timeOffset="5448.693">19000 3766 164 0,'-8'12'63'0,"8"-12"-34"0,2 5-23 15,-2-5 15-15,6 0-7 16,-1 2 2 0,16-4-7-16,0-3-5 15,3 3-14-15,3-3-3 0,2-2-23 16,2 2-9-16,4-2-27 16</inkml:trace>
  <inkml:trace contextRef="#ctx0" brushRef="#br0" timeOffset="6784.43">19561 3656 192 0,'-6'16'71'0,"6"-11"-38"0,0 21-28 0,3-19 17 0,2 0-17 16,3 0-2-16,0-5 0 15,-3 3 0-15,9 0-1 16,10-10-6-16,-6 5 0 0,-2-5-3 16,5-2 2-16,8-9-2 15,-2-3 0-15,-1 5-3 16,3-5 1-16,-13 0-8 16,-3 5-4-16,-2 0 13 15,-11 0 6-15,-3 0 7 16,1 2 2-16,-1 5 5 15,-5 0 5-15,-8 2-5 16,6 5-2-16,-1 0 1 0,-5 5 0 16,-8 2 1-16,8 5 0 15,3-5-2-15,0 14 1 16,-3 7-4-16,3 5 1 16,2 0-3-16,9-5 0 15,-1-9-3-15,3 7 1 16,0-5-7-16,5 0 1 15,1-2-15-15,7-5-3 16,0-2-18-16,6-5-5 16,-4-2-41-1</inkml:trace>
  <inkml:trace contextRef="#ctx0" brushRef="#br0" timeOffset="7084.391">20037 3529 164 0,'-5'0'63'0,"5"2"-34"0,0-2-16 16,0 0 19-16,0 5-7 15,2-3-2-15,1 5-5 16,2 5-1-16,3-5-9 15,-3 0-3-15,9 12-1 0,4 7-2 16,1 2 1-16,-1 5-2 0,-5-12-1 16,1-2-10-1,-1 2-6-15,-3-2-21 0,9-5-6 16,-3 0-38 0,5-7-28-16,-5-2 44 15</inkml:trace>
  <inkml:trace contextRef="#ctx0" brushRef="#br0" timeOffset="7327.902">20325 3561 156 0,'-10'-9'60'0,"4"9"-32"0,1 0-6 0,0 0 23 16,-6 5-8-16,1-1 1 15,-1 4-6-15,-2-1 0 0,0 2-18 16,-3 3 1-16,-3 7 1 15,1 2-4-15,-6 7 1 0,0-2-6 16,8-7-2-16,3-5-7 16,-3 7-1-16,3-2-23 15,2 2-8-15,1-7-23 16,7-2-9-16,0-5-46 16</inkml:trace>
  <inkml:trace contextRef="#ctx0" brushRef="#br0" timeOffset="7670.3988">20423 3510 208 0,'-2'-5'79'0,"-1"10"-42"0,0-5-23 0,3 0 22 16,-2 7-5-16,-1 0-1 15,0 0-10-15,1 7-2 16,-1-2-11-16,0 2-2 0,1 5 1 16,-1 9 1-16,3-2 1 15,0 7-4-15,0-12-3 16,0 0 0-16,0 12-1 16,0-7 0-16,0 14 0 15,0-12-7-15,-3 17-3 0,1-10-8 16,-1 5-3-16,1-9-11 15,-1-3-3-15,0-7-12 16,1-7-5-16,-1-2-38 16,3-19-20-1,0 0 56-15</inkml:trace>
  <inkml:trace contextRef="#ctx0" brushRef="#br0" timeOffset="7955.6045">20410 3604 144 0,'13'-19'55'0,"-5"12"-30"0,3 0-7 16,-3 7 18-16,5-2-12 15,0 2-1-15,0 0-4 0,1 2-1 16,-1 3-9-16,0 2-1 0,0 0-1 16,0 4 1-16,-2 4 2 15,0 1-3-15,-6 3-2 16,-5 2 2-16,-3 5 0 15,-5-5-1-15,0-2-1 16,0-5-1-16,-7 5 2 16,1 2-3-16,-4-2-2 15,2-5-14-15,-5-2-6 16,2-3-21-16,3-4-8 16,3-5-56-1</inkml:trace>
  <inkml:trace contextRef="#ctx0" brushRef="#br0" timeOffset="9397.4495">20902 3390 168 0,'-13'5'66'0,"13"-5"-36"0,-3 7-18 15,3-7 28 1,-5 2-15-16,0 5-8 16,-1 5-3-16,1 7-9 15,0-3-1-15,-3 3 0 0,0 2 0 16,0 10 0-16,0 1-5 0,3 8 1 16,-1 3-2-16,4-10 0 15,-1-5 2-15,3 5 0 16,0 0-9-16,3 0-4 15,-3 0-18-15,5-5-5 16,-2-7-56 0</inkml:trace>
  <inkml:trace contextRef="#ctx0" brushRef="#br0" timeOffset="9771.3407">21056 3597 180 0,'-19'7'68'0,"14"0"-36"0,2 7-26 16,3-7 17-16,0 10-12 15,0-1-1-15,0 3-6 16,3 0-1-16,7-3-1 15,4 3-2-15,-1-5 1 0,3-2-4 16,2-5 2-16,3-2-6 16,3-10 0-16,0-2 5 15,-3-7 3-15,3-12-2 16,0 0 1-16,-3 0 2 16,-3-7 3-16,-2 5-2 15,-5 2 0-15,-3 5-1 0,-3 2 1 16,-8 5-7-16,-4 0-1 15,-4 7-27-15,0-5-9 16,1 10-41 0</inkml:trace>
  <inkml:trace contextRef="#ctx0" brushRef="#br0" timeOffset="10071.5721">21365 3244 168 0,'0'0'63'0,"0"16"-34"0,-3-20-12 0,3 11 22 0,-2 0-9 16,-1 7 0-16,-2-2-4 16,-6 2-1-16,3 0-14 15,-5 5 0-15,0 9 0 0,0 3-6 16,-3 1-1-16,0 4 0 15,-3 11 0-15,1 5-2 16,-1-3-2-16,1 3-6 16,7-17-4-16,3-4-14 15,-5-3-7-15,3 0-22 0,-1-9-8 16,0 7-37 0</inkml:trace>
  <inkml:trace contextRef="#ctx0" brushRef="#br0" timeOffset="11064.1297">21677 3444 168 0,'-8'-17'66'0,"8"20"-36"0,-2-3-15 0,2 0 20 15,0 0-6-15,0 0 0 16,-3 4-16-16,-2-4-6 16,5 15 5-16,-3-1 1 15,-2 0-4-15,0 7-3 16,-1 5-1-16,-2-5-1 16,6 12-2-16,-1 0 1 15,0 5-2-15,1-8-1 16,2 3 1-16,2-2-1 15,1-10-9-15,2 0-2 16,3-7-5-16,0-9-3 16,3-3-14-16,-1-9-4 15,4-2-20-15,-4-10-50 16,1-7 17-16</inkml:trace>
  <inkml:trace contextRef="#ctx0" brushRef="#br0" timeOffset="11168.2934">21532 3583 148 0,'-16'2'57'0,"0"-2"-30"0,5 0-12 16,9 5 18-16</inkml:trace>
  <inkml:trace contextRef="#ctx0" brushRef="#br0" timeOffset="11286.3877">21495 3590 319 0,'10'-5'25'0,"6"5"-14"0,3-2-3 16,2-3-1-16,0-2-6 15,3 5-2-15,2-3-20 0,1-2-7 16,-3 2-25 0,-3 3-53-16,3-3 15 15</inkml:trace>
  <inkml:trace contextRef="#ctx0" brushRef="#br0" timeOffset="11617.7773">21947 3347 156 0,'0'-4'60'0,"0"4"-32"0,5 0-11 0,-2 4 20 0,-3-4-8 16,5 8-2-16,1-1-9 15,-1 0-1-15,3 0-10 16,3 7 2-16,-1 0 4 0,3 9-3 15,1-1 2-15,1-1-3 16,-1 7 2-16,2 3-2 16,-6 4 2-16,3 5-4 15,-7-5-2-15,-6 3-2 16,0 9-3-16,-6-7-15 16,-7 0-5-16,0-5-12 15,-3-2-5-15,-2-7-22 16,2 2-8-16,2-14-24 15</inkml:trace>
  <inkml:trace contextRef="#ctx0" brushRef="#br0" timeOffset="12532.5498">21249 3924 116 0,'-3'-5'44'0,"0"3"-24"0,3-5-15 0,0 7 13 16,3-5-1-16,0 5-1 15,-1-7-2-15,1 0-1 16,2 2-7-16,1-2 0 0,2 0 4 16,5 0-4-1,-3 0-3-15,1 0 1 16,-1 7-1-16,1 0-1 15,-3 2 1-15,0 3 2 16,0 2 4-16,0 0-4 16,0 0-1-16,0 5 0 15,-3-5 0-15,-2 5-5 16,-1 2-1-16,-2-5-4 16,0 3-1-16,-2 2 1 15,-1-2 4-15,-2-5-1 16,-1 2-1-16,-2 3 3 15,1-5 0-15,-4 0-2 16,-2-2 2-16,-1-3 3 16,1-2 3-16,0 5 0 15,0-5 2-15,2-5-2 0,-2 5 0 16,5-2-8-16,-3-3 0 16,4 5 1-16,-1-7 3 15,2 5 0-15,1-3-1 16,2-2-2-16,3 0 1 15,3 0-10-15,-3 0-3 16,8-5-20-16,-3 5-7 16,3-5-30-1</inkml:trace>
  <inkml:trace contextRef="#ctx0" brushRef="#br0" timeOffset="23463.6476">18322 7755 144 0,'-13'12'55'0,"5"9"-30"0,-2 5-27 0,2-15 9 16,-8 4-5-16,-3 3 1 16,-2 6 4-16,-5 2 4 15,-9 7-6-15,1 2 4 0,-6 5 3 16,1 5-2-16,-1-3 0 16,-5 3-2-16,3 2 0 15,2 0 0-15,3-7 0 16,5 0 2-16,-2 2 1 15,2-2-5-15,3-2-2 16,2-3 0-16,6-2 0 16,3-5 0-16,4-4 0 15,4-8-5-15,2 3-1 16,5-5-2-16,3-2 0 0,3-5 3 16,5 4 0-16,5-3 1 15,0-6 0-15,6 5 0 16,2-2 2-16,3-3-3 15,8 3 0-15,5 2 1 16,2-3 2-16,6-1-1 16,6 4-1-16,-1-2-2 15,0-3-1-15,6 5-12 16,-1-2-2-16,-5-3-16 16,-2 3-5-16,-6-5-43 15</inkml:trace>
  <inkml:trace contextRef="#ctx0" brushRef="#br0" timeOffset="24228.2819">18341 7691 140 0,'-3'-7'55'0,"6"7"-30"0,5 0-29 0,-3 3 10 0,6-3-5 16,2 0 2-16,5 0 0 15,6 4 3-15,5-1-3 16,3-3 0-16,10 4 3 0,3-4-3 16,8 0-2-16,6-4 6 15,1 4 5-15,9-3-2 16,5-1 0-16,3 4-4 16,8-7 1-16,-1 2-2 15,6 3 0-15,3 2-3 16,2 0-2-16,-2 0 1 0,10 0-1 15,-2 0-3-15,2 0 2 16,-3 0 1-16,6 2 2 16,3 3-1-16,-4-5-1 15,-1 4 1-15,-1-1 1 16,0-3-1-16,-2 0 2 16,-1 0 0-16,-7 0 1 15,2 4-5-15,-13-1 1 16,-3-3 0-16,-13 0 2 15,-5 4-1-15,-8-1-1 16,0 4 1-16,-11-2-1 16,-7-3 2-16,-9 7 3 15,-5 1-2-15,-5-3-2 16,-10 12 2-16,-12 2 2 16,-2 5 0-16,-10-1 2 0,2 4-2 15,-13-1 0-15,-5 10-1 16,-4 2 0-16,-4 2 0 15,0-2 0-15,-11 5-2 16,0 2 1-16,0 0-2 16,0 0-1-16,0-5-2 15,-2 10 1-15,4-5-4 16,1-3-1-16,0-6-13 16,23-19-3-16,4 0-30 15,-9 2-14-15,3 0-12 16</inkml:trace>
  <inkml:trace contextRef="#ctx0" brushRef="#br0" timeOffset="24876.5978">18256 8677 72 0,'40'0'27'0,"-24"0"-14"0,8-5-4 16,-11 5 9-16,5 0-4 15,4 0 0-15,4 0 3 16,3 0 3-16,0 5-4 16,0-5 1-16,8 0-4 0,0 4 2 15,3-1-8-15,2-3-2 0,3 5 1 16,0-3-1 0,0 5 2-16,3-2 0 0,5-3 3 15,0 5-7-15,2-2-2 16,4 2-1-16,1 0 2 15,-1 0 1-15,2-2 1 16,-1-3-5-16,1 5 1 16,0-7 0-16,-19 5 2 15,-5-5-1-15,14 2 2 16,-12 3-4-16,14-5-2 16,-8 0-9-16,8 0-5 0,-8 0-7 15,8 0 0 1,-8 0-42-16,5-7-26 15,-7 2 39-15</inkml:trace>
  <inkml:trace contextRef="#ctx0" brushRef="#br0" timeOffset="25221.5327">20831 8444 160 0,'-6'19'63'0,"1"-12"-34"0,-3 0-25 0,3-2 15 15,-3 2-5-15,-5 0 0 16,-3 7-8-16,-11 7-2 16,6-7-2-16,3 3-4 0,-14 4 1 15,5 0-4-15,-12 5 1 16,7-5 0-16,-8 9-1 16,6-6-18-16,-6 2-10 15,6-5-41 1</inkml:trace>
  <inkml:trace contextRef="#ctx0" brushRef="#br0" timeOffset="25959.5541">19397 8141 104 0,'2'-5'41'16,"1"-2"-22"-16,2 7-5 0,-2 0 17 0,-3 0-8 16,2-3-4-16,1 3-4 15,-3 0-2-15,0 0-7 16,0 0-2-16,3 3 2 0,-3 4-1 16,0-2 0-16,0-3-3 15,-3 3 1-15,0 2-4 16,1-3-2-16,-1-1-1 15,1-3 3-15,-1 4-5 16,0-4 2-16,1 0 0 16,2 0-1-16,0 0 4 15,0 0 0-15,0 0 3 0,0 3 3 16,0-3 0-16,-3 0 0 16,3 4-3-16,-3-1 1 15,3 4-2-15,-2-2-1 16,2-3 1-16,-3 3 1 15,3-5-1-15,0-5-1 16,0 5 1-16,0-7-1 16,0 0-3-16,0 0 2 15,0 4-4-15,0-1-1 16,0 4-46 0,3 7-48-16,-1-7 20 15</inkml:trace>
  <inkml:trace contextRef="#ctx0" brushRef="#br0" timeOffset="26902.3873">19352 8136 136 0,'0'-3'52'0,"0"3"-28"0,0 0-22 0,0 0 14 16,0 0-6-16,2-4 0 15,1 4-2-15,0-7 0 16,-1 4-4-16,4-1-1 0,-1-1 3 15,0 3-3-15,-2-3-2 16,2 5 2-16,-2 0 2 0,2 0-2 16,-2 5-2-16,-3-5-3 15,2 2 1-15,-2-2-1 16,0 5 0-16,0-1 2 16,0-1 0-16,-2 1 2 15,-1-4 1-15,0 0-4 16,1 0 1-16,-4 0 0 15,1 3 0-15,0-3-18 16,0 0-8-16,2 0-48 16</inkml:trace>
  <inkml:trace contextRef="#ctx0" brushRef="#br0" timeOffset="28506.7176">18103 6729 68 0,'-5'5'27'0,"7"-3"-14"0,1 3-2 0,-1-2 10 16,4 4-9-16,-1 0-2 16,6 4-4-16,-3 4 1 15,2 3 2-15,1 4 2 16,-1-1-3-16,1 5 0 16,5 6-3-16,2 1 0 15,1 0-3-15,-1 3 1 0,3 4 2 16,1-3-2-16,-1 10-2 15,3 0 2-15,-1-4 0 16,1 1-1-16,5-1-2 16,0-3 1-16,1 4-1 15,-4-4 0-15,6-4 2 0,2 8-3 16,-13-13 0-16,-2-1 1 16,5 6 0-16,-3-3 0 15,3 0 0-15,-3-1-3 16,5 4 2-16,-2-10 3 15,5 7 1-15,-5-8-4 16,8 4 1-16,-8-1 0 16,7-2 2-16,-4-5-1 15,5 2-1-15,-6-6 1 16,6 6-1-16,-3-6-3 16,3-3 2-16,-6 2 5 0,8-6 2 15,-4 2 0-15,1-1 1 16,-4-4 0-16,2-4 3 15,-5 4-5-15,5-7-1 16,-3 0 0-16,3-7 2 16,-2 0-3-16,5-7-2 15,-6 2 0-15,6-5 1 16,-6 1-1-16,9-1-1 16,-6-1 1-16,2-1 1 15,-1 2 1-15,1-6 1 16,-2 2 0-16,8-5 0 15,16-14 0-15,-2 0 2 16,-4 0-3-16,-2-2 0 16,-2 2 1-16,-1-5 2 15,0 3-1-15,-2-10 0 0,2 2-3 16,1-1-2-16,-1-3 1 16,3-1-1-16,-3 1 0 15,-2 7 0-15,2-7-3 16,1 2 2-16,-4 5-1 15,-2-4-2-15,3 1-2 16,2-1-1-16,1-4-1 16,2 13 2-16,-3-10-3 15,3 1-1-15,-5 8 2 16,5 3 3-16,-8 0 3 16,-3 0 3-16,-2 5-2 15,0 2 0-15,-1 3-15 0,1 1-4 16,-8 11-32-1,-3 1-38-15,-5 5 23 16</inkml:trace>
  <inkml:trace contextRef="#ctx0" brushRef="#br0" timeOffset="29982.2614">20233 8133 116 0,'0'-4'44'0,"0"8"-24"0,0-4-10 0,0 0 12 15,0 0-6-15,0 3 1 16,0 2-4-16,-3-3 2 16,0 3-8-16,-2 2-2 0,-3-3-1 15,3-1-2-15,0 4-2 16,2-3-2-16,0-1-1 15,1-3-1 1,2-3-2-16,0-1-1 16,0 4 4-16,0-7 1 15,2 4 2-15,1-1 2 0,-3-1 1 16,0 3 1 0,0 2-2-16,3 0 1 0,-3 0 0 15,0 0 1 1,0 0-2-16,0 2-2 0,0-2-2 15,0 0-1-15,0 0 2 16,0 5 2-16,2-1 0 16,-2-4 2-16,0 0-4 15,0 0 0-15,0 0 3 16,0 0 1-16,0 0-4 16,0 0-1-16,0 0-17 15,0 0-5-15,3 3-50 16</inkml:trace>
  <inkml:trace contextRef="#ctx0" brushRef="#br0" timeOffset="31375.9803">20167 8143 116 0,'-3'-2'44'0,"3"2"-24"0,0-5-13 16,0 5 15-16,0 0-7 16,0 0 0-16,0-3-5 15,0 3-1-15,0 0-5 16,0 0-3-16,0 0 2 0,0 0-4 0,0 3 0 16,0 4 1-16,-3-2 2 15,1-3-1-15,-1 3 2 16,0 2-2-16,1-3 2 15,-1-1-2-15,3-3 2 16,0 0-4-16,0 0-2 16,0-7 2-16,0 7 0 15,3-7 1-15,-3 7 0 16,2-5 0-16,-2 5 0 16,0 0 2-16,0 5 1 0,0-1-6 15,0-1 0 1,0 4-23-16,3-3-11 0,0-1-29 15</inkml:trace>
  <inkml:trace contextRef="#ctx0" brushRef="#br0" timeOffset="33070.098">20235 8416 124 0,'-2'0'49'0,"4"0"-26"0,-4 0-7 0,2 0 16 16,-3 0-4-16,0 0 0 16,1 0-4-16,-4 0-3 15,-1 7-11-15,-1 0 2 0,-3 5 2 16,0-3-5-16,1 3-3 15,-1 2-3-15,1 0 0 0,-4 5-2 16,4 2-1 0,2 2 1-16,3-1 1 0,7-4-3 15,1-1-2-15,5-3-3 16,2-7-1-16,4 2-1 16,2-6 2-16,5-3 4 15,3-7 1-15,2-7 1 16,-5-5 0-16,-2 5 2 15,-3 0 1-15,-3 0-1 16,-3-3 1-16,-4 8-2 16,-4-3 2-16,-2 2-13 15,-2-1-3-15,-1 4-144 32,6-7 44-32</inkml:trace>
  <inkml:trace contextRef="#ctx0" brushRef="#br0" timeOffset="33370.7909">20577 8209 176 0,'-6'0'68'0,"4"14"-36"0,-9-7-24 0,6-2 16 16,0 2-6-16,-9 7 2 15,-2 0-2-15,-2 5 0 16,-1 2-9-16,-2 12 1 0,-3 0 1 0,1 7-2 16,-6 2 0-16,-3 3-5 15,0 2-3-15,0-3 0 16,3 3-1-16,3 1-7 16,-3-6 0-16,2-2-17 15,6-5-7-15,0-4-10 16,2-10-4-16,9 0-45 15</inkml:trace>
  <inkml:trace contextRef="#ctx0" brushRef="#br0" timeOffset="34137.2866">20243 8451 72 0,'19'0'30'0,"-17"-14"-16"0,4 7-3 0,2 14 10 16,0-9-5-16,2-3 1 16,1 5-1-16,-1 0-1 15,4 7-1-15,-1 0-1 16,0 0-5-16,0-2 0 16,1 2-5-16,-4 0 0 0,1 5 1 15,-1-3 0-15,-2 3 0 16,0-1 0-16,-3-1 0 15,1 9 2-15,-4 0 1 16,-2-3-3-16,-2 0-1 16,-1-1-1-16,-2-6 1 0,-3 3-2 15,-3-1-1-15,-2-1 1 16,-3-3 1-16,0-2-1 16,-5-3 2-16,-3 3-4 15,0 2 0-15,3-7-10 16,3 0-5-16,2 0-21 15,3 0-9-15,2-7-22 16</inkml:trace>
  <inkml:trace contextRef="#ctx0" brushRef="#br0" timeOffset="36088.974">20712 8369 140 0,'-3'-5'55'0,"3"5"-30"0,0 0-16 0,0 0 14 15,0 0-7-15,0 5 1 16,0-3-6-16,-3 10 1 0,-2 9-7 16,0-2 1-16,-6 2 4 0,1 5 0 15,2 0 2-15,0 7-4 16,0-5 0-16,0 5-5 15,0-5-2-15,3 3 0 16,-1-8 1-16,4 1-6 16,2-8-1-16,0 1-12 15,2-8-3-15,4-2-15 16,2-7-5-16,5 0-36 16,0-7-20-1,0 0 48-15</inkml:trace>
  <inkml:trace contextRef="#ctx0" brushRef="#br0" timeOffset="36331.2853">20526 8554 140 0,'-10'0'55'0,"7"3"-30"0,1-3-18 0,2 0 15 16,0 0-7-16,5 5 0 15,5-5-3-15,4 2 0 16,1-2-6-16,4 0-2 0,7 0 2 16,1-2-5-16,-1-3-1 15,3 5-11-15,1-3-3 16,-1-1-31 0,2-1-52-16,4 3 11 0</inkml:trace>
  <inkml:trace contextRef="#ctx0" brushRef="#br0" timeOffset="38840.7417">20230 7205 104 0,'-3'0'38'0,"3"14"-20"0,0-7-21 15,0 4 45-15,0 1-15 16</inkml:trace>
  <inkml:trace contextRef="#ctx0" brushRef="#br0" timeOffset="39227.5069">20225 7270 245 0,'-3'7'8'0,"3"3"-4"16,-3-1-4-16,-2-2-1 16,3-4-1-16,2 4 0 15,0-7 0-15,0 0-2 16,0 0 0-16,0-7-2 16,0 4 3-1,2-4 2-15,-2 3 1 16,0-4 0-16,5 4 2 15,-5 1 5-15,0 3 4 16,0 0-2-16,0 3 0 16,0 1-3-16,-5 4 1 0,3-4-4 15,2-1 0-15,-3 4-3 16,3 0-1-16,0-7-1 16,0 0-2-16,0 0-6 15,0-3-2-15,0-1-2 16,0-3 1-16,0-8 7 15,0 4 5-15,0 4 2 16,0 0 10 0,0 0 6-16,0 7-3 15,0 0 0-15,0 7-8 16,0 0-2-16,0 4-11 16,0-4-3-16,0 1-55 15,3-1-37-15,-3-3 39 16</inkml:trace>
  <inkml:trace contextRef="#ctx0" brushRef="#br0" timeOffset="40835.1192">20185 7172 108 0,'0'0'44'16,"-3"4"-24"-16,3-1-15 0,0-3 11 0,0 0-7 15,0 0-3-15,0 4-3 16,0-1-3-16,0 1 5 16,0 6-3-16,0 6-3 15,0-6 0-15,0 1 1 16,0 4 0-16,0-8 0 16,0 0 2-16,0-3 1 15,0-1 3-15,0-3-3 16,0 0-2-16,0 0 0 15,0 0 1-15,0 0-1 16,0-7 4-16,0 0-1 16,0 4 1-16,3-1 1 15,-3 4-5-15,0 4-12 16,0-1-3 0,0 4-53-1</inkml:trace>
  <inkml:trace contextRef="#ctx0" brushRef="#br0" timeOffset="43700.6289">20227 8016 112 0,'-2'5'44'0,"2"-5"-24"0,0-5-17 0,0 5 12 16,0 0-7-16,0 0 0 15,0 0 2-15,0-2 4 16,0-3-8-16,0 5 1 0,0-7 3 16,0 7-8-16,0-7-1 15,0 0 1-15,0-5 1 16,0 5 3-16,0-7 1 0,0 0-1 15,0-5-1-15,0 5-1 16,0-7 0-16,0-12-5 16,0 0 1-16,2 4 0 15,1-8 0-15,-3 6 0 16,3 1 0-16,-1-3 2 16,4 5 1-16,-1-1 1 15,0-1 2-15,-2 9-1 16,0-5 2-16,-1 5-2 15,-4-5 2-15,-1 5-4 16,0 2 0-16,1-2-1 16,-1 6-2-16,0-3 1 0,1 3 1 15,-1-3-1-15,0 4-1 16,1 2 1-16,-1 2-1 16,0-1-3-16,1 4 2 15,-1 0 3-15,3 2 1 16,0 2-4-16,0-1-1 15,0 1 1-15,0 3 0 16,0-4 5 0,0 4-2-16,0 0-1 15,-3 0-3-15,3 0 1 16,0 4 1-16,-5 3 4 16,0 8 2-1,0-1 2-15,-1-3 0 16,1 4-4-16,0 6-1 0,-1-2-1 15,-2-1 1-15,1-4-2 16,-1 1-1-16,2-1-4 16,1-3-2-16,0-1-13 15,-1-1-3-15,1-6-17 16,3-3-7-16,2-7-36 16</inkml:trace>
  <inkml:trace contextRef="#ctx0" brushRef="#br0" timeOffset="43928.8489">20177 7296 136 0,'5'-4'52'0,"1"-1"-28"0,-4 2-15 0,-2 3 16 16,0 0-5-16,0 0 0 16,6 0-9-16,-1 3-2 15,3 2-5-15,8 2 2 0,-6-3 0 16,6 3-2-16,-3 3-1 15,1-3-1-15,-1 5 1 16,0-1-2-16,0 3 2 16,1 5-31-16,-1-5-13 15,0 0-43 1</inkml:trace>
  <inkml:trace contextRef="#ctx0" brushRef="#br0" timeOffset="44692.7463">20738 7317 136 0,'0'7'52'0,"3"1"-28"0,2-1-17 0,-2-7 13 0,2 7-10 16,3-3-3-16,2-1-2 16,1-3-1-16,2 0-2 15,3 0 1-15,3-7 0 0,4 4-4 16,-1-8 1-16,-1 3 0 16,0-3 2-16,-3-6 1 15,-2-6 3-15,-5 6-3 16,0-2-2-16,-6 8 4 15,0-3 4-15,-5-1-5 16,-3 8 0-16,-2-4-2 16,-3 4 1-16,0 4-2 15,-5-1-1-15,-3 4 3 16,-2 4 0-16,2 3 3 16,0 3 3-16,3 9-2 0,-1 2-2 15,4 2 0-15,2 1-1 16,0 6 0-16,5-1 2 15,1-1-3-15,2-2-2 16,5-1-3-16,-2-3-1 16,7-8-12-16,3-2-2 15,6-5-25-15,0-3-10 16,2-8-28 0</inkml:trace>
  <inkml:trace contextRef="#ctx0" brushRef="#br0" timeOffset="44980.7856">21108 7190 116 0,'-2'-4'46'0,"2"4"-24"0,0-3-10 16,0 3 13-16,0 0-2 15,0 0-2-15,2 3 0 16,4 4-1-16,2 5-11 15,0 6 3-15,2-1 4 0,1 2-4 16,2-1-2-16,0 1-5 16,0-2-4-16,1-3-3 15,-4 5 1-15,1-5-12 16,-3-3-7-16,0 1-9 16,2-9-29-1,1-6-37-15,-3-1 9 16</inkml:trace>
  <inkml:trace contextRef="#ctx0" brushRef="#br0" timeOffset="45232.7322">21254 7179 116 0,'-5'-7'46'0,"2"4"-24"0,-2-1-8 0,2 4 15 16,0 0-1-16,1 4 3 15,-1-1-4-15,-2 4 1 16,0-3-16-16,-1-1 4 0,1 8 2 15,0 11 3-15,-3-4 2 16,0 4-4-16,0-4 1 0,-3 4-9 16,1 3-2-1,-1 4-5-15,-5-3-3 16,-5 2-11-16,5-5-6 16,3-6-28-16,0 2-9 0,2-8-38 15,6-8-42 1,2-3 47-16</inkml:trace>
  <inkml:trace contextRef="#ctx0" brushRef="#br0" timeOffset="45878.3258">21378 7157 152 0,'6'-11'57'0,"-1"8"-30"0,6-1-16 16,-6 4 18-16,0 0-11 15,3 0 0-15,5 4-4 16,3-1-1-16,0 4-7 15,-3 2 0-15,0 1 1 0,1 4 1 0,-1 5 0 16,-5 2-2-16,2-7 1 16,-4 5-4-16,-4-5 0 15,-2-3 3-15,-5 4 1 16,-8-4-3-16,-3 3-3 16,-5 1 0-16,0-4 1 15,-1 3-8-15,-1 1-1 16,-4-8-29-16,1 0-14 15,2-7-49 1</inkml:trace>
  <inkml:trace contextRef="#ctx0" brushRef="#br0" timeOffset="49016.2449">21357 7125 108 0,'0'-8'44'0,"0"8"-24"0,-2-4-10 16,2 4 14-16,0 0-9 16,0-3-1-16,-3 3-4 15,3-4-1-15,0 4-5 16,-3-3 4-16,-2-1 2 0,5 4-3 15,0-3 1-15,0-1-1 16,0 4 1-16,-3 0-2 16,3 0 1-16,0 4-2 15,-2-1 2-15,-1 4-4 16,0-3 0-16,1 3-1 0,2 1-2 16,-3-1 1-16,3 4 1 15,0-1 3-15,-3 2 2 16,1 2-1-16,-1 0-1 15,0 5-1-15,1 2 0 16,-1-2-2-16,1 2 1 16,-1 2-2-16,-5 1 2 15,8 6-2-15,-3-1 2 16,1-1-2-16,-1-2-1 16,0 2-2-16,3-2 1 15,0 0-4-15,-2-8 1 16,-1 4-11-16,0-8-6 0,1 5-15 15,-1-12-5-15,1 4-42 16</inkml:trace>
  <inkml:trace contextRef="#ctx0" brushRef="#br0" timeOffset="50786.5826">21783 7019 168 0,'0'-7'63'0,"0"0"-34"0,0 4-34 0,0 3 51 16,0 0-11-1,-2 3-10-15,-1 4-14 16,0 0-1-16,-5 0 0 0,6 5-3 16,-6 9 1-16,0 2-1 15,0 1 1-15,0 6 0 16,-3 3 0-16,6 3-4 16,-3-1-3-16,3 2 0 15,2-1-1-15,3 1 0 0,0-4 0 16,8-2-14-16,0 2-3 15,3-7-20-15,2-5-6 16,3-5-13-16,0-6-3 16,5-3-17-1</inkml:trace>
  <inkml:trace contextRef="#ctx0" brushRef="#br0" timeOffset="51299.4113">21934 7190 144 0,'-5'-4'55'0,"5"4"-30"0,-3-3-18 16,3 3 15-16,3-4-9 15,-3 4-2-15,8-7-2 16,-3 0 1-16,0-1-5 16,8 4 1-16,1-3 4 0,2 4-4 15,-1-1-1-15,-1 1 0 16,4 3-1-16,-2 3 0 16,3 1 0-16,-4 3 0 0,-1 0 0 15,-6 8 0 1,2-1 0-16,-5 5-5 15,-5 2-1-15,-5 5-4 0,-5-1 1 16,-1 4 1-16,-5-8-1 16,-2 5 1-16,-4-5 3 15,-1-2-2-15,4-5 1 16,1-2 4-16,2-5 3 16,-3-10 0-16,1-6 0 15,10 2-1-15,-3-3 2 16,3-4-1-16,3-5 0 15,5 5-3-15,3-9 1 16,-1 2-2-16,4-1-1 16,1 1-15-16,4-2-5 0,2 2-78 15</inkml:trace>
  <inkml:trace contextRef="#ctx0" brushRef="#br0" timeOffset="51600.8258">22191 6932 140 0,'-6'-7'55'0,"4"7"-30"0,-4 4-7 0,6-4 20 16,-5 3-15-1,2-3-2-15,-2 4-11 16,-5 3-4-16,-1 5-3 0,0 5 0 0,1 1 2 15,-3 8 2-15,-1 3 3 16,-2 4-5-16,-2 11-1 16,-1-1-2-16,1 4 1 15,-1 7-2-15,4-7-1 16,-1 0-13-16,2 0-4 16,1-10-20-16,8-8-9 15,-3-4-39 1</inkml:trace>
  <inkml:trace contextRef="#ctx0" brushRef="#br0" timeOffset="52049.2413">22365 7085 120 0,'-5'-7'46'0,"2"4"-24"0,-2 3-8 16,5 0 17-16,0 0-4 15,0 3-1-15,0-3-8 0,-3 4-1 16,1-1-10-16,-1 4 2 0,0 7 2 16,1-3 0-16,-4 8 3 15,6-5-1-15,-2 15 0 16,-3 1-5-16,5-6-3 16,0 2-2-16,0-1-3 15,0 4 1-15,0-3-1 16,5-1 0-16,-3-6 0 15,6-2-7-15,0-6 0 16,0-3-19-16,3-1-8 16,-1-10-11-16,1-9-2 15,-3 1-35-15</inkml:trace>
  <inkml:trace contextRef="#ctx0" brushRef="#br0" timeOffset="52274.5911">22315 7200 156 0,'-16'-7'57'0,"6"7"-30"0,2-3-16 15,8 3 18-15,0-4-13 16,5 4-3-16,-2-3-6 16,7-1-2-16,-2 4-3 15,11 0-2-15,-1 0 1 0,3 0-4 0,0 0 0 16,1-3-20-1,1-1-8-15,1 1-37 16,0-1-27-16,0-4 36 16</inkml:trace>
  <inkml:trace contextRef="#ctx0" brushRef="#br0" timeOffset="52558.1801">22675 6972 148 0,'-11'0'57'0,"14"0"-30"0,5 4-14 0,-8-1 17 0,2 6-4 15,1 1-1-15,2 4-2 16,1 4 0-16,-4 1-13 16,1 2 8-16,0 8 4 0,-1 1-2 15,1 3 0-15,-3 2-7 16,0-2 0-16,-5 3-8 15,-3 1-1-15,-3-1-11 16,-2 4-3-16,-6-8-24 16,3 4-10-16,-2-6-48 15,-1-1-49 1,1 3 43-16</inkml:trace>
  <inkml:trace contextRef="#ctx0" brushRef="#br0" timeOffset="58011.5106">20119 8129 72 0,'0'4'30'0,"5"-4"-16"0,1-4-6 0,-6 4 13 16,5 0-6-16,0 0 2 15,0 0-4-15,3 0 2 16,0-3-4-16,0-1 1 15,0 4-5-15,-3-3 1 16,1 3-5-16,-1 0 0 0,0 0 1 16,-5 0-2-16,0 0 1 15,3 3-2-15,-3 1 2 16,0-1-2-16,-3 4-1 0,1 0 1 16,-4 0 1-16,1 2-3 15,0-6 0-15,-1 1 1 16,1-1 0-16,0-3-5 15,0-3-1-15,2-1 0 16,0-3 4-16,1 2-1 16,2 3 1-16,0-5 2 15,2-1 2 1,1 4 1-16,-3-3-1 16,3 7-2-16,-3-3 1 15,0 3 1-15,0 0-3 16,0 0-2-16,0 0-7 0,0 0-4 15,0 0-50 1</inkml:trace>
  <inkml:trace contextRef="#ctx0" brushRef="#br0" timeOffset="59059.7755">20185 8148 88 0,'-3'0'35'16,"6"0"-18"-16,-3 0-9 0,0 0 13 0,0 0-3 15,0 0 1-15,0 0-10 16,0 0-3-16,0 0-6 16,0 0-1-16,0 0-23 15,0 2-12-15,0 3-17 16,3-1-7-16</inkml:trace>
  <inkml:trace contextRef="#ctx0" brushRef="#br0" timeOffset="65489.5742">20182 7190 60 0,'6'0'24'0,"-6"0"-12"0,2 0-10 0,-2 0 9 16,0 0-5-16,6 0-1 15,-6 0-2-15,2 0-3 16,1 0 5-16,-3 0 4 16,3 0-1-16,-3 0 3 15,5 0-6-15,0 0-1 16,0-4 2-16,-2 4 1 15,0 0-3-15,-1 0-1 16,-2 0 5-16,0 0 3 16,0 0-4-16,0 0-2 15,0 4 2-15,0-4 0 16,-2 3-3-16,-1 1-1 0,0-4 1 16,-2 3-9-16,3 2-2 0,-1 2-16 15,0-3-49 1,1-1-2-16</inkml:trace>
  <inkml:trace contextRef="#ctx0" brushRef="#br0" timeOffset="71355.3092">20212 8129 108 0,'2'-3'41'0,"6"3"-22"16,-5-4-9-16,-3 4 12 0,0 0-1 16,0 0-1-16,0 0-4 15,0 0-2-15,0 0-8 16,0 0-4-16,-3 7 1 0,0-3-11 16,-2 4-4-16,0-1-41 15,0 7-39 1,-3 5 26-16</inkml:trace>
  <inkml:trace contextRef="#ctx0" brushRef="#br0" timeOffset="74131.4965">7284 7440 100 0,'-5'0'38'0,"5"0"-20"0,2 0-17 0,-2 0 8 0,0 0-3 15,3 4-1-15,2-1-1 16,1 1 0-16,-1-1-2 16,3 2-2-16,0 2 3 15,2-3 0-15,1-1 1 16,2 4 0-16,3-3 2 15,5-1 3-15,0 4 0 16,3-3 0-16,0-1-5 16,2 2-1-16,-2 2 3 0,3-3-1 15,-1-1 0-15,1 1-6 16,2-1 1-16,0-3 2 0,-3 0 1 16,1 0-1-16,4 0-2 15,4 0 3-15,-1-3 0 16,1-1-1-16,2 4 1 15,0-3-4-15,-3-1 0 16,1 4 1-16,-1 0 0 16,0 0 0-16,3-3 0 15,6-1 0-15,-1 4 0 16,0-5 0-16,3 2 2 16,0-1 1-16,3-3 1 15,-6 4-5-15,-2-1-1 16,2-3 1-16,3 4 0 0,0-1 1 15,0-1 0-15,0 3 0 16,0 2 0-16,-2-5 0 16,-1 2 2-16,-2 3-1 15,-1-4-1-15,6 4 1 16,0-3 1-16,0 3-3 16,3-4 0-16,-3 4-1 15,0-3 0-15,0 3 2 16,-6 0 2-16,1 0-1 15,2 0-1-15,3 0-2 16,0 0 1-16,0-4 1 16,0 4 2-16,0 0-3 15,-2 0 0-15,2 0 1 0,0 0 2 16,0 0-1 0,8 4 2-16,-3-4-4 0,0 0-2 15,-2 3-1-15,2-3 3 16,-2 4 0-16,-3-1 3 15,5-3-1-15,3 0 2 16,0 0-4-16,0-3 0 16,0 3-1-16,-3-4-2 15,-3 4 3-15,4 0 2 16,-1 0 4-16,0 0 2 16,1 0-8-16,-1 0-1 15,0 4 0-15,-5-4 3 16,0 3-2-16,0-3 0 15,0 0 1-15,3 0 0 0,2 4 2 16,0-4 1-16,8 0-4 16,1 0 1-16,-12 0 0 15,3 0 0-15,-2 0 0 16,2 0 2-16,1 3-3 16,-1 2-2-16,0-5 2 15,0 0 0-15,-5 0 1 16,3 0 0-16,0 0 0 15,-1 0 2-15,6 0-1 16,0 0-1-16,3 0-2 16,-3 0 1-16,-3 0 1 15,0 0 2-15,3 0-1 16,3 0 2-16,2 0-2 16,0 0-1-16,-5 0-2 0,0 2-1 15,-3 3 2-15,3 2 0 16,5-3-2-16,0-1 2 15,6-3 1-15,-6 4 2 16,-2-1-1-16,-1-3 2 16,1 7-4-16,2-7 0 15,0 4 3-15,3-1 3 16,-3 2-4-16,1-5-1 16,1 4 0-16,-1-1 0 15,4-3-3-15,1 4 2 16,-1-4 1-16,1 0 2 15,-1 0-6-15,-2 0 1 0,5-4 1 16,0 4 3-16,0 0 0 16,1-3-1-16,-7 3 1 15,1 0 1-15,3 0-1 16,2 3-1-16,-3-3 1 16,1 0 1-16,-1 0 1 15,1 0 1-15,-6 0-5 16,6 0 1-16,-1 0 0 15,-2 0 2-15,-3 0-3 16,-2 0 0-16,2 4-1 16,-2-1 0-16,-1-3 4 15,3 4 3-15,-2-1-4 16,-3-3-3-16,-3 0 3 16,-2 4 1-16,2-1-3 0,-2 1 1 15,-3 4 0 1,-3-4 0-16,-2-1-18 0,-6 1-8 15,-2-8-48 1</inkml:trace>
  <inkml:trace contextRef="#ctx0" brushRef="#br0" timeOffset="76743.4978">19381 6019 128 0,'-8'-19'49'0,"5"12"-26"0,-5 0-12 0,6 3 15 15,-6 1-6-15,-6-2-1 16,-1-2-9-16,-4 7-2 16,-7-2-4-16,-6 2-5 0,0 2 0 15,-2 3 1-15,-1 2 2 16,6 7-1-16,3 0-1 15,5 5 1-15,5 2-1 16,2 5-3-16,6-5 2 16,6 5-1-16,7 3-2 15,6-4 5-15,-1-6 1 16,4 2 0-16,1 1-2 16,4 1-2-16,2-2 1 15,0 0 1-15,-2 5 2 0,-3 0-1 16,-3 7-1-16,-3-5 1 15,-2 1-1-15,-5-4 0 16,-6 1 0-16,-5-5 11 16,-5 1 5-16,-5-4-4 15,-1 4 1-15,-2-11-6 16,-3 1-2-16,3-5-5 16,0-5 0-16,0 3-18 15,2-10-5-15,1 5-13 16,-1-7-5-16,3 5-36 15</inkml:trace>
  <inkml:trace contextRef="#ctx0" brushRef="#br0" timeOffset="77271.6821">19669 5998 124 0,'8'-7'49'0,"-5"2"-26"0,10 5-16 0,-13 0 13 0,5 0-12 15,1 0-2-15,-1 7-4 16,3 0-2-16,0 5 1 15,2 2 1-15,1 0 1 0,-1 5 5 16,4-5 3-16,-4 7 0 16,1-2 3-16,-6 2-5 15,0 1-1-15,-5 3-4 16,-2-1-1-16,-4 4 1 16,-1 0 0-16,-7-2-2 15,-2 3 1-15,-2 1 0 16,-1 3 1-16,1-9 2 15,-6-6 1-15,0-4 1 16,-5-2 2-16,0-12-1 16,0-4 0-16,-3-4 1 15,0-6 1-15,6 3-1 0,2-6-1 16,6-2-5-16,4 0-1 16,4-2 1-16,5 3 0 15,5-4-9-15,5 4-2 16,11-4-7-16,0 1-4 15,5 2-15-15,5-2-6 16,6 2-59 0</inkml:trace>
  <inkml:trace contextRef="#ctx0" brushRef="#br0" timeOffset="77573.207">20029 5913 180 0,'-8'0'68'0,"0"5"-36"0,-8 4-33 16,8-4 12-16,-5 7-3 16,-3 2 0-16,-5 2-2 15,-3 10 1-15,3 5-4 16,0 0 3-16,2 6 3 0,3-2-3 15,3-2-1-15,3 5-5 16,4-3 0-16,4 1-9 16,4 1-4-16,9-2-20 15,5 3-8-15,0-10-8 16,2-7-33-16,3-6 14 16</inkml:trace>
  <inkml:trace contextRef="#ctx0" brushRef="#br0" timeOffset="77960.2745">20130 6066 148 0,'-6'-26'57'0,"9"17"-30"0,0 0-25 0,-1 6 14 16,1 3-10-16,2-5-3 15,3 5 2-15,3 0 4 0,-1 5-5 16,3 2-4-16,-2 0-1 15,5 5 3-15,-3 2 3 0,-5 0 0 16,-5 7 2-16,-6-2-2 16,-2 0 2-16,-1 2 0 15,-4 0 3-15,-1-2-3 16,3-5-2-16,0 5-2 16,3-5 0-16,5-2-4 15,3-3-2-15,5 3 2 16,2-5 2-16,4 5 0 15,4-3-1-15,-5 6 1 16,-2-4 1-16,-3 3 1 16,-8 5 1-16,-8 2 0 0,-8 8 0 15,-8 1-2 1,-2-4-2-16,-3-2-30 0,0-10-13 16,-1-3-46-1</inkml:trace>
  <inkml:trace contextRef="#ctx0" brushRef="#br0" timeOffset="78214.7561">20442 5920 188 0,'26'-21'71'0,"-15"14"-38"0,7 2-30 0,-10 5 15 15,0 0-7-15,0 12 1 16,-3 2-3-16,1 12 0 0,-1 9-5 15,-2 5 2-15,-1 8 3 0,-2-4 1 16,-2 3 4-16,-1 5-5 16,-5 2-1-16,-5 3-4 15,-3 1-1-15,-5-4-23 16,-6 0-12-16,-2-6-63 16,-13 6-43-1,-3-3 58-15</inkml:trace>
  <inkml:trace contextRef="#ctx0" brushRef="#br0" timeOffset="79085.2891">21511 8364 144 0,'0'-7'55'0,"2"5"-30"0,1-3-14 0,-3 3 15 15,0-3-10-15,-3 5-2 16,-2 0-8-16,-8 0-4 15,-3 0-1-15,5 0 1 0,-5 7 1 0,-2-2 1 16,2-3 2-16,3 5-3 16,2-2 0-16,1 2-3 15,2 4-3-15,2 6 2 16,4-5 0-16,2-1 1 16,5-1 2-16,0 4-3 15,1-2 0-15,-1-5 1 16,0 7 0-16,1-2 4 15,-4-5 5-15,-2 4 4 16,-2-3 2-16,-4 1-4 16,-2-2 1-16,-5-2-5 15,0 2-2-15,-3-3-2 16,3-1-3-16,-1-3-24 16,4 0-11-16</inkml:trace>
  <inkml:trace contextRef="#ctx0" brushRef="#br0" timeOffset="79461.1124">21566 8395 140 0,'16'-24'55'0,"-11"22"-30"0,3-3-14 0,-5 3 15 15,0-3-3-15,-1 5 0 16,-2 0-6-16,0 0 0 15,-2 5-10-15,-1-3 0 0,-2 5 0 16,-3 12 1-16,0 2 0 0,-3-2 2 16,3 2 1-16,3-5-3 15,2-1-3-15,1-6-5 16,4 3 0-16,4-5 2 16,2-3 1-16,2-4-1 15,3-4-2-15,1 1 1 16,-1-6 1-16,3-5-1 15,-6 5-1-15,-2-10 3 16,-2 7 2-16,-6-2 0 16,-3 0 0-16,-2 2-3 15,-3 3-2-15,-3 1-19 16,-2 1-8-16,2-2-32 0,3 2-15 16,3 0-16-1</inkml:trace>
  <inkml:trace contextRef="#ctx0" brushRef="#br0" timeOffset="79746.8915">21820 8315 184 0,'3'0'71'0,"-3"0"-38"0,-3 0-25 0,3 0 16 16,-2 0-3-16,-4 2 2 15,4-2-4-15,-4 5-2 16,-4 2-9-16,2 0-5 0,-5 7 0 0,-3 0 0 16,2 12 1-16,1 0-2 15,3-5 1-15,2 5-4 16,0-5-2-16,8 5-3 16,8 0-1-16,2-5-21 15,4-2-8-15,-1-5-33 16,3 0-49-1,0-9 28-15</inkml:trace>
  <inkml:trace contextRef="#ctx0" brushRef="#br0" timeOffset="80424.0718">21997 8256 112 0,'0'0'44'0,"0"0"-24"0,0 0-6 0,0 0 15 15,0 0-5-15,3 0 0 16,-3 0-7-16,5 0 0 16,-2 0-10-16,0 4 0 0,-1-1 3 15,4-3 0-15,-6 5 2 0,5-3-2 16,-2 3-1-16,2-3-1 16,-2 3 0-16,-1 2-4 15,6-3-3-15,-3-1 0 16,1 4-1-16,-1 0 0 15,-2 0 2-15,5 0-1 16,-1 5-1-16,-4 0 1 16,5-3-1-16,-8 5 2 15,0 5 1-15,0 0-1 16,-3-5-2-16,-2 0 3 16,-3 0 2-16,-2-2-7 15,2 2 0-15,-3-7 4 16,1 5 4-16,-1-5-3 0,0-3-2 15,3-1-5-15,3 4-2 16,2-2 5-16,3-3 2 16,6 5 1-16,2-2 1 15,0-3-4-15,0 3-2 16,2 2 2-16,-2 0 2 16,-3 7 0-1,-2-2-1-15,-6 2 3 16,-5-2-7-16,-5 2 1 15,-3 0 1-15,-5-2 1 16,3-3-17-16,2-2-5 16,0-2-60-16,3-5-47 15,7-12 46-15</inkml:trace>
  <inkml:trace contextRef="#ctx0" brushRef="#br0" timeOffset="80663.3793">22299 8246 220 0,'19'-4'82'0,"-17"4"-44"0,4 0-38 15,-6 0 16-15,0 7-9 16,5 0 1-16,-3 5-3 16,6 2 2-16,-5 7-4 15,0 5 5-15,-1 7 4 0,-2 0-2 16,-2 2 2-16,-1-7-7 0,-2 10-1 15,-8-10-4-15,-6 2-1 16,1-6-28-16,2 2-13 16,0-5-69-1</inkml:trace>
  <inkml:trace contextRef="#ctx0" brushRef="#br0" timeOffset="80828.3036">22421 8641 280 0,'2'3'107'0,"-2"-3"-58"0,-2 5-64 16,2-3 13-16,-5-2-115 16,2 0-48-16</inkml:trace>
  <inkml:trace contextRef="#ctx0" brushRef="#br0" timeOffset="97897.3071">16364 8343 152 0,'0'0'57'0,"6"0"-30"0,2 5-27 16,-3-3 13-16,3-2-3 16,3 5 2-16,4-3 2 15,4-2 2-15,2 5-9 16,3-3-2-16,5-2 1 0,3 0-1 16,0 0 0-16,-1 0-6 15,4 0 1-15,-4 0-2 16,-1-2 0-16,-1-3-27 0,-8 3-10 15,-3-5-43 1,-4-5-15-16,-4 0 51 16</inkml:trace>
  <inkml:trace contextRef="#ctx0" brushRef="#br0" timeOffset="98093.0224">16732 8150 140 0,'-18'-2'55'0,"10"4"-30"0,0 3-16 0,5 2 23 15,1 7-10 1,-1 7-6-16,0 10-3 16,1 1-8-16,-1-3-3 0,3 11 1 15,-3-5-2-15,3 5-1 0,0-7 1 16,0-7 1-16,0 2-28 16,0-2-9-16,0-5-47 15</inkml:trace>
  <inkml:trace contextRef="#ctx0" brushRef="#br0" timeOffset="98320.304">16685 8350 176 0,'-14'7'68'0,"9"-2"-36"0,-3 2-18 0,3 0 20 15,-6 7-6 1,-2 7-2-16,-3 5-8 15,-2 0-3-15,-3 7-9 16,-3-5-4-16,-3 5-1 0,3 0-4 0,1 0 2 16,-4-12-30-16,1 0-14 15,2-14-57 1,5-2-28-16,9-12 65 16</inkml:trace>
  <inkml:trace contextRef="#ctx0" brushRef="#br0" timeOffset="98500.3348">16468 8491 120 0,'26'-2'46'0,"-15"9"-24"0,20 0-8 0,-12 0 17 15,5 0-2-15,2 0 1 0,6 0-9 16,2 5-2-16,1-5-11 16,2 5-5-16,-3-3-2 0,-2-4-4 15,-3-3 0-15,-8-2-27 16,-5 0-10-16,-3 0-44 15</inkml:trace>
  <inkml:trace contextRef="#ctx0" brushRef="#br0" timeOffset="99068.2423">16510 8649 160 0,'-8'2'60'0,"11"3"-32"0,2-10-15 0,-2 5 17 15,5 0-11-15,2 0-1 16,3 0-4-16,9 0-1 16,-1-2-7-16,3-3-4 0,-1 5 1 15,4-3-4-15,2 3 0 16,-3 0 1-16,1 3 2 16,-6-3-1-16,0 7 2 15,-5 0-2-15,-5 5-1 16,-6 2 3-16,-2 7 2 15,-3-2 0-15,-3 7 2 16,0 2-2-16,1 0 0 16,-1-2-3-16,0 0 1 15,1 0-2-15,-1-5 2 16,0 5-2-16,1-7 2 16,-1-3-7-16,0-4-1 0,1 2-7 15,-3-7-3-15,-3-2 2 16,-6-10 2-16,-4-2 7 15,-1 0 2-15,-10 0 6 16,5 0 2-16,-2 0 4 16,2 2 4-16,3-2-2 15,2 5 3-15,6-5-4 16,3-3-1-16,4 3-4 16,6 0 1-16,6-2-4 15,7-3-2-15,5 5 2 16,6 0 0-16,3 2-1 15,2-2-2-15,0 5 1 0,3-3 1 16,-6 5-1-16,-2 0-1 16,0 0-6-16,-3-2-1 15,-3 2-32-15,-2 0-14 16,0 0-59 0</inkml:trace>
  <inkml:trace contextRef="#ctx0" brushRef="#br0" timeOffset="99580.0827">17275 8484 220 0,'-6'-7'82'0,"1"7"-44"0,0-7-20 16,2 7 25-16,-2 0-11 15,0 5-1-15,-3-3-16 16,-3 3-4-16,-2 2-7 16,-3 2 2-16,-3 7 0 0,-2 8-2 15,0 0-3-15,-3 4 0 16,-2 5 1-16,2-5-3 15,3 5 0-15,0-7-4 16,5-7-1-16,5-5-17 0,3-5-5 16,3-9-8-16,2-2-1 15,6-10 10-15,5-2 6 16,2-5 12-16,4 5 5 16,-1 4 4-16,0-1 0 15,-2-1 6-15,-1 10 6 16,1-3 0-16,-3 5 1 15,0 7-3-15,-3 0 1 16,-2 5-4-16,-3 2-2 16,-3 5-2-16,0-5-3 15,1 0-15-15,-1 0-7 16,3-7-31-16,0 2-14 16,0-6-15-16</inkml:trace>
  <inkml:trace contextRef="#ctx0" brushRef="#br0" timeOffset="99970.1104">17126 8818 172 0,'8'7'66'0,"0"-7"-36"0,3 0-20 16,-3 0 17-16,2-2 2 15,4-3 2-15,2-2-8 16,2-5-3-16,3-4-12 16,0-3-5-16,1 0-2 0,-1-2-4 15,0 2 2-15,-3 5 1 16,-4-5 0-16,-6 5-3 15,-3 0 2-15,-5 0-4 16,-3 7-1-16,-2-5 0 16,0 3 2-16,-3-3 2 0,0 5 1 15,0 2 1-15,0-2 2 16,3 5-1-16,2 2 2 16,3 2-2-16,0 5-1 15,3 9 5-15,2 1 4 16,6 9-1-16,-1 7 1 15,1 0-1-15,-1 2 0 16,3 5-4-16,-2 0-3 16,0-2 0-16,-1-3 1 15,3-7-17-15,-2-9-6 0,0-5-19 16,2-14-7 0,0-2-24-1,0-10-40-15,-2-9 28 0</inkml:trace>
  <inkml:trace contextRef="#ctx0" brushRef="#br0" timeOffset="100149.8811">17502 8618 132 0,'-13'-47'52'0,"8"40"-28"0,-3-7-6 16,5 7 18-16,-2 7 4 15,0-5 5-15,-1 5-9 16,1 0-4-16,2 5-18 16,1 2 2-16,2 7 2 0,2 0-6 15,1 2 1-15,0 1-6 16,2-3-2-16,3 5-13 15,2-5-8-15,4-2-40 16,1-5-18-16,7 0-42 16</inkml:trace>
  <inkml:trace contextRef="#ctx0" brushRef="#br0" timeOffset="101621.3818">17846 8557 204 0,'-16'7'77'0,"14"-9"-42"0,-1 4-28 0,-2 3 20 16,-1-3-16-16,1 5-6 0,2 0-6 15,1-2-2-15,2 2 2 16,5-7-24-16,6 0-9 0,2-3 9 15,5-6 6-15,4 2 14 16,-1 0 8-16,3 5-1 16,-3-3 1-16,-3 3 8 15,-2-3 4-15,-5 5 2 16,-3 0 1-16,-8 0-5 16,-6 5 0-16,-4 4-10 15,-9 3-2-15,-5 2-3 16,-7 0-2-16,-1 0 7 15,3 5 5-15,0 2 2 16,5-2 4-16,3 2-3 16,5-7 1-16,5 3-7 0,6-8-1 15,5 3 2 1,5-10 1-16,6 3-1 0,5-10 1 16,5 3-2-16,0-10 2 15,3 3-6-15,0-8-3 16,-3 3-6-16,-3-7 0 15,-2-5-5-15,-5 0 1 16,-6 5 6-16,-2-5 5 16,-6 5 2-16,-2 7-1 15,0 2 3-15,-3 3 2 16,0 4 0-16,0 10 0 16,2 2 1-16,1 7 1 15,-5 7-8-15,4 5-1 16,-2 2 0-16,3 5 1 0,0 0 3 15,2 0 3-15,1 0 0 16,-1-5 0-16,3-2-6 16,0-12 1-16,0 0-13 15,5-9-5-15,3-5-6 16,0-7-2-16,0 0 11 16,0 2 7-16,2 3 2 15,-2 4 5-15,0 5-2 16,0 5 1-16,-2-5 0 15,-1 7-2-15,-2 0 3 16,-3 0 0-16,0-2 1 0,-3 2 0 16,0-7 0-1,1-2 2-15,-1-5-23 0,3-5-11 16,3-4-32 0,2-3-32-16,0 5 33 15,0 0 136 16,3 2-30-31,-2 10-4 16,-4-3-20-16,-2 8-9 16,-2-1-2-16,-4-2 0 15,-2 7-4-15,-2 3 6 0,-1-1 3 16,-10-4-4-16,0 2-3 16,2-7 3-16,1 0 2 15,-1 0 0-15,4-7 1 0,1 0 0 16,4 0 0-16,2-7-6 15,5-7-4-15,3 0-10 16,8-5-3-16,8-9-1 16,5 0 0-16,6-5 7 15,4-5 2-15,4-2 5 16,-1 0 1-16,3 5 1 16,-2 2 2-16,-4 0 3 15,-4 7 5-15,-6 5-2 16,-3 7 1-16,-7 2-1 15,-3 12 0-15,-8 0-6 16,-3 7-4-16,-5 10-1 16,0-1-1-16,3 3 0 15,0 2 2-15,5-2-1 16,3-5-1-16,2 0 1 0,3 0-1 16,5-2 0-16,-2 0 0 15,-1-3 2-15,1-2 3 16,-1 2 0-16,1-1 0 15,-3 1-3-15,-3-2-2 16,-2 12 3-16,-3-5 0 16,-3 0-1-16,-2-2 1 15,-3 0-4-15,-3-3 0 16,-2-2-1-16,-5-2-2 16,-6 2 0-16,3-7 0 15,2 0 5-15,1 0 3 16,-1 0 1-16,6 0 2 0,2-5 0 15,3 3 1-15,3 2-2 16,5 0 1-16,8 0-2 16,5 0 2-16,8 0 0 15,3 7 1-15,3-5-7 16,-1 8-2-16,8-3-3 16,-2 0 3-16,0 0-22 15,-3 0-7-15,0-5-38 16,0 3-14-16,-5-10-19 15</inkml:trace>
  <inkml:trace contextRef="#ctx0" brushRef="#br0" timeOffset="102746.759">16814 5946 200 0,'3'-2'74'0,"2"2"-40"0,3 0-31 16,0 0 15-16,3 0-7 0,5 0-1 15,2 0-6-15,6 0-1 16,2-5-1-16,3 5-2 0,1-7 3 15,1 2-2-15,1 3 2 16,-3-3-2-16,-2-2-1 16,-4 0-13-16,-1 0-6 15,-7-5-8-15,-1-2-3 16,-4-7 5-16,-2 2 2 16,-5-2 11-16,-3 0 7 15,-3 2 4-15,-2 5 3 16,0 2 8-16,-3 5 3 15,0 5 2-15,-3 4 4 0,3 5-7 16,0 12 1-16,3 7-6 16,0 9 1-16,2 5 1 15,0 14 5-15,1 0-10 16,2 3-2-16,-3-1-2 16,3 3 2-16,0-5-10 15,0-7-2-15,0-2-19 16,3-17-7-16,-1-7-45 15</inkml:trace>
  <inkml:trace contextRef="#ctx0" brushRef="#br0" timeOffset="102959.0729">17153 6031 200 0,'-11'-5'74'0,"6"5"-40"0,-6 5-24 0,6 2 17 16,-3 7-9-16,-2 0 0 15,-9 7-11-15,1 1-4 16,-6 10-2-16,-3 1-1 0,-4 0 2 16,-4 3-6-16,3-3 1 15,1-8-21-15,2-3-7 16,2-11-37 0,6-6-47-16,8-14 30 15</inkml:trace>
  <inkml:trace contextRef="#ctx0" brushRef="#br0" timeOffset="103512.5826">16997 6120 120 0,'34'-7'46'0,"-18"7"-24"0,8 0-6 15,-11 0 16-15,6 5-6 16,2-3-3-16,0 3-7 16,0-3 0-16,-2 5-9 15,-3-2-4-15,-1 2-2 0,-7 0-1 16,-2 0 2-16,-6 0 1 15,-3 7 1-15,-5-2-2 16,-2 2-2-16,-4 0 3 16,1 1 2-16,2 1 0 15,1 0 0-15,2 3-6 16,5 2 1-16,3 1-2 16,3 1 0-16,5 5 2 15,0 1 2-15,2 1-3 0,1-2 0 16,-3-2 1-16,-3 2 2 15,1-2-1-15,-6 0-1 16,-3-5 1-16,-5-2 1 16,-3-5-1-16,-5 0 2 15,-2-7-2-15,-1 1-1 16,-4-8 3-16,-1 0 0 16,5 0 3-16,1-3 1 15,-1-2 3-15,6-2 1 16,2 5-5-16,1-7 3 15,2 2-1 1,3 0-2-16,5-1 1 16,2 1 0-16,4-4 1 15,4 4-4-15,3-7-3 0,6-1 0 16,2 1-1-16,6 0-5 16,-1-5 1-16,0 1-18 15,6 3-6-15,-3 6-12 16,-2-3-2-16,-3 1-27 15,-3 3-39 1,0-1 27-16</inkml:trace>
  <inkml:trace contextRef="#ctx0" brushRef="#br0" timeOffset="104533.3137">17621 5873 184 0,'-8'5'71'0,"6"-3"-38"0,-4 3-25 0,6-5 18 0,0 0-11 16,3 2-1-16,0-2-4 15,2 5 1-15,6-5-6 16,2 3-1-16,0 1 0 0,3-4 2 16,0 7 1-16,0-2-1 15,-3 2 1-15,0 2-2 16,-2 3 0-16,-3 2-3 15,-3 5 1-15,-2 2-4 16,-6 5 0-16,-2 2 1 16,-3 5 2-16,-3-7-1 15,3 7-1-15,-2-5-2 16,-1-6 1-16,0 1-8 16,3-9-2-16,1-4-1 15,1-3 0-15,1-3 2 16,0-4 4-16,-1-11 3 0,4 3 4 15,-1-6 0-15,3 5-1 16,0-7 3-16,0 1 0 16,0 6 3-16,0-3 3 15,3 0 0-15,-3 3 0 16,0 4-1-16,0-2 0 16,0 7-4-16,-3 0-3 15,0 7 0-15,1 0-1 16,-4 8 0-16,-1 3 0 15,-4 8 0-15,-2 0 2 16,-3 7-1-16,-3 2 2 16,-2 5-2-16,-3 3-1 15,-2-3-2-15,-3 0-1 16,0 0-1-16,0-8 0 0,5-6-6 16,3-4-2-16,-1-4-4 15,7-11-3-15,7 0 4 16,2-14 4-16,4 0 1 15,4-7 4-15,6-5 2 16,3-2 2-16,5 2 1 16,0 1 1-16,2 1 6 15,1 3 6-15,2 2-2 16,-3 1 0-16,1 8-9 16,-1-2-2-16,-2 5 2 15,0 8 1-15,0-1 0 16,-3 4 1-16,-2 3 0 0,-1-7 1 15,-2 5-2-15,0-5 1 16,0-4-2 0,0-3 2-16,0-3-7 0,0-16-1 15,0-2-9-15,8-5-4 16,0-6 1-16,0-4 0 16,2-4 7-16,1 7 4 15,-1 0 4-15,-2 0 3 16,0 5-2-16,-3-5 0 15,0 5-8-15,-2-5-4 16,0 0-22 0,-4-7-49-16,1 0 7 0</inkml:trace>
  <inkml:trace contextRef="#ctx0" brushRef="#br0" timeOffset="105659.3732">17992 5537 144 0,'26'-14'55'0,"-18"14"-30"0,3 2-12 16,-3 5 19-16,2-2-9 15,-7 4-1-15,-1 3-9 16,-2 2-3-16,-2-2-5 16,-3 9 1-16,-3 0 0 0,0 3 0 15,-3-3-1-15,3-2-3 16,3-3 1-16,2-4-4 16,1 2 0-16,4-7-1 15,3 0 0-15,3 0 2 16,6-2 0-16,2-3 0 15,-1 3 0-15,1-5-3 16,-2 3 2-16,-4 1 1 0,3 1 2 16,-7-3-8-16,-4 5-1 15,-4 5-3-15,-12 2-1 16,-1 0 1-16,-1 5 4 16,-6 2 5-16,-1 5 3 15,-4-5 4-15,3 1 1 16,3 1 3-16,5-7 1 15,3-4-3-15,5 2-3 16,3 0 0-16,5-2-1 16,3 2 0-16,2-2 2 15,3-2-3-15,-3-3-2 16,0 4 0-16,-2-4-1 0,-6 7-7 16,-5-2-3-16,-2 2-5 15,-9 8-2-15,-5 1 10 16,1-2 6-16,-4 0-1 15,3 1-1-15,6-4 10 16,2 1 8-16,5-5-2 16,3 0 3-16,6-2-9 15,4-2-2-15,4-6-1 16,2 3 0-16,5-2-2 16,3-5 1-16,0 0-2 15,-3 0-1-15,-2 0-6 16,-4 2-1-16,-4-2-10 15,-6 7-4-15,-7-2 2 16,-3 5 3-16,-6-3 10 16,1 4 3-16,-4 3 5 0,1 1 3 15,3 1 0-15,2 1 2 16,5-6 0-16,9 3 5 16,4 0-2-1,6-2-3-15,3-5-1 16,5 0 0-16,5 0 3 15,5-7-4-15,1 0-1 16,2 0-2-16,3-2-2 16,-1-3 1-16,-2-6-1 15,1 4-11-15,-1-8-5 16,-3 6-10-16,-5-3-1 16,0-2-10-16,-5 0-2 0,-2-2 3 15,-6 1 0 1,-3-1 20-16,-3 0 20 15,-2-6 13-15,-2 8 5 16,-6 0 2-16,-3 2-2 16,1-2-2-16,-1 3-2 15,3 1-1-15,-2-2-9 16,2-2 4-16,-3 7 1 0,3 0-2 16,0 2 1-16,0-2-1 15,3 5 3-15,0-3-1 16,2 5 2-16,0 5-2 15,1-3 2-15,2 5-2 16,-3 5 0-16,3-2-3 0,-3 8 1 16,1 1-4-16,-1 2 1 15,1 5-3-15,-1 2 2 16,0 5-4-16,1 5-2 16,-1-3 0-16,0 8-1 15,1 1 0-15,-1 3 0 16,3 0-7-16,0-2 0 15,0-3-13-15,0 3-4 16,0-14-16-16,0-1-7 16</inkml:trace>
  <inkml:trace contextRef="#ctx0" brushRef="#br0" timeOffset="113765.8064">15907 11174 108 0,'0'5'44'0,"2"-3"-24"0,9 17-26 16,-3-7 8-16,3-3-4 16,2 3 0-16,3 2 2 15,2 5 0-15,3-5 2 16,6-2 3-16,-3-3 7 15,-1-2 2-15,1-2-5 16,0-5-3-16,-3-5-1 16,0-2-1-16,-5 0-2 15,-3-14 1-15,-2 2 0 0,-3-6 1 16,-3-4 0-16,-5 3 2 0,-2-2 1 16,-4 2 8-16,1 5 2 15,-3 7-4 1,-2 0 0-16,-4 2-2 0,1 7 1 15,0 5-2-15,-3 5 1 16,-3 9-2-16,1 7 2 16,2 3-6-16,3 7-3 15,2 6-1-15,1 6 1 16,4 1-1-16,4-1-1 16,-1 1 1-16,6-4-1 15,5-5 0-15,2-9 0 16,3 0-11-16,6-7-5 0,-1-10-23 15,6-1-8-15,0-16-39 16</inkml:trace>
  <inkml:trace contextRef="#ctx0" brushRef="#br0" timeOffset="113991.9853">16335 11139 144 0,'0'-5'55'0,"3"5"-30"0,0 8-18 16,2-4 13-16,0 3-1 16,6 5 1-16,-1 4-7 15,4 10 0-15,2 0-8 16,2 10-1-16,-2-11 0 0,2 8-2 0,1-4 1 16,-3 1-7-1,-3-9 1-15,0-2-30 0,-2-10-11 16,-3-9-37-1</inkml:trace>
  <inkml:trace contextRef="#ctx0" brushRef="#br0" timeOffset="114207.0924">16544 11134 160 0,'-5'-16'60'0,"2"11"-32"0,3 5-11 0,0 5 22 15,-2-3-7-15,-1 5 1 16,-2 8-7-16,-3-4-4 15,-5 8-12-15,-3 7-2 0,0 5-1 16,-3 6-3-16,-2-2-1 0,3 3-3 16,-1-3-1-16,6-2-26 15,2-5-9-15,6-9-31 16,5-12-10-16,5-9-10 16</inkml:trace>
  <inkml:trace contextRef="#ctx0" brushRef="#br0" timeOffset="114457.5918">16603 11059 200 0,'10'-7'77'0,"-7"7"-42"0,-1 2-28 16,1 3 20-16,-3 2-10 16,0 7 1-16,0 5-9 0,0 9-3 15,0 5-3-15,-5 7 2 16,0 7 1-16,-1 7-2 0,-2 1-1 15,3-4-1-15,0-8 1 16,-1 1-2-16,1 3-1 16,3-7-15-16,-4-4-5 15,1-3-21-15,2-15-7 16,1-6-29 0,-1-17-31-16,0-13 42 15</inkml:trace>
  <inkml:trace contextRef="#ctx0" brushRef="#br0" timeOffset="114711.7361">16632 11186 132 0,'16'-33'52'0,"-8"26"-28"0,5-5-6 0,-5 10 20 0,5-3-8 16,3 5-2-16,2 0-8 16,-2 7-2-16,0 1-10 15,-3-1-1-15,-2 4 3 0,-3 10-4 16,-8 3-1-16,-5 4 4 15,-9 8 4-15,-7-6-7 16,0 3-1-16,-11-2-3 16,3 2 1-16,3-8-4 15,2-6 0-15,8-9-21 16,5-10-10-16,9-7-20 16,10-15-7-16,10-3-30 15</inkml:trace>
  <inkml:trace contextRef="#ctx0" brushRef="#br0" timeOffset="115012.2461">17121 10918 160 0,'-2'-5'63'0,"-1"5"-34"0,-2-2-19 0,2 4 20 15,0-2-3-15,-2 5 4 16,0-3-4-16,-3 3 1 15,0 7-16-15,0 2 4 0,-5 2 4 16,-3 3-5-16,3 10 2 16,-1 3-4-16,-2 1 2 0,3 7-8 15,3 5-2-15,2-3-1 16,2 5 0-16,4 0-5 16,2-2-1-16,5-3-17 15,3-4-5-15,5-10-21 16,3-2-9-16,3-9-13 15,-1-1-4-15,6-6-16 16</inkml:trace>
  <inkml:trace contextRef="#ctx0" brushRef="#br0" timeOffset="115505.3769">17291 11193 204 0,'2'-7'77'0,"1"2"-42"0,2-9-30 0,0 7 17 16,6 0-3-16,0 0 1 15,2-5-7-15,3 5 0 16,2 7-8-16,1 0 1 0,-1 5 1 16,6 2-1-16,-5 0-1 15,-1 7-1-15,1 0 2 0,-6 5 1 16,-5 2 1-16,-3 5-2 16,-8 3-1-16,-5 1-6 15,-7-2 1-15,-7 1 2 16,-1 1 1-16,-9-6-1 15,5-1-2-15,6-9 1 16,-10-7 1-16,1-7 1 16,7-7 1-16,1-5-2 15,7-9 1-15,7-5-2 16,5-2-1-16,3-5-2 16,5 7-1-16,3 1-3 15,3-4 1-15,-1 8-30 0,4-5-14 16,1 5-57-1,4 0-40-15,7-3 62 16</inkml:trace>
  <inkml:trace contextRef="#ctx0" brushRef="#br0" timeOffset="115807.2767">17669 10866 212 0,'-11'0'82'0,"11"0"-44"0,-10 0-25 0,7 0 22 16,-2 0-9-16,-3 0-3 0,-3 7-9 16,-2 0-1-1,0 5-8-15,-3 2 1 0,-3 7 1 0,1 5 1 16,-1 7 0-16,1 7-4 16,-3 0-1-16,-3 7-3 15,-3 12-1-15,-4 2 1 16,-1 14 0-1,-2-9 2-15,-1 7 1 0,-2 0-4 16,3-5-1-16,5-2-13 16,2-12-5-16,6-7-20 15,5-18-10-15,8-15-66 16</inkml:trace>
  <inkml:trace contextRef="#ctx0" brushRef="#br0" timeOffset="116392.9665">17894 10899 140 0,'-11'0'52'0,"9"0"-28"0,-4-2-2 0,6-3 20 16,-2 5-9-16,2-4-2 16,0 1-5-16,-3 3-1 15,0-5-14-15,1 5 2 0,-1-2 1 0,0-3 1 16,-2 5 4-16,0 5-7 16,-6 2 1-16,3 5-8 15,-2 4-1-15,-4 3-2 16,-1 2 1-16,-1 5-4 15,0 7 0-15,3-5-4 16,-1-2-1-16,4 0-13 16,2-7-3-16,3-5-10 15,2-7-5-15,3-7 4 16,3-7 3-16,2-7 8 16,3-10 3-16,0-4 9 15,2 2 4-15,1-7 6 16,-1 5 2-16,1 2 8 0,2 0 4 15,1 5 6 1,-1 2 2-16,-3 5 0 0,1 12 7 16,-3 4-5-1,0 5-6-15,0 0-3 16,-3 10-7-16,0 4 0 16,1 0-7-16,-1 5-1 15,0 2-5-15,0-2-1 16,3 2-24-16,0-2-8 15,0-5-51 1,3-2-46-16,-1 0 46 16</inkml:trace>
  <inkml:trace contextRef="#ctx0" brushRef="#br0" timeOffset="117206.7967">18301 10972 192 0,'-2'-5'74'0,"2"-9"-40"0,2 7-24 16,1 5 17-16,0-3-9 0,-1 5 0 16,3 0-2-16,1 0-1 15,-1 5-7-15,3 2-1 0,3 2 0 16,-1 3-1-16,3 2 1 16,1 7 0-16,-1 3 1 15,0-1-2-15,0 8 1 16,1-3-2-16,-1 1 2 15,-3 3-2-15,-2 1 2 16,-2-4-4-16,-4 8-2 16,-2-4 0-16,-2 2-1 15,-6 5-38-15,-3 0-14 16,-5 5-49-16,0 4-45 16,0-2 53-16</inkml:trace>
  <inkml:trace contextRef="#ctx0" brushRef="#br0" timeOffset="124111.2587">17298 11911 132 0,'3'0'52'0,"2"0"-28"0,-2 0-22 15,-3 0 14-15,5 0-4 0,1 0 1 16,2 0-1-16,0 0 0 16,-1 0-6-16,4 0 0 0,0 0 1 15,4-3 3-15,4-1 1 16,0-4-1-16,4 1-1 15,1 0-5-15,3 0-1 16,-1 0-1-16,3 0-2 16,3 0 1-16,0-2 1 15,-3 2-3-15,0 4-2 16,0-1-1-16,3-3 3 16,-1 7-11-16,-1-3-2 0,-4 3-33 15,-2 0-56 1,-6 3 13-1</inkml:trace>
  <inkml:trace contextRef="#ctx0" brushRef="#br0" timeOffset="129923.3174">20212 8122 116 0,'-3'-7'44'0,"3"7"-24"0,0 0-15 15,0 0 20 1,0 7-6-16,0-7-5 15,-3 4-1-15,1-1-8 16,-1-3-3-16,0 7 1 0,3-7-2 16,0 0 2-16,0 0 0 15,0 0 3-15,0 0-5 0,3 0-3 16,2 0 3-16,1 0 3 16,1 0-1-16,-7 0 0 15,3 0-1-15,-3 0-2 16,3 0 1-16,-3 7 1 15,0-7-1-15,-3 0-1 16,0 5 1-16,-2-5 1 16,3 2-3-16,-4-2 0 15,1-2-1-15,0 2 0 16,-1 0 2-16,4 0 0 16,-1-5 0-16,0 5 0 15,1 0 0-15,2 0 0 16,0-2 0-16,0 2 0 0,0 0-3 15,0 0 0-15,5 0-14 16,-2 0-4-16,2-5-29 16,-2 5-37-1,-1 0 24-15</inkml:trace>
  <inkml:trace contextRef="#ctx0" brushRef="#br0" timeOffset="131541.8351">20204 7179 52 0,'-3'0'19'0,"6"0"-10"0,-3 0 2 0,0 0 12 16,0 0 1-16,0 0 3 16,0-3-6-16,0 3-3 15,2 0-6-15,-2 0-2 16,0 0-2-16,0 0 0 16,3 3-4-16,0 4 2 0,-3 0 0 15,0 12-2-15,0-5-3 16,0 4 0-16,0 4 1 15,0-1-1-15,0 2 2 0,0 6-2 16,0-4 2-16,0 8-2 16,0 0-1-16,-3-2 1 15,0 9-1-15,1-3 2 16,-1 3 1-16,0 0-1 16,3-11-2-16,0-3 1 15,-2 2-1-15,-1-2 0 16,0 2 0-16,1-2 0 15,-1-5 0-15,3-2-3 16,-3 0 0-16,3-5-20 16,0-7-8-16,0 0-39 15</inkml:trace>
  <inkml:trace contextRef="#ctx0" brushRef="#br0" timeOffset="132096.6675">20201 7266 104 0,'0'-3'38'0,"0"-8"-20"0,0-1-8 0,0 12 12 0,0 0-6 16,0-3 1-16,0 3-4 15,0 0 0-15,0 0-7 16,0 0 0-16,0 0 1 0,0 0-1 15,0 0 1-15,-3 0 0 16,3 0 1-16,0 0-2 16,0 0 1-16,0 0-2 15,0 0 2-15,0 0-2 16,0 0 0-16,-2 0-1 16,2 0 0-16,0 0-5 15,0-4 1-15,-3 4 0 0,0 0 2 16,1 0 1-16,-1 4 3 15,-2 8 3 1,-3 2-6-16,-3 0-2 16,1 1 1-16,-6 3 1 15,0-4-6-15,0 1 0 16,3-4-17-16,2-1-4 16,1-6-34-1,2-4-51-15,2-4 23 16</inkml:trace>
  <inkml:trace contextRef="#ctx0" brushRef="#br0" timeOffset="132278.416">20227 7190 160 0,'3'0'60'0,"-3"3"-32"0,16-3-24 15,-11 4 15-15,1 4-9 16,4 3-1-16,-2 3-7 15,0 0-2-15,0 1 0 16,0-1-20-16,-3-3-7 0,0 4-48 16</inkml:trace>
  <inkml:trace contextRef="#ctx0" brushRef="#br0" timeOffset="153971.4281">19786 9977 140 0,'-14'-14'52'0,"14"14"-28"0,-2-7-22 16,2 7 14-16,0 0-10 16,0-2-3-16,0 2-5 0,0 0 1 15,2 2 1 1,4 5-3-16,-1 0 2 0,3 5-4 0,0 2-1 16,5 0 3-16,-2 5 1 15,4 0-1-15,1-5 2 16,0 7 1-16,0-2 2 15,3 9-3-15,-1-2 0 16,3 0 1-16,0 2 0 16,3 0 0-16,3 5 0 15,-1 5 0-15,1-3 2 16,2-2-3-16,0 2 0 16,8 5 1-16,-3-2 0 0,3-5-3 15,0 0 2-15,0-3 1 16,8 3 2-16,-2 0-1 15,-1 7-1-15,0-2 1 16,1-3-1-16,2-2-3 16,0 2 2-16,2 5 1 15,-2-2 2-15,6-10-3 16,-4-2 0-16,1-5 1 16,2 0 0-16,3-9 0 15,0 0 0-15,0-10 0 16,0 3 0-16,2-10 2 15,-2-2 1-15,-2-12-1 16,7 3 1-16,-3-8-2 16,1 3 2-16,-1-12-2 15,1-7 2-15,2-2-2 16,3-3-1-16,-3-4 1 0,-2-3 1 16,-3 5-3-16,2-7 0 15,3 2 1-15,-5-2 2 16,-2 0-1-16,-1 5-1 15,-2-8 1-15,2 10-1 16,-10 0-3-16,2 0 2 16,-2 0 1-16,-6 5 0 15,-5 4-5-15,-2-2 1 16,-1 12-3-16,0 2 2 16,-7 0-15-1,-3 10-46-15,-6 2-2 0</inkml:trace>
  <inkml:trace contextRef="#ctx0" brushRef="#br0" timeOffset="154467.3546">21249 10979 88 0,'-8'-4'35'0,"8"4"-18"0,-3-15-16 16,3 15 11-16,-3-2-6 16,1-3-1-16,-1 5 0 15,1-2-1-15,2 2-5 16,-3 0 1-16</inkml:trace>
  <inkml:trace contextRef="#ctx0" brushRef="#br0" timeOffset="154750.6277">21220 10958 174 0,'-3'9'3'0,"0"3"-4"16,-2 0-1-16,5-3 1 15,-3-2 2-15,1 1-2 0,-1 1 0 16,0-7 1 0,3 5 2-16,-2-7-1 0,-1 0-1 15,0 0 7-15,1-2 3 16,-1-3-1-16,1-2 2 15,-4 0 0-15,1 0 1 16,0 2-9-16,-3 3-1 16,0-3-2-16,0 12 2 0,3-2 3 15,-6-3-4-15,3 3-1 16,0 2-2-16,3-2 0 16,0-3 2-16,2 5-7 15,6-2 0-15,-1-3-10 16,1-2-4-1,2 5-38 1</inkml:trace>
  <inkml:trace contextRef="#ctx0" brushRef="#br0" timeOffset="155892.2733">20783 10652 80 0,'0'-2'33'0,"0"2"-18"0,0-5-16 0,0 5 7 0,0 0-2 16,0 0 0-16,0 0-5 16,-3 0 1-16,1 0 0 15,-4 0 2-15,1 0 3 16,-3 5 2-16,0-3 1 16,-2 5 0-16,-11 5-4 15,-1 2-1-15,1 5-3 16,-3 9-1-16,-2-2 3 15,-8 2 3-15,-1-2 2 16,1 0 1-16,-1 7-2 16,4 0-1-16,-1-5-3 15,0 0-2-15,-2-2 1 16,2-5-4-16,5 3 2 0,4-8 1 16,2 3 2-16,2 0-1 0,3-5-1 15,0-2-2 1,3-3 1-16,2-2 1 0,3 0 0 15,3-2-3-15,3-2 2 16,-1 4 1-16,6-3 2 16,2 3-6-16,3 0 1 15,0 0 1-15,2-2 1 16,14 2-2-16,-3 0 2 16,3 0 1-16,5 0 0 15,3 0-5-15,10-2-1 16,1-3-8-1,2 6-24-15,2-4 1 0,3-1 1 16,1 1 4 0</inkml:trace>
  <inkml:trace contextRef="#ctx0" brushRef="#br0" timeOffset="156747.2468">20852 10683 40 0,'37'-10'16'0,"-8"8"-8"0,0-5-7 0,-16 7 3 0,11-5-2 15,8 5 1-15,2-2 2 16,6-3 4-16,5 3 0 16,3-3 2-16,-1 5 0 15,1-7 1-15,7 7-4 16,-2-2-3-16,3-3 0 15,-1 5-1-15,4 0 0 16,-4 0 2-16,6 0-5 16,-3 0-1-16,0 5 0 15,-2-3 0-15,0-2 4 16,-1 0 2-16,1 5-2 16,-3-3-3-16,2-2 0 15,-5 5-1-15,-2-3 0 16,-3 3 0-16,0-3 0 15,5 3 0-15,-5-3 0 0,-8 3 2 16,-2-3-1-16,-4 3-1 16,-4 0 1-16,-3-3-1 15,-3 5 0-15,-3-7 2 16,-2 7-3-16,-5-2 0 16,-1-3 1-16,-4 3 0 15,-4 2 0-15,-2 0 2 16,0 0 1-16,-5 7 1 15,-3 1-2-15,-5 3 1 16,2-4-2-16,-7 5-1 16,-9-5 3-16,6 5 0 15,-5 0-1-15,-1-3-2 0,-2 3-2 16,3 7-1-16,-6 0-3 16,3-5-1-16,-6 0-3 15,4-2 1-15,2 2-24 16,0 0-8-16,-9-2 3 15,1 2 5-15</inkml:trace>
  <inkml:trace contextRef="#ctx0" brushRef="#br0" timeOffset="157468.1706">20645 11233 88 0,'19'0'33'0,"-14"0"-18"0,11 0-18 16,-11 0 6-16,3 0-3 16,3 0 2-16,2 0-1 15,3 0-1-15,3 0 1 16,-1 0 1-16,6 0 1 15,2 0 1-15,1 0-5 0,-1-4 1 16,3 4 2-16,3 0 1 16,5 4-1-16,-2-4 1 15,2 0 0-15,2 0 1 16,1 0-5-16,5 0 1 16,0 0 0-16,-3 3 0 15,6 1 0-15,0-4 2 16,-1 5-3-16,1-3 0 15,-1-2 1-15,4 7 0 16,-4-7 0-16,1 0 2 16,-6 5-3-16,9-3-2 15,-4-2-1-15,-2 5 3 0,0-5-5 16,-3 0 0-16,3 0-11 16,-5-5-3-16,-5 5-15 15,-6-2-5-15</inkml:trace>
  <inkml:trace contextRef="#ctx0" brushRef="#br0" timeOffset="158143.4142">22212 11099 132 0,'-16'-5'52'0,"11"5"-28"0,-1 0-26 16,4 0 9-16,-1 0-16 15,-5 0-4-15,5 0-16 16,-2 0-7-16,0 5 2 16,-8-2 3-16,2 1 23 0,-5 3 14 15,-2-2 14-15,-1 2 8 16,1 0-2-16,-4 0-1 16,-1 3-9-16,-6 1-3 15,-3 3-7-15,0-2-4 16,3 2-4-16,0 0-1 15,0 1-34-15,0 1-12 16,0 0 6-16,5-4 8 16</inkml:trace>
  <inkml:trace contextRef="#ctx0" brushRef="#br0" timeOffset="163145.8211">21926 10892 4 0,'0'0'0'0,"0"0"2"31,0 0-1-31,0 0-1 16,0 0-2-16,0 0 1 15,0-4 3-15,0 1 1 16,0 3-4-16,3 0 1 15,-3 0-2-15,5 0 0 16,-5 0 2-16,0 0 0 16</inkml:trace>
  <inkml:trace contextRef="#ctx0" brushRef="#br0" timeOffset="163259.2012">21939 10885 56 0,'-2'0'24'0,"2"0"-12"0,0-5-21 16,0 5 4-16,0 0-19 15,0 0-4-15</inkml:trace>
  <inkml:trace contextRef="#ctx0" brushRef="#br0" timeOffset="164149.8326">21900 10911 12 0,'-16'2'8'0,"16"-2"-4"0,-3-2-12 0,3 2 2 16</inkml:trace>
  <inkml:trace contextRef="#ctx0" brushRef="#br0" timeOffset="165594.0792">21923 10906 20 0,'-2'0'11'0,"2"0"-6"0,0 0-8 0,0 0 2 16,0 0 10-16,0 0 3 16,0 0 3-16,0 0 1 15,0-2-4-15,0-3 0 16,-3 5-5-16,3-2-2 16,-3-3-5-16,3 5-2 15,0-4 1-15,-5 4-2 16,5 0 1-16,-8 0 2 15,8 0 2-15,0 0-1 16,0 0-1-16,0 0-2 16,0 0 1-16,0 0 1 15,0 0 2-15,0 0-1 16,0 0 2-16,0 0-4 16,0 0 0-16,0 4-30 15</inkml:trace>
  <inkml:trace contextRef="#ctx0" brushRef="#br0" timeOffset="166806.2704">22900 10946 52 0,'10'-28'19'0,"1"16"-10"0,-6-2-2 0,-2 7 9 15,-3-5-2-15,-3 5 0 16,1-7-2-16,-4-5 2 0,-2 12-5 15,0 0-3-15,3 5-6 16,-8 4 0-16,2 5-2 16,-5 5-2-16,-2 2 0 15,5 5 0-15,-3 2 0 16,0 5 0-16,8 0 5 16,-3-3 1-16,9 1-3 15,-1-3 1-15,3 0 0 16,3 0 2-16,5-2-1 15,2-5-1-15,1-2 1 16,5 0 1-16,0-5-12 16,-3 0-3-16,11-5-12 15,-3-2-4-15,-3 0 0 16,1-7 0-16</inkml:trace>
  <inkml:trace contextRef="#ctx0" brushRef="#br0" timeOffset="167033.6287">23037 10918 108 0,'0'-7'41'0,"0"7"-22"0,0-5-18 0,0 5 11 15,0 0-8-15,0 0 0 16,0 7-7-16,6 5 0 16,-4 2-1-16,-2 0 2 15,13 5 1-15,1 2 3 16,-4-2-8-16,6 2-1 0,-5 0-9 15,5-2-5 1,-6-5-16-16,1 1-6 0,-3-4 18 16,0 1 11-16</inkml:trace>
  <inkml:trace contextRef="#ctx0" brushRef="#br0" timeOffset="167137.2956">23167 10960 112 0,'-8'-21'44'0,"3"19"-24"0,-1-3-13 16,6 0 13-16,-2 3-8 16,-1 2 1-16</inkml:trace>
  <inkml:trace contextRef="#ctx0" brushRef="#br0" timeOffset="167225.6545">23133 10932 237 0,'-16'7'4'0,"5"7"-2"0,-5 5-10 16,6 2-5-16,-6 1-15 15,5 3-43-15,1 1 3 16</inkml:trace>
  <inkml:trace contextRef="#ctx0" brushRef="#br0" timeOffset="167556.4743">23117 11026 124 0,'18'-14'49'0,"-13"-5"-26"0,1-7-20 0,-4 19 10 16,4 0-2-16,-1 0 3 15,-2 0-5-15,5 5-1 16,-6-3-4-16,4 0-3 0,-4 5 0 0,3 5-1 16,1 2 2-16,-4 7-1 15,1 0-1-15,0 5-2 16,-3 7 1-16,5 7-4 16,-5 7 1-16,0 2 4 15,0-2 2-15,-5 7 0 16,5-2 1-16,-3-3-7 15,0-4-1-15,1-3-3 16,-1-2 0-16,0-5-4 16,-2-4-3-16,5-8-9 15,-2-4-40 1,-4-5-1-16</inkml:trace>
  <inkml:trace contextRef="#ctx0" brushRef="#br0" timeOffset="167874.3742">23244 10892 108 0,'13'-19'44'0,"-8"12"-24"0,3 0-10 0,0 7 12 15,0-2-10-15,3-3-4 16,-1 5-8-16,6 0-2 15,0 5 1-15,-3-3 0 0,3 3 1 0,-5-3 0 16,2 5 0-16,-8 0-3 16,3-2 0-16,0 2-5 15,-8 0-2-15,-3 5 5 16,-2-3 2-16,-6 3 0 16,-4 0 2-16,1 4 1 15,-2-4 0-15,1 2-27 16,4-2-33-1,0-3 6-15</inkml:trace>
  <inkml:trace contextRef="#ctx0" brushRef="#br0" timeOffset="169297.7707">23818 11233 84 0,'0'-7'33'0,"0"2"-18"0,2-9-5 0,-2 7 14 16,6 0-4-16,-4 0-2 15,-2-5-4-15,6 3 1 16,-4-3 1-16,-2-2-1 16,3-5-7-16,2 5-1 0,-2-5 3 15,-3 3-4-15,5-3 2 16,-5-2-5-16,0-3 0 15,0 3 1-15,0 2 0 16,0-4 0-16,-5-1 2 16,5 1-1-16,-3-8 0 0,-2-2-1 15,2 5 0-15,3-5 2 16,-2 5 1-16,-4-3-3 16,6 3-1-16,-2-5 1 15,-4 5 0-15,6-5-5 16,-5 0 1-16,0 0 0 15,-3 0 2-15,5-2-1 16,-5 2-1-16,6 0 1 16,-4 0 1-16,-2 5-3 15,8 2-2-15,-10 0 2 16,7 3 2-16,-2-1 0 16,-3 3 2-16,3 0-4 15,-1 0-2-15,4 2 2 16,-4 5 0-16,4-5 1 15,-1 5 0-15,-2 2-3 0,5-2 2 16,-3 0-1-16,-2 0 0 16,2 2 0-16,3 3-6 15,0-3 2 1,0 0-4-16,0 5 2 16,0 7 2-1,0 0 1-15,0 0 0 16,0 0 4-16,0 7 0 15,0 0 1-15,0 5 0 16,0 0-3-16,0-3 2 16,-2-2-1-16,-4 5 0 15,4 2 2-15,-4-2 2 0,-1-3-3 16,1 8 0-16,-2-8-1 16,3 5 0-16,0-2 4 15,-1 2 1-15,-2 0-6 16,6-7-2-16,-3 0-7 15,5 3 0-15,-3-8-7 16,3 5-3-16,0-7 1 16,-3 0 0-16,3-7-13 31,3-7 19-15,0 0 8-16,4 0 5 15,-1-3 2-15,2 8 0 16,-3-3 0-16,3-2 2 15,3 2 3-15,-4 5 4 16,1 0 2-16,3 0 1 0,2 0 0 16,-2 2-4-16,-1 3 0 15,1-3-7-15,-3 5-3 16,2-2 5-16,6 2 3 16,-5 0 1-16,2 0 1 15,0 0-4-15,-2 0-3 16,10 2 0-16,-8 3-1 0,6 2 2 15,-3 0-3-15,-6 0 0 16,6 5-8-16,-5-5-2 16,-3 5-21-16,-6-5-35 15,6 2 7 1</inkml:trace>
  <inkml:trace contextRef="#ctx0" brushRef="#br0" timeOffset="170248.3787">21952 10365 64 0,'0'-2'24'0,"3"2"-12"0,0 0-10 0,-3 0 6 16,0 0-7-16,0 0 0 15,0 0-1-15,2 2 2 16,1 10-1-1,0 0-1-15,-1-3 1 16,1 3-4-16,0-5 2 16,-3 5 1-16,0-3 0 15,0-2 2-15,0-2 1 16,0-3-1-16,0 3-2 16,0-5 1-16,0 0 1 0,0 0 3 15,0 0 4-15,0-7 2 16,-3 0 1-16,0-5-4 15,1 5-3-15,-1-5-2 16,0 5 0-16,1 0-4 16,-1 0 0-16,0 5 1 15,-2-3 2-15,3 5-3 16,-1 0 0-16,-2 5-1 16,2-3-4-1,-2 10 1-15,5-5 3 16,-3 0 3-16,3 0 0 15,0-2 2-15,0-3-2 0,0-2-1 16</inkml:trace>
  <inkml:trace contextRef="#ctx0" brushRef="#br0" timeOffset="170351.1652">21929 10424 170 0,'0'-2'1'0,"0"-3"-1"0,0-2 3 16,0 0-2-16,0 2 2 16,0-2-4-16,0 7-2 15,0-2 2-15,0-3 0 16,0 12 1-1</inkml:trace>
  <inkml:trace contextRef="#ctx0" brushRef="#br0" timeOffset="170406.0021">21929 10403 101 0,'0'7'-54'16</inkml:trace>
  <inkml:trace contextRef="#ctx0" brushRef="#br0" timeOffset="176294.8932">21892 10356 68 0,'-3'-5'27'0,"3"10"-14"0,-5-5-9 0,5 0 8 15,0 0-5-15,0 0-2 16,0 0-2-16,0 2 0 16,0 3 2-16,5 2 4 15,-5 0-2-15,3 0-2 16,-3 5-5-16,0-3 0 15,2 8 2-15,1-1 1 16,-3-2-4-16,3 5 1 16,-1 2 0-16,-2 3 0 15,6-8 0-15,-4 3 2 0,1 2-1 16,-1 5-1-16,1-5 1 16,0 5 1-16,-1-5-3 15,-2 5-2-15,0-7 4 16,0 2 3-16,0 5-3 15,0-5-3-15,0-2-2 16,0-5 3-16,0 5-9 16,0-5-3-16,0 0-31 15,3-7-13-15</inkml:trace>
  <inkml:trace contextRef="#ctx0" brushRef="#br0" timeOffset="176954.6905">22069 10290 40 0,'0'7'16'0,"3"0"-8"0,-1 0-5 16,1 0 7-16,-1-2 0 16,1 2 4-16,-3 5-5 15,5-3-1-15,1-2 2 16,-1 5 4-16,-2-5-8 15,5 7-1-15,-3 0-1 16,0-2 0-16,0 9-2 16,-2-2 1-16,5 2-2 15,-5-2-1-15,-1 2 1 0,1 5-1 16,-3 2 4-16,0 3 5 16,0-3-3-16,-3 5 2 15,3-5-1-15,0-2 1 16,-2-5-4-16,-1 1-3 15,0-4 0-15,-2-4-1 16,5 3 0-16,-3-8 0 0,1 3 0 16,-1-5 0-16,1 0 0 15,2 0-5-15,0-2-1 16,0-3-13 0,0 3-42-16,-3-5-7 15</inkml:trace>
  <inkml:trace contextRef="#ctx0" brushRef="#br0" timeOffset="178037.1832">21878 10445 128 0,'-8'-7'49'0,"8"0"-26"0,0 5-23 0,0 2 13 16,0 0-9-16,-5-5 0 16,-3 5-4-16,6 0-1 15,-4 7 1-15,-4 0 0 0,4 5 2 16,-2 2-3-16,-5 0 0 16,5 5-1-16,-2-5 0 15,-1 0 4-15,1-2 1 0,2 2-4 16,0-7 1-16,0 5-2 15,5-5 0-15,0-5-7 16,1 3-2-16,2-5-7 16,2 0-15-1,1-5 7-15,0-2 11 16,5 0 6-16,-3-7 4 16,0 2 1-16,1 3 3 15,-1-3 2-15,0-2 2 16,3 2 1-16,-5 3-2 15,5-3 1-15,-3 5 0 16,0 0 3-16,1 0 1 16,-1 2 1-16,-3-2 0 15,4 0 2-15,-1 5 4 16,3-3 1-16,-3 5-8 16,3 5-2-16,0-3-3 15,-3 5-2-15,1 0 1 0,-1-2-1 16,3 2 0-16,0 0 0 15,-3 0 0-15,6 5 0 16,-1-3-29-16,4 3-13 16,-4 0 0-16,11 4 1 15</inkml:trace>
  <inkml:trace contextRef="#ctx0" brushRef="#br0" timeOffset="178621.3756">22019 10690 88 0,'0'-5'35'0,"0"5"-18"0,8 0-18 0,-8 0 7 15,5 5-4-15,0-3-2 16,6 3-2-16,-3 2 1 16,0 0 1-16,2 0 0 15,-2 7 0-15,3-2 2 16,-3 2-3-16,0-2 0 16,2-3 3-16,-2 5 1 15,0-2 3-15,0-5 3 16,0 5 2-16,0-5 3 15,0-5-1-15,-3 3 0 16,0-3-1-16,1-2 0 0,-4-2 0 16,1-3 0-16,0-2-6 15,-3 0-6-15,0-2-3 0,5-3 4 16,-2-2 3-16,-3-5-1 16,5 0-2-16,-3 3-9 15,1-3-3-15,2 0-23 16,-2 5-47-1,2 2 3-15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2-09T15:07:37.3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11478 7680 36 0,'16'0'13'0,"-6"0"-6"0,6-7 0 0,-8 7 9 16,0 0 1-16,2 0-1 16,6-5-4-16,0 5-2 15,0 0-4-15,0 0-1 16,0 0 1-16,0 0 1 15,2 0 1-15,3-3 2 16,1 3-5-16,-1 0-1 16,0 0-2-16,3-4 1 15,-1-3-2-15,4 4 2 16,2-1-2-16,-2 4 2 16,-1-3-2-16,3-1 2 15,-2 8 0-15,2-1 1 16,-3-3-2-16,1 0-2 0,2 0 1 15,0 0 1-15,0 0 3 0,0 0 0 16,3-3 0-16,-1-1-3 16,1 4 1-16,-3 0 0 15,3 0 1-15,0-3-2 16,0 3 1-16,-3-4-2 16,-3 4-1-16,-2 0 1 15,2-5-1-15,4 2 0 16,-4-1 0-16,-5-3 0 15,-2 7 0-15,-3-3 0 16,-3-1 2-16,0 4-3 16,-2-3 0-16,-1-1-12 15,1 4-7-15,-1-3-44 16</inkml:trace>
  <inkml:trace contextRef="#ctx0" brushRef="#br0" timeOffset="7822.0583">13274 7654 56 0,'5'-7'24'0,"1"7"-12"0,-1-3-10 0,-2-1 9 15,2 4-5-15,3-3-1 16,0-1 0-16,0 4 1 16,5-5 3-16,0 2 2 15,0 3-1-15,3-4 1 16,0 4 0-16,5 0 1 15,3 0-4-15,3 0-3 16,-1 0-2-16,3 4-3 16,0-4 1-16,0 3-1 15,1 2 0-15,-1 2-3 0,0-3 2 0,0 3 3 16,-3-4 1-16,1 4-4 16,5-3 1-16,2-1 0 15,0 2 0-15,1 2 0 16,2-3 0-16,2-1 0 15,-2 4 0-15,-2 0 0 16,-1 0 0-16,1 0 0 16,-1 2 0-16,3-6 0 15,3 4 0-15,-1-7 0 16,1 4 0-16,0-4 0 16,0 0 2-16,-1 0-1 15,1 0-1-15,-3 0-2 16,0 0 1-16,0 0 3 0,3 0 1 15,2 0-4-15,-5-4-1 16,0 4 1-16,0-3 2 16,-2-1 0-16,-1 1-1 15,-5-1 1-15,0 4-1 16,-2-5 0-16,-4 3 2 16,-1 2-1-16,-1-5-1 15,-3 5 1-15,-2-3-1 16,-3-1-9-16,-2 4-4 15,-3-3-44 1</inkml:trace>
  <inkml:trace contextRef="#ctx0" brushRef="#br0" timeOffset="11095.4092">16129 7708 72 0,'5'0'30'0,"1"0"-16"0,2 0-8 16,-3 0 9-16,3 5-2 15,0-5 0-15,2 0-5 16,4 0 0-16,1 0-3 16,-1 2 2-16,1 3-4 15,1-5-2-15,3 4 2 16,2-1 2-16,0-3-2 15,3 4 0-15,0-4 1 16,2 0 0-16,1 3-2 16,-1-3 1-16,1 0 2 0,4 0 0 0,4 0 0 15,-1 0-1-15,1 0 0 16,2 0-2-16,0 0-2 16,2 0 1-16,4 0 1 15,-4 0-1-15,1 0-1 16,-3 0 3-16,5 0 0 15,-2 0-4-15,0-3-1 16,2 3 1-16,1 0 2 16,1 0 0-16,1 0 2 15,-2 0-4-15,-1 0 0 16,3 0-1-16,-3 0 0 16,1 0 2-16,4 3 0 15,-4-3 0-15,2 0 2 0,-3 4-1 16,0-1 2-1,-2-3-4-15,2 7 0 0,3-7 1 16,0 4 0-16,0-1 0 16,11-3 0-16,-6 5 0 15,0-3 0-15,-2 3 0 16,-6-5 0-16,3 0 0 16,6 0 0-16,-9 0 2 15,0 0 1-15,1 0-4 16,-4 0 1-16,-2 4-2 15,0-1 0-15,0-3-11 16,-2 0-5-16,-3 0-47 16</inkml:trace>
  <inkml:trace contextRef="#ctx0" brushRef="#br0" timeOffset="21604.9543">8390 8778 12 0,'-8'28'5'0,"8"-16"-2"0,-11 16-4 0,9-11 4 16,-1 4-4-16,-2 7-2 15,0 12 2-15,-1 7 0 16,-2 12-2-16,-2 2 2 16,2 12 1-16,-3 14 2 15,1 2-3-15,-4 15 0 16,1 4 1-16,3 7 0 15,-4 5 0-15,4 0 0 16,-1 0 17-16,1-5 9 16,-1-2-2-16,3 2 0 15,0-4-9-15,3-1-4 16,0 3-2-16,-1-7 1 0,1-5-7 16,2 7-4-16,1 3 2 15,2-8 1-15,0-4 0 16,0 2-2-16,0 8 1 15,0-8 1-15,0-3-1 16,0-3 2-16,0-1-4 16,2 0 0-16,1 4 1 15,2-3 2-15,1-4-1 16,-1 3 2-16,0 3-4 16,3-3-2-16,0-10 2 15,0-1 2-15,0-3-2 16,0 0 0-16,-3-7 1 15,0 2 2-15,1 5-1 16,-1 0-1-16,0 0 1 16,1-14-1-16,-1-5 0 15,0-2 2-15,0-3-1 0,1-4-1 16,-1-12-2-16,0 2 1 16,1-4 1-16,-1-5 2 15,0-5-3-15,-2-2-2 16,0-5-1-16,-1-2 0 15,1-5-2-15,-1 0-1 16,1-2-10-16,0 2-3 16,2 0-15-16</inkml:trace>
  <inkml:trace contextRef="#ctx0" brushRef="#br0" timeOffset="34739.6788">2262 8126 124 0,'0'-7'46'0,"0"7"-24"0,0-9-6 0,0 7 16 16,0 2-9-16,0-5 0 0,0-2-5 15,0 5 0-15,-5-3-9 16,0-2 3-16,-1 0 2 0,-2 0-3 16,-2 0-1-16,-1 0-4 15,-7 2-1-15,-1 2-3 16,1 3-2-16,2 3 1 16,-3 4-1-16,1 5 2 15,-6-1 1-15,3-1-4 16,2 4 1-16,1 2-2 15,2 1 0-15,5-5 0 16,3 2 0-16,0 0 0 16,6 0 0-16,7 2 0 15,3 1 0-15,8 2 2 0,0-1 0 16,5 4-3-16,5-1 0 16,9 0-1-16,2-2 0 15,-3 2 0-15,3-2 0 16,-5 2 3-16,0 2 0 15,-3 1-2-15,-5 2 2 16,-6 0 3-16,-10 0 1 16,-3-1-1-16,-7-1-2 15,-6 2 1-15,-8 0 1 16,-8-5-1-16,-2 0 2 16,-11-2-4-16,2-5 0 15,3-7 3-15,3 0 1 16,3 3-1-16,5-8-2 0,-3-2-8 15,5 0-3 1,4-2-10-16,1-3-4 0,9-2-28 16,10-5-49-1,6 3 17-15</inkml:trace>
  <inkml:trace contextRef="#ctx0" brushRef="#br0" timeOffset="35175.3313">2598 8054 160 0,'-13'9'60'0,"5"3"-32"0,-5 2-20 0,8 0 16 15,-3 5-10-15,-3 7-1 16,3 7-5-16,-5 7 0 15,8 2-5-15,-3-2-2 0,8 7 2 16,-6-2-2-16,12 2-1 16,-4-7 1-16,9-8-1 15,2-3 0-15,6-8 0 16,-1-7 2-16,3-7 1 16,0-7 3-16,1-7 1 15,-4-14 3-15,-2-5 4 16,-3-2 1-16,0-12 0 15,-13 0-1-15,0-3-1 0,0 6-5 16,0 9 0-16,-7-5-3 16,-1 11 0-16,0 4-3 15,0 4 1-15,0 2-13 16,2 5-6-16,1 0-29 16,5 2-11-16,5 3-42 15,14 2-26 1,0 0 57-16</inkml:trace>
  <inkml:trace contextRef="#ctx0" brushRef="#br0" timeOffset="35460.9206">3149 7849 168 0,'-6'-2'66'0,"4"2"-36"0,-9 7-22 0,3 0 18 15,-2 7-4-15,-4 9-1 16,-2 1-3-16,-2 9-1 16,-1 4-9-16,-4-1 1 0,4 8 2 15,1-1-4-15,2 11 1 16,2-2-5-16,6-5 0 16,3 2-1-16,5-2-2 15,5 0 1-15,11-2-1 16,-2-5-16-16,9-7-6 0,4-12-18 15,-1 0-7 1,3-9-48 0</inkml:trace>
  <inkml:trace contextRef="#ctx0" brushRef="#br0" timeOffset="35866.2195">3201 8103 136 0,'6'-9'52'0,"-4"4"-28"0,6-2-19 15,0 7 11-15,0 0-7 16,3 0-3-16,-1 0-1 0,1 0-1 16,2 4-2-16,0-1-2 0,1 4 3 15,-4 0-2-15,-2-2-1 16,-3 9 1-16,1 0 1 15,-6 5-1-15,-6 2-1 16,1 5-2-16,3 0 1 16,2-5 1-16,2 5 0 15,3-5 0-15,9-2 0 16,-4-5-3-16,9 0 2 16,-1 0 1-16,1-7 0 15,2 5 0-15,0-5 2 16,-10 0-1-16,-1 5 2 15,-4-5 2-15,-6 4 2 16,-6 6-3-16,-7 2-3 0,-8 2-7 16,0 0-4-16,0-2-65 15</inkml:trace>
  <inkml:trace contextRef="#ctx0" brushRef="#br0" timeOffset="36136.4644">3585 7908 168 0,'13'-21'66'0,"-5"21"-36"0,0 0-24 16,-2 0 17-16,4 7-8 16,-5 7 0-16,3 5-5 0,3-1 1 15,-1 11-6-15,1 6 6 16,-6-2 2-16,1 11 0 0,2-1 0 15,-8 9-5-15,0-3 0 16,-8-2-5-16,0 5 0 16,-3-5-17-16,1 0-7 15,2-12-65 1,8-2-53-16,0-10 46 16</inkml:trace>
  <inkml:trace contextRef="#ctx0" brushRef="#br0" timeOffset="36378.7306">4030 8303 164 0,'-14'7'63'0,"9"-2"-34"0,-3-5-19 16,8 0 17-16,0 0-9 16,0 0-3-16</inkml:trace>
  <inkml:trace contextRef="#ctx0" brushRef="#br0" timeOffset="36796.5398">4014 8317 337 0,'16'5'7'0,"2"-5"-2"0,6 2-1 15,2-2 2-15,6 0-3 0,3 0 0 16,-1 0-1-16,0 0 1 16,1-2-2-16,-1 2-1 15,-2 0 1-15,-3 0-1 16,-3 2-9-16,-4-2-4 16,-1 0-11-16,-5-2-3 15,-3-5 4-15,-3-5 3 16,-2 2 1-16,-2-1 2 15,-4-1 7-15,-2-2 3 16,-2 0 5-16,-4 2 1 16,1 5 3-16,0-3 3 0,0 3 4 15,2 3 5-15,0-3-2 16,1 7 1-16,2 0-5 16,2 7 0-16,6 0 1 15,0 0 2-15,0 0 1 16,0 0 2-16,0-2-3 15,0 2 1-15,0 4-5 16,-3-1 1-16,-2 2-3 16,-6 2 0-16,0 5-1 15,-4-3 0-15,-4 8-7 16,-2-3-2-16,2-3-16 16,3 4-6-16,3-8-37 15,2 0-47 1,11 0 30-16</inkml:trace>
  <inkml:trace contextRef="#ctx0" brushRef="#br0" timeOffset="37592.8952">5247 8068 116 0,'-6'-7'46'0,"6"7"-24"0,-10-5-10 0,5 3 13 16,-3 2-7-16,-3 2 0 16,-2-2-5-16,-3 7 2 15,-3 2-8-15,1 1-4 0,2-3 0 0,0 5-4 16,3-3 0-16,5 3 1 16,3-5 0-16,2 7 0 15,6 2 2-15,2-2-1 16,3-4-1-16,5 2 1 15,0 2 1-15,3-2-1 16,-3-3 2-16,1 3 0 16,-4 2 3-16,-4-2 1 15,-1-3 1-15,-5 3 4 16,-5 2 3-16,-6-2-6 16,-2 2-1-16,-6 0-4 15,-2-2-3-15,0-3-3 16,0 3 1-16,0-1-12 15,2-3-5-15,6 1-144 16,8-9 61 0</inkml:trace>
  <inkml:trace contextRef="#ctx0" brushRef="#br0" timeOffset="37937.6262">5395 8119 168 0,'-5'7'63'0,"-3"0"-34"0,-6 8-23 0,9-1 15 0,-3 5-7 16,0 2 2-16,-2 5-7 15,-1 2-1-15,3-2-4 16,3 0-3-16,0-5 0 0,5-7-4 15,2 0 2-15,1-2 1 16,2-1 2-16,3-8-1 16,5 1 2-16,1-8 4 15,1-3 4-15,-1-5 0 16,-1-2 3-16,-3-7-5 16,-2 2-3-16,-2 2-3 15,-4-1-3-15,-2-4-43 16,-2 4-19-16,-1 4-37 15</inkml:trace>
  <inkml:trace contextRef="#ctx0" brushRef="#br0" timeOffset="38268.3167">5696 8002 180 0,'3'0'68'0,"-3"0"-36"0,0-3-18 0,0 3 20 15,-3 3-8-15,-2 1-3 16,0 4-2-16,-6-1-1 0,1 7-11 16,-3 7-1-16,-1 2-1 0,-2 1-1 15,6 6-1-15,-1-1-6 16,3 11 1-16,3 0 0 15,5-5 2-15,0-2-3 16,5 0-2-16,6-7-5 16,2 2 0-16,6-5-29 15,2-6-13-15,0-10-36 16,5-9-38 0,1-10 45-16</inkml:trace>
  <inkml:trace contextRef="#ctx0" brushRef="#br0" timeOffset="38642.9632">5887 8028 156 0,'11'-7'57'0,"-6"7"-30"0,8 0-21 0,-8 2 15 16,6 3-7-16,0-1 0 15,-4-1-6-15,4 8-3 16,-3-1-2-16,-3-3 2 0,1 9 1 16,-6-1 0-16,-3 1-1 15,-5 10-3-15,-3-3 1 16,3 1-2-16,1-5-1 16,1 2 1-16,1 2-1 0,2-6-3 15,6 2 2-15,0-1 1 16,5-3 2-16,2-1 1 15,1 0 1-15,-1-2-2 16,-2-3-2-16,0 3 3 16,-3 2 0-16,1 0-1 15,-6 5-2-15,-6 2-13 16,1-2-4-16,0-7-77 16</inkml:trace>
  <inkml:trace contextRef="#ctx0" brushRef="#br0" timeOffset="38886.5632">6202 7894 216 0,'18'-29'82'0,"-10"25"-44"0,6-3-20 0,-9 7 23 16,0 0-10-16,3 0-3 15,0 7-10-15,0 4-3 16,0 11-9-16,0 6-2 0,0 12 2 15,-3 4-3-15,-2 6 0 16,-3 13-1-16,-6 1-2 16,-4 2-8-16,-6 2-5 15,-5 2-48-15,-6 1-20 16,-7-5-36 0</inkml:trace>
  <inkml:trace contextRef="#ctx0" brushRef="#br0" timeOffset="39919.8031">2252 9547 192 0,'-14'-7'74'0,"12"2"-40"0,-4-2-29 0,4 5 17 15,-6-5-8-15,-3-5 2 16,-5 0-5-16,-2 3 1 0,-3-3-7 15,-3 5-1-15,-3 0 0 0,-2 7-2 16,-5 7-2-16,0 5 1 16,4 2-1-16,4 7-5 15,7-2 1-15,9-5 2 16,10 5 1-16,8 2-2 16,5 5 0-16,6 2 2 15,2-2 0-15,0 2 1 16,3-2 2-16,0 0-3 15,-3-5 0-15,-3 5 1 16,-5-5 2-16,-5 5 1 16,-2-5 1-16,-14 0 4 0,0-2 5 15,-3 2-7-15,-5-2-1 16,-2-5-3-16,-9 0-2 16,4-2-15-16,1-5-7 15,12 0-88 1</inkml:trace>
  <inkml:trace contextRef="#ctx0" brushRef="#br0" timeOffset="40414.7732">2360 9455 116 0,'24'-2'44'0,"-11"2"-24"0,8 0-10 0,-10 0 14 0,2 0 0 16,0 2 3-16,6 3-6 16,2-5-1-16,3 7-11 15,0-7-3-15,-1 5-2 0,-1-3-2 16,-6-2 1-16,-3 5-2 16,-3-3 2-16,-4-2-26 15,-6 0-12-15,-6-2-24 16,1-3-22-1,-8 5 35-15,2 0 37 16,-2 5 23-16,0 2 16 16,0 0 4-16,-1 7-1 15,1 0 2-15,0 0-4 16,0 3 1-16,2-1-9 0,-5 3-4 16,6 9-11-16,-6 5 8 0,5 0 4 15,3 7-6-15,3 0-1 16,2 2-5-16,3-2 0 15,3-2-7-15,5-10-1 16,5-9 0-16,-2 2 0 16,2-7-3-16,8-2 2 15,5-5-12-15,4 0-7 16,-4 0-14-16,-5-7-3 16,3-7-25-1,-5 0-43-15,-9-12 23 16</inkml:trace>
  <inkml:trace contextRef="#ctx0" brushRef="#br0" timeOffset="40595.8687">2416 9726 208 0,'-11'7'79'0,"11"-12"-42"0,0 12-39 16,5 0 14-16,1-2-8 15,2 2-1-15,2 0-1 16,6 0-2-16,3 0 1 15,2-2-15-15,8-3-3 0,3-2-40 16,2 0-50 0,3-7 23-16</inkml:trace>
  <inkml:trace contextRef="#ctx0" brushRef="#br0" timeOffset="40864.8733">2921 9460 220 0,'-11'0'82'0,"3"0"-44"0,3 7-31 0,3 0 20 15,-1 5-7-15,-2 2-2 16,2 7-2-16,-8-2 0 16,3 7-8-16,1 7 1 0,-1 9 2 15,0-2-4-15,5 12-2 16,3-3-5-16,0-2 0 15,8-7-2-15,0-9 0 0,10-8-31 16,1 1-13-16,10-10-48 16,5-5-48-1,3-9 46-15</inkml:trace>
  <inkml:trace contextRef="#ctx0" brushRef="#br0" timeOffset="41240.8406">3164 9599 176 0,'-2'2'66'0,"2"-2"-36"0,8 0-26 16,-3 0 13-16,0 5-6 0,3-3 1 16,3-2-5-16,-3 7-2 15,-3 0-2-15,3 0-3 0,-3 10 1 16,-2-3-1-16,0 5 2 15,-1 2 1-15,-2 0 1 16,0 0-2-16,3-2 1 16,0 2-4-16,2-2-2 15,3 2 2-15,-3-2 0 16,8 2 1-16,-2-2 0 16,5 0-3-16,-3-3 2 15,5 3 1-15,-2-5 2 16,-5 0-1-16,-6 5 2 0,-5 2 0 15,-10 10 3 1,-4-8-16-16,-4 1-6 0,-3-8-60 16,-6-4-45-1,1-12 47-15</inkml:trace>
  <inkml:trace contextRef="#ctx0" brushRef="#br0" timeOffset="41496.1903">3445 9554 156 0,'29'-26'57'0,"-13"17"-30"0,8-3-21 15,-14 12 17-15,1 0-1 16,2 7 4-16,0 7 1 16,3-2 1-16,-3 9-15 15,1 5 3-15,-4 9 4 0,-2 5-7 0,0 7 0 16,-8 10-3-16,0-3-1 15,-8-12-8-15,-2 12 0 16,-4-7-14-16,-4 5-5 16,2-5-43-16,-3-12-18 15,1-9-23 1</inkml:trace>
  <inkml:trace contextRef="#ctx0" brushRef="#br0" timeOffset="41984.9707">4262 9815 220 0,'-18'-2'82'0,"18"2"-44"0,0-5-38 0,0 5 18 16,3 0-10-16,2 0 0 15,3 0 0-15,5-5 0 16,8 3-4-16,3 2-1 0,2 0 1 16,4 2-2-16,-1 3-2 15,0 2 3-15,0-2 0 16,3-3-6-16,-1 5 0 15,-2 0-15-15,-2 0-5 16,-6-2-39-16,-5 2-61 16,-3-7 23-16</inkml:trace>
  <inkml:trace contextRef="#ctx0" brushRef="#br0" timeOffset="42189.5401">4598 9688 184 0,'-5'0'68'0,"5"-2"-36"0,3 9-33 16,-1-5 15-16,4 5 5 16,2 0 6-16,0 10 2 15,0-1 3-15,-3-2-16 16,0 5-4-16,-5 7 1 0,-2 2-5 16,-6 3-1-16,-3-3-9 15,-2 0-5-15,2-9-39 16,3 7-17-16,8-5-39 15</inkml:trace>
  <inkml:trace contextRef="#ctx0" brushRef="#br0" timeOffset="42726.3758">5387 9693 164 0,'-21'-5'63'0,"13"3"-34"0,-3-5-14 15,6 2 20-15,0 0-4 16,-1-2 2-16,-2 0-4 16,-2 0 0-16,-3 0-16 15,-1 5-3-15,-1-3 0 0,-1 0-4 16,0 3 2-16,-3 2-3 0,3 2 0 16,0 8-3-1,3-1-2-15,0 3 1 0,5 2-1 16,5-2-3-1,3 4 2-15,6-2-1 0,2 5 0 16,2-5 2-16,1-2 0 16,2 2 0-16,0 0 2 15,-2-2-1-15,-1 0-1 16,-4-3 3-16,-1 3 0 16,-5-5 3-16,-5 7 1 15,-3 0-3-15,-5 0-1 16,-3 3-10-16,-3-8-3 15,1 5-30-15,2-9-14 16,3 2-164 0,15-12 116-16</inkml:trace>
  <inkml:trace contextRef="#ctx0" brushRef="#br0" timeOffset="43117.6635">5448 9747 152 0,'29'-5'57'0,"-19"3"-30"0,6-3-25 16,-8 5 14-16,3-2-6 16,-1-3 2-16,4-2-1 15,-4 0 3-15,-2 2-7 16,0 3 5-16,-3-5 3 0,-2-5 6 16,-3 5 2-16,-5 0-6 15,-3-5 0-15,-3 5-6 0,-2 5-1 16,-3-3-4-1,-2 5-1-15,-1 0-3 0,1 5 1 16,-1 2 0-16,3 0 1 16,3 7-2-16,2 0 1 15,6 5 0-15,2 2 3 16,3-2-5-16,6 7-1 16,2-5 2-16,2 5 1 15,3-5-1-15,3-2-2 16,0-3-2-16,3-4-1 15,-1 0 2-15,3-5 0 16,1-5-24-16,-1-2-10 16,-3-2-22-16,3-3-7 15,1-2-32 1</inkml:trace>
  <inkml:trace contextRef="#ctx0" brushRef="#br0" timeOffset="43598.3943">5929 9580 112 0,'-5'0'44'0,"-3"-5"-24"0,3 5-8 0,5 0 16 15,0 0-3-15,0 0 3 16,-3 5-3-16,3-5 2 16,-2 2-15-16,-1 3 6 15,0-5 5-15,1 5 1 0,-1-3 1 16,0-2-3-16,1 5-2 16,-1-3-8-16,0-2-3 15,1 5-1-15,-1-3 0 16,0-2-4-16,1 5-1 15,2-3-3-15,0 10 1 16,0-5 2 0,0 7 1-16,0 0 2 15,0-2-3-15,2 7 0 16,4 2-1-16,-1 0-2 0,0 0-4 16,3-2 0-16,0 2 2 15,5-2 3-15,3-5-11 16,0 0-3-16,3 3-23 15,-1-8-9-15,1-2-14 16,2-7-6-16,-3 0-33 16</inkml:trace>
  <inkml:trace contextRef="#ctx0" brushRef="#br0" timeOffset="43958.4233">6152 9514 180 0,'0'-7'68'0,"2"7"-36"0,4 0-31 0,-1 0 16 15,0 0-7-15,3 5 0 16,3-3-4-16,-1 5 1 16,1 0-4-16,-1 5-2 0,1 0 2 15,0-3-2-15,-6 5-1 16,-3 3 1-16,1-1 1 15,-3 3-1-15,3 2-1 16,-1-2 3-16,1 7 0 16,2-5-1-16,1 0 1 15,-1 0-2-15,0-2 2 16,1 2 0-16,-1-4 3 0,-3-1-3 16,1-2 0-16,-3 5-1 15,-3-5 1-15,-4 0-11 16,-4-2-4-16,0 0-25 15,1-5-11-15,-1-5-39 16</inkml:trace>
  <inkml:trace contextRef="#ctx0" brushRef="#br0" timeOffset="44212.9592">6482 9441 192 0,'19'-9'71'0,"-11"11"-38"0,-3-2-21 0,-2 5 19 16,-1-3-5 0,1 10-1-16,0 2 0 0,2 7-1 15,-2 5-13-15,-1 7 0 0,-2 2 2 16,0 17-1-16,-2-7 3 16,-4 4-6-16,-4-2-3 15,-1 0-6-15,-2-7 0 16,0-7-24-16,-1 0-10 15,1-12-53-15,5 5-23 16,0-12 8 0</inkml:trace>
  <inkml:trace contextRef="#ctx0" brushRef="#br0" timeOffset="44349.4946">6784 9956 236 0,'0'12'90'0,"0"-10"-48"0,0 3-146 15,-3-3-28-15</inkml:trace>
  <inkml:trace contextRef="#ctx0" brushRef="#br0" timeOffset="46631.0002">1802 10878 168 0,'-27'2'66'0,"19"-2"-36"0,8 0-26 0,0 0 13 16,0 0-13-16,3 0-1 16,8-2-3-16,5-3 2 15,2-2-1-15,9 0-3 0,2 0 1 16,5 0 1-16,-2-5 2 15,-3 5-1-15,0 0-1 16,3 0 1-16,-3 0-1 16,-3-5 2-16,1 3 1 15,-9-3-12-15,1 1-4 16,-11 1-1-16,0-4 1 16,-6 0 3-16,-2-3 1 0,-2 3 8 15,-4 5 2-15,4-3 7 16,-6 5 3-1,-3 7 5-15,3 0 4 16,0 0-6-16,0 7-1 0,6 7-5 16,-4 5 0-16,4 0-5 15,2 2-2-15,2 7 0 16,4 12-1-16,2 5-3 16,2-3 2-16,3 5 1 15,1-2 0-15,-1-10-7 16,0-2-3-16,-2-7-3 15,-3-9 0-15,0-1-4 16,-6-9 0-16,-2-12 1 16,-2-4 2-16,-4-15 3 0,4-1 2 15,-6-4 1 1,-3-4 2-16,6 5 4 0,2 7 1 16,-5-5 1-16,3 12 2 15,0 2 12-15,-1 5 6 16,-2 3-8-16,3 13-4 15,-8 0-5-15,0 12-3 16,-6 10 3-16,-5 4 0 16,-5 10 1-16,-2-10 2 15,-1 5-1-15,-5 0 0 16,5 0-6-16,3-4 1 16,2-4-2-16,9-8 0 15,-1-8 0-15,9-1-2 16,5-4-2-16,5-4-1 0,5 0 4 15,8-9 1-15,3-5 2 16,10-9 0-16,9-6 0 16,-6 4 2-16,5 3-1 15,-2-6-1-15,8 10 1 16,-1-4 1-16,4 1-1 16,-6 0-1-16,-3 2 1 15,-2 5 1-15,-6 0 1 16,-2 7 1-16,-3 7-2 15,-5 5 1-15,-5-2-2 16,-3 15 2-16,0 8 0 16,-8 5 3-16,0 4-3 15,-8 10-2-15,5-5 0 0,-5-5 1 16,-2 3-1-16,2-5 2 16,-6-9-2-16,4-1-1 15,-1-2 1-15,1-6-1 16,-6-11 2-16,5 3 3 15,-5-6 4-15,0-4 5 16,3-4-6-16,0-4 0 16,2-4-2-16,3-6 1 15,3 3-4-15,-3-6-2 16,8-2 0-16,8 1 1 16,3-11-3-16,2 3 0 15,8-2-1-15,-2 2 0 16,7 0 2-16,1 5 2 15,2 2-1-15,-3 5-1 16,3 7-2-16,0 0-1 0,-2 7-14 16,-1-4-4-16,6 1-49 15,0-9-41 1,5-9 36-16</inkml:trace>
  <inkml:trace contextRef="#ctx0" brushRef="#br0" timeOffset="48116.4755">3019 10645 148 0,'-24'7'57'0,"19"0"-30"0,-3 0-25 0,8-2 12 16,-5 2-1-16,5 5 3 15,0-3-5-15,0 3 1 16,5 0-7-16,-2-3 6 0,2 5 2 16,5-2 2-16,-4-5 1 15,2 5-4-15,-3 4-2 16,3 10-6-16,-8 7-1 16,-5 7-1-16,2 7-2 15,-5 0 1-15,-3-7-1 16,1 0-3-16,2-12 2 15,-5-4-1-15,2-8-2 0,0-1-6 16,4-4-4-16,-1-11-1 16,0-2 1-16,2-10 10 15,1-2 5-15,2-7-3 16,-2-3 2-16,2 3 2 16,1-5 1-16,2 5-1 15,0 9-2-15,0 5 1 16,0 0-1-16,-3 14 0 15,3 5 0-15,-2 9 0 16,-1 5 2-16,-2 2-1 16,2 5 2-16,-8 12-2 15,3-3-1-15,1 5 1 16,-1-2-1-16,-3-3-7 16,3-9 0-16,0 0 1 0,5-12 1 15,-4-2-2 1,7-12 0-16,0-7 4 15,7-7-1-15,1 3 2 16,3-6 2-16,2-2 0 16,3-2-3-16,3 3 2 15,-1-4 1-15,1 8 0 16,-1 0 2-16,-2 0 1 16,0 7-4-16,-3 3 1 15,-5 1 2-15,-3 3 1 16,-2 5-4-16,0-2 1 15,-3 1-2-15,0-4 0 16,5-14-27-16,6-14 5 16,2-9 2-16,8-6 8 15,5-8 7-15,4-11 2 16,-1-6 3-16,2-7 1 16,-2 2 1-16,1 7-3 15,-4 3 2-15,-2-3 7 16,-6 0 4-16,-2 12 6 15,-5 7 2-15,-3 0-1 16,0 12 2-16,-8 7 1 16,0 2 0-16,0 12-7 15,2 0-3-15,1 7-5 16,2 2-4-16,3 8 0 0,-5-1 1 16,5 3-3-16,0 2 0 15,0 0-1 1,-3 5 0-16,0-5 4 15,3 7 1-15,-5-7-4 0,2 3 1 16,6-8-2-16,-6 3 0 16,3-2 2-16,5 1 0 15,-2-4 0-15,-1 5 0 16,1-3 0-16,2 3 0 16,-8-5 2-16,1 7 1 15,-4-2-6-15,-2 7 0 16,-2-5 1-16,-6 7 1 15,-3 0-2-15,-5 3 2 16,-5-1 3-16,-3 8 1 0,3-3 1 16,-3 0 2-16,6-2-1 15,2-4 0-15,5-4-6 16,3 1-1-16,3-5 1 16,5-2 0-16,3-3-4 15,5 3 1-15,5 0 2 16,3-10 3-16,2-2 0 15,6 0-1-15,-5-2 1 16,7-3-1-16,-7-7 0 16,2-2 2-16,-3-7-1 15,-2 0-1-15,0-5-2 16,-8 7 1-16,-3-2 1 16,1 2 2-16,-6 5-1 15,0 7 2-15,0-5 0 0,-8 5 3 16,0 7 1-16,-3 0 1 15,3 5 2-15,0 2 4 16,0 0-2-16,0 12 3 16,3 2-6-16,-5 0-1 15,4 5-4-15,4-5-3 16,-1 5 0-16,3 14 1 16,0 3-1-16,3 8-1 15,-1 8 3-15,1-5 0 16,2 5-6-16,3 5 0 15,-3-6-17-15,3 1-6 16,0 5-5-16,0-13-1 16,-2 3-20-16,-1-14-6 0,3 0-21 15</inkml:trace>
  <inkml:trace contextRef="#ctx0" brushRef="#br0" timeOffset="49467.6975">5165 10805 252 0,'-19'5'93'0,"19"-3"-50"0,0-2-50 16,0 0 14-16,5 0-10 15,1 0 2-15,2 0 1 16,2 0 2-16,3 0-1 16,3 0-3-16,3 0 1 0,-1-2 1 15,-2-3 0-15,0-2 0 16,0 2 2-16,-3 3-1 16,-2-3 2-16,-3-2-4 15,-3 0-2-15,-2 0 2 16,-3-5 2-16,0 5 0 0,-3 0-1 15,0 0 1-15,1 0 1 16,-1 7 3-16,-2 0 2 16,2 7-8-16,1 5-1 15,-1-3 0-15,0 10 1 16,3 2 3-16,-2 12 3 16,-1 14-4-16,0 0-3 15,-2 5 3-15,0-5 1 16,-1-7 0-16,1-7-2 15,-3-7-13-15,0-5-4 16,0-11-13-16,-2-6-6 16,2-8-3-16,3-11 1 15,-1-1 16-15,1-8 9 0,2 8 10 16,1-3 4-16,-4 0 3 16,4 5 2-16,-4 3 3 15,4 8 5-15,-4-2-2 16,-1 10 1-16,-4 9-7 15,-2 7-2-15,-3 5-2 16,-5 0-2-16,-3 2-2 16,0 5 1-16,0-4-6 15,6-4 0-15,2-6-19 16,3-5-8-16,5-2-7 16,5-10-4-1,8-9 24-15,9-2 19 16,4-3 11-16,9 0 14 15,2-2 6-15,0-4 2 0,3 1 1 16,-1-2-6-16,-2 0-2 16,0 3-2-16,-2 0 1 15,-3 8-13-15,-6 1 1 0,-2 0 2 16,-5 7-1-16,-3 7 1 16,-6 5-5-16,-2 7-3 15,-2-3 0-15,-1 8-1 16,3 7-5-16,0 9 1 15,3-3 0-15,-1-2 0 16,4 5 0-16,-1 0 0 16,0-2 0-16,0-7 0 0,1-1 0 15,-4-9 2-15,-2 1-3 16,-2-11 0-16,-4 1-6 16,-1-10-3-1,-12 3 1-15,-2-10 3 0,-3 5 3 16,0-2 2-16,3 2 7 15,-3-5 4-15,6 5-5 16,2-4-1-16,3 1 0 16,2 3 2-16,6-4-3 15,2-3-2-15,6-1 2 16,5-1 0-16,2-3 3 16,3 1 3-16,1-4-4 15,4 1-1-15,1 3-2 16,-1 1 1-16,6-4-20 0,5-5-8 15,6-7-42 1,-1 0-62-16,11-2 27 16</inkml:trace>
  <inkml:trace contextRef="#ctx0" brushRef="#br0" timeOffset="50279.1958">6019 10739 152 0,'-13'7'57'0,"2"-2"-30"0,-2 9-27 0,5-9 10 0,-5-3-2 16,-3 10 2-16,-2 4-1 15,-6 10 2-15,-5 12-6 16,0 4 1-16,-3 10 1 0,-2 2-1 15,-1 0-1-15,3 0-3 16,3 0 1-16,5-9-11 16,6-10-4-16,5-4-25 15,10-15-40 1,6-9 10 0,5-7 34-16,2-14 28 15,3-4 15-15,6-4 12 16,-1 1 6-16,1 0-2 15,0 2-1-15,-1 0-5 16,1 10-2-16,-4 4 3 16,-1 5 3-16,-1 7-12 0,-3 7-5 0,-4 10-2 15,-1 7 1-15,-5 2 1 16,0-1-1-16,-3 1 1 16,1 0-4-16,-1-4 0 15,-2-6-6-15,0-7 0 16,-1-8-23-16,4-4-8 15,-1-8-1-15,3-4 4 16,0-1 10 0,5-3 4-16,1 1 7 15,1-6 6-15,4-2 3 16,2-2 7-16,3-2 6 16,0 1 5-16,5 1 4 15,0 2-5-15,1-2 1 0,-4 2-6 16,1-2 1-16,-1-5-7 15,-5 1 1-15,-2 1 4 0,0-2 3 16,-4 7 2-16,-1-2-4 16,-6 2-1-16,-3 5-2 15,0 3 0-15,-2 3-2 16,0 1-1-16,-3 7-3 16,0 0 1-16,3 12-2 15,2 7 2-15,3 9-2 16,5 0 2-16,3 10-2 15,3 2-1-15,2 0 3 16,3-5 2-16,0 5-4 0,0-4-1 16,2-4-5-16,1-1 1 15,-1-10-25-15,-2-11-8 16,0-6-52 0,0-11-26-16,-3-7 57 15</inkml:trace>
  <inkml:trace contextRef="#ctx0" brushRef="#br0" timeOffset="50460.6432">6138 10859 208 0,'-10'0'79'0,"10"-7"-42"0,-3 12-34 0,3-5 15 0,3 2-11 15,2-2-4-15,3 7-16 16,3-2-4-16,2-3-59 15,5 3-26-15,3-5 35 16,3-5 17-16</inkml:trace>
  <inkml:trace contextRef="#ctx0" brushRef="#br0" timeOffset="51329.6853">6570 10626 176 0,'-6'26'68'0,"4"-12"-36"0,-1 12-46 0,3-19 6 16,0 5-29-16,0 0-9 15,3-5 11-15,2-5 7 16,6 5 23-16,2-7 11 16,3 0 11-16,2 0 4 15,1-2-2-15,-3-3-1 16,-1 5-6-16,-1 0 0 16,-6 0-1-16,-3 5 3 15,-5 2-9-15,-3 0-3 0,-7 3-2 16,-9 8-3-16,-5 1 0 0,-2 9 6 15,-3 5 5-15,0-4 11 16,2 3 8-16,3-6-10 16,3 0-4-16,8-5-6 15,5-7-2-15,8-2-3 16,8-7 1-16,5-5 0 16,6-5 1-16,7-7 2 15,3-4 1-15,3-8-1 16,-5 3-1-16,-1-7-6 15,-5 2-1-15,-8 0-13 16,-5-2-2-16,-8 0-1 0,-5-3 1 16,-6-2 7-1,-2 12 6-15,-3 2 3 0,0 5 3 16,1 5 5-16,1 4 6 16,1 5-1-16,3 12 1 15,2 2-3-15,5 5-1 16,3-3-1-16,3 17 0 15,2 7 4-15,3 7 3 16,2 5 0-16,1 4 1 16,0-4-6-16,-3 0-4 15,-1-5-3-15,1-12-3 16,-2-7-21-16,2-11-31 16,0-10 7-16,0-12 14 15,2-2 11 1,3 3 13-16,-2 1 4 0,5-2 3 15,-3 5 0-15,0 5-9 16,-2-5-2-16,-3 12-3 16,-3-3 1-16,0-2 11 15,-2 0 6-15,0 1 1 16,-1-16-5 0,4-1-4-16,-1-10-10 15,3 0-3-15,2-2 0 16,1 0-11-1,0 2 7-15,-1 5-18 16,1 2-7-16</inkml:trace>
  <inkml:trace contextRef="#ctx0" brushRef="#br0" timeOffset="51974.923">6847 11174 124 0,'-21'40'46'0,"3"-9"-24"0,-6 18-4 0,8-30 18 16,-2 0-7-16,-6-3 0 15,-3 8-12-15,1-8-5 16,-1 3-7-16,4-5-2 0,1-2 1 15,4-2-5-15,2-6 1 16,0 3 2-16,8-7 1 16,0 0-1-16,3-4 1 15,5-3-2-15,3-3-1 16,2-4-2-16,5-9 1 16,6-10 1-16,5-3 2 15,6-4-1-15,2-7-1 16,3-4-2-16,0 8-1 15,-1-4 2-15,-2 7 2 0,1 5 0 16,-4 4-1-16,-5 3 3 16,-2 2 0-16,-3 7 1 15,-3 5 0-15,-3 5 2 16,-2 0 1-16,-2 6-3 16,-1 6-1-16,0 6-1 15,3 0-2-15,3 5 3 16,-3 5 2-16,0-5 0 15,-1 5 2-15,1 2-4 16,-2 5 0-16,-1 2 1 0,0-2 0 16,-2 0 0-1,-3-5 0-15,-3 5-2 0,-2-5 1 16,0 1-2 0,-3-4-1-16,-3 4 1 0,-2-11-1 15,-6-4-3-15,6 5 2 16,0-10-1-16,2 3 0 15,1-5 0-15,-1 0 0 16,3-5 0-16,3 3-2 16,2-10 3-1,6 5-2-15,5 0 1 16,3 3 4-16,2-4 3 16,3 8 0-16,2 0 0 15,9 12-1-15,-1 0 0 0,1 9-2 16,-1 0 1-16,-5-2-2 15,0-5-1-15,3 0-32 16,-5 0-14-16,-1-2-67 31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2-09T15:08:37.4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16267 13054 220 0,'0'0'85'0,"2"0"-46"0,6 0-43 0,0 0 15 15,3 0-6-15,5 0 0 16,2 0-3-16,1 0-2 16,7-5 1-16,1 3-4 0,-1 2 2 15,3-5-1-15,0 5 0 16,6-3 2-16,-1-1 2 15,0 4-3-15,3 0 0 0,3 4 3 16,2-1 1-16,6 2-1 16,0-3-2-16,2 3 1 15,-2 2 1-15,-1-3-1 16,6-1-1-16,-3 4 1 16,9 0-1-16,-4-3 0 15,3-1 2-15,1 2-1 16,1-3-1-16,1-2 1 15,5 5 1-15,1-3-1 16,-1-2-1-16,0 0 1 16,3 0 1-16,-1 0-3 15,7 5-2-15,-4-5 4 16,3 0 3-16,-2 0-3 16,2 0-1-16,0 0 0 15,-3 0 0-15,1 0 0 16,-1 0 0-16,0 0-3 0,4 0 2 15,-1 0 3-15,13 0 3 16,3 0-4-16,-8 0-3 16,-3 0 1-16,1 0 0 15,-1 0 1-15,-5 0 0 16,0 7 0-16,0-7 2 16,-2 7-3-16,2-7 0 15,-3 4 1-15,6-8 0 16,-3 4-3-16,0 0 2 0,3 0 1 15,-3-3 2 1,8-1-3-16,-8-3 0 0,5 7 1 16,1 0 0-16,-3 0-3 15,-1 0 2-15,-2 0 1 16,0 0 0-16,3 0-3 16,-3 0 2-16,-2 0-1 15,7-5 0-15,0 3 2 16,-5-3 0-16,3 5 0 15,-8 0 0-15,13 0 0 16,-8 0 0-16,0-2 0 16,3 2 0-16,-3-5 0 15,3 2 0-15,-1 3 0 16,-1-4 2-16,1 1-3 16,1-1 0-16,-3 4 1 15,5-7 0-15,-4 4 0 0,1-1 2 16,6 4-1-16,-8 0 2 15,6-5-4-15,-9 3-2 16,-5 2 2-16,6 0 2 16,-6 0 0-16,-5 0-1 15,16 0-2-15,-9 0 1 16,4-5 1-16,-3 3 2 16,-3 2-3-16,2-5-2 15,4 5-1-15,-6-3 3 16,-2-1 0-16,-4 4 1 15,7 0 0-15,-7 0 0 16,4 0 0-16,-1 0 0 0,-2-3 0 16,-5-1 0-16,7 4-3 15,-7-7 2-15,2 7-4 16,-10 0 1-16,5-5-14 16,-6 3-3-16,-4-3-38 15,-6 5-45 1,-11-10 24-16</inkml:trace>
  <inkml:trace contextRef="#ctx0" brushRef="#br0" timeOffset="21935.3524">11300 8594 28 0,'0'-11'13'0,"0"6"-6"0,3 5-6 16,0-2 5-16,-1-3-3 16,1 5 0-16,0-7-1 15,-1 5-2-15,-2-3 1 16,3-2-1-16,-3 7 4 15,3-5 5-15,-1 3 4 16,-2 2 2-16,0-5-2 16,0 5 0-16,3 0-3 15,-1 0 1-15,1-2-2 16,2-3 0-16</inkml:trace>
  <inkml:trace contextRef="#ctx0" brushRef="#br0" timeOffset="22819.2255">11351 8531 185 0,'8'0'13'0,"0"-2"-5"0,-3-3-2 16,0 5-1-16,3-2-1 15,0 2-2-15,0-5-2 0,0 5 1 16,2-3-1-16,1-1 0 16,0 4 2-16,-1-3 1 15,3-1-1-15,1 4-2 16,-1 0 1-16,0 0 1 16,0 0-1-16,1 0 2 15,-4 4-4-15,3-4 0 16,1 3 1-16,-1-3 0 0,0 4 0 15,3-1 2 1,-3-3-3-16,3 0 0 0,0 0 1 16,0 0 0-16,2 0 0 15,-2 5 2-15,3-5-1 16,-1 0 2-16,1 0-2 16,-1 0 2-16,3 0-4 15,3 0 0-15,3 0 1 16,-3 0 0-16,-1 0-3 15,4-5 2-15,-3 5 1 16,-1 0 2-16,1 0-1 16,0 0-1-16,-3-3 1 15,0 3-1-15,1 0 2 16,-4 0 3-16,1 0 0 16,-1 0 0-16,-2 0-3 0,2-4-2 15,1 4 1-15,0 0-1 16,-1-3 0-16,1-1 0 15,-1 4 0-15,1-5 2 16,-4 5-1-16,1-2-1 16,0 2 1-16,0 0-1 15,-3 0 0-15,3 0 0 16,0 0 0-16,-3 0 0 16,3 0 0-16,-3-5 2 15,1 5-1-15,-1 0-1 16,0-2-2-16,3 2 1 15,-3-5 3-15,3 5 1 16,3 0 1-16,-4 0 0 0,-1 0-5 16,2 0 1-16,-1 0 2 15,1-2 1-15,3 2-4 16,-1 0 1-16,1-5-2 16,-1 5 0-16,1 0 2 15,-3-2 2-15,2-3-1 16,-2 5 2-16,0 0-4 15,0-3 0-15,0 3 1 16,0 0 0-16,-3 0 0 16,3 0 2-16,-3 0-3 15,0 0 0-15,1 0 1 16,-1 0 0-16,-3 0 0 16,4 3 2-16,-4-3-1 15,1 0-1-15,-1 0 1 0,1 0-1 16,-1 5-3-16,-2-5 2 15,0 2-4-15,0-2 1 16,-2 0-7-16,-1 0-3 16,0 5-39-1,3-5-37-15,0 0 29 16</inkml:trace>
  <inkml:trace contextRef="#ctx0" brushRef="#br0" timeOffset="29153.9861">14957 8578 120 0,'-8'0'46'0,"8"0"-24"0,0 0-19 16,0 0 12-16,0 0-7 15,0 0-2-15,0 0-6 16,0 0 0-16,0 0 0 16,0 0 4-16,3 0 5 0,-3 0-3 15,0 0-1-15,2 0 0 16,1-2 1-16,0-3-3 16,-1 5-2-16,1 0 2 15,-3 0 0-15,8-2 3 0,0 2 3 16,0 0-2-16,5-5 1 15,0 5-1 1,0 0-1-16,1 0-1 16,-1 0-1-16,3 0 2 15,0 0-1-15,-1 0 0 16,4 0-3-16,-1-2-2 16,4 2 1-16,1-5-1 15,1 5-3-15,0 0 2 16,0-3 3-16,0 3 1 15,5 0-1-15,3 0-2 16,-6 0-2-16,-2 0 1 0,-3 3 3 16,0-3 1-16,0 5-4 15,0-3 1-15,-2-2 0 16,0 5 2-16,-1 2-3 16,1-7-2-16,-1 2 2 15,6-2 0-15,-3 0-13 16,0 0-3-16,0-2-31 15,1-3-53 1,-4-2 13-16</inkml:trace>
  <inkml:trace contextRef="#ctx0" brushRef="#br0" timeOffset="49813.7625">19108 5297 168 0,'3'-7'63'0,"-3"-5"-34"0,0 5-27 16,0 7 14-16,0 0-6 15,0-7 2-15,-3 7-5 16,1-2-2-16,-4 2-2 16,-4 0-5-16,-6 2 1 0,-3 5-4 0,1 5 1 15,-3 2 0-15,-3 5 2 16,0-3 1-16,0 10 1 16,3 0 0-16,2-5 2 15,6 5-3-15,3-5-2 16,2 5 2-16,2-5 0 15,6 3 1-15,3-3 2 16,5 0-3-16,0-2 0 16,3-5 1-16,-1 7 0 15,1-2 2-15,-1-5 1 16,1 5 1-16,-3-5 0 16,0-2 0-16,0 2 0 15,-8 0-2 1,-3 7 1-16,-5 1-2 15,-2-4-1-15,-4 1-2 16,-2 2 1-16,-2-7-4 16,-1 5 1-16,4-5-18 15,-1-2-8-15,2-5-37 16</inkml:trace>
  <inkml:trace contextRef="#ctx0" brushRef="#br0" timeOffset="50217.1389">19338 5490 88 0,'8'-12'35'0,"-5"12"-18"0,-3 0 0 0,0 0 14 16,0 0-5-16,-3 7-1 15,-2 0-12-15,0 5-3 16,-6 2-6-16,-5 7 4 0,0 3 2 16,1-3-5-16,1 7-1 15,1-2-2-15,3 0 1 16,2-5-2-16,2-2-1 16,4-5 1-16,4-2-1 15,4-10 4-15,-1 5 2 16,5-14 2-16,4 0 0 0,-1 0-2 15,0-12 1-15,-2 5-4 16,-1 0-2-16,-2 0 0 16,0 0-1-16,0-3-7 15,-5 8 0-15,-1-5-39 16,-2 2-17-16,3-2-14 16</inkml:trace>
  <inkml:trace contextRef="#ctx0" brushRef="#br0" timeOffset="50545.7145">19611 5224 128 0,'0'-7'49'0,"3"5"-26"0,-3-3-14 0,0 5 14 15,0 0-5-15,-3 0 2 16,0 0-9-16,-2 5-2 16,-3-3-5-16,0 10-1 0,-2 2 3 15,-1 7-1-15,0 5 2 16,-2 0 0-16,3 9 1 16,-1 5-4-16,0 5-3 15,6 2 0-15,2 2 1 16,3 5-3-16,3-7 0 0,5 1-17 15,5-4-5-15,0-11-24 16,3-5-50 0,3-6 12-16</inkml:trace>
  <inkml:trace contextRef="#ctx0" brushRef="#br0" timeOffset="50952.5567">19749 5311 84 0,'5'-14'33'0,"3"12"-18"0,5-3 0 0,-5-2 15 16,0 2-3-16,5 5-1 15,3 0-14-15,0 5-5 16,0 2-1-16,0 0 1 15,-3 0-3-15,-3 7-5 0,-2-2 0 16,-5 2-6-16,-6 12 0 16,-5 2 1-16,-5-2 3 15,3 2 2-15,-4 3 1 16,6-3 0-16,3-7 0 16,2 5 0-16,9-12 0 15,2 0 4-15,2 3 2 16,1-8 2-16,-1 5 2 0,1-2-3 15,-3 2 1 1,-3 0-5-16,-2 1-2 0,-3 3-14 16,-3-4-4-16,-7 3-13 15,-4-8-6-15,1-2-25 16</inkml:trace>
  <inkml:trace contextRef="#ctx0" brushRef="#br0" timeOffset="51195.6323">19995 5297 164 0,'21'-28'63'0,"-8"16"-34"0,3 0-14 15,-6 10 18-15,4 2-10 16,-1 0-3-16,0 7-5 16,0 5 0-16,3 4-8 0,0 8 0 0,0 4 3 15,-3 12-4-15,-5 2 2 16,-3 5-3-16,-2 5 0 15,-6 2-3-15,-2 0 1 16,-3 0-13-16,-2-2-6 16,-6 0-40-16,-5-10-18 15,-6-4-22 1</inkml:trace>
  <inkml:trace contextRef="#ctx0" brushRef="#br0" timeOffset="77556.7954">16396 12922 44 0,'-2'0'16'0,"2"12"-8"0,0-12-3 16,0 7 6-16,0-7-9 15,0 4 0-15,0 3-2 16,2 0 0-16,-2 1 0 15,3-1 0-15,0 4 0 16,-1 3 0-16,1 1-3 0,-1 6 2 16,1-2-21-16,2 9-10 15</inkml:trace>
  <inkml:trace contextRef="#ctx0" brushRef="#br0" timeOffset="89310.3549">8477 8731 80 0,'-2'-7'30'0,"4"7"-16"0,-4 0-19 0,2 0 4 15,2-5 0-15,1 3 0 16,0-3 1-16,2 3 2 15,0-5-1-15,6 0 2 16,-3 0-4-16,5 2 0 16,0-2 5-16,3 0 2 15,3 2 9-15,2 3 2 16,5-3 0-16,3-2 2 0,6 5-8 16,-1-3-4-16,3-2 0 15,3 7 0-15,5-5-3 16,2 3-3-16,4-3 0 0,4 5-1 15,3-2 2-15,-2-3-1 16,7 5 2-16,4-2-9 16,1-5-3-16,6 2-55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2-09T15:10:16.6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15330 8054 108 0,'3'0'44'0,"-3"-5"-24"0,2 5-24 0,1 0 25 16,2-3-11-16,0-1-4 16,1 4-1-16,-1-3-4 15,6-1-1-15,-1 4 1 0,3 0-1 16,1 0 0-16,-1 0 0 16,0 0 2-16,3 7-1 15,0 0-1-15,2-10-2 16,1-1 1-16,2 4 5 15,-2-7 2-15,7 0 2 16,-2-5 2-16,0 2-1 16,2-4 2-16,1-9-2 15,-6 2 0-15,5 0-3 16,-2-12 1-16,0-3-4 16,0-4-2-16,0-11 2 0,-1 4 0 15,1-5-6-15,0-2-2 16,-3-3 2-16,0 1 1 15,-2-1-1-15,-3-4 0 16,-3-2 4-16,0 6 1 16,-2-1 0-16,-1-1-2 15,-4 9-2-15,-4-4-1 16,-2 0 2-16,0 2 2 16,-2 5 0-16,-4 3-1 15,-2 8 1-15,-2 3-1 16,-3-7 0-16,-6 8 0 15,-2 3 2-15,-6 1 3 0,-2-2-2 16,0 1 0-16,0 3 3 16,3 1 1-1,2-4 1-15,3 11 0 0,-1-4-4 16,4 4-1-16,-1 1-3 16,4 1-1-16,1 9-1 15,4 0-2-15,-1-1-2 16,1 8-1-16,-1 0-3 15,-2 0 1-15,0 8 0 16,-1 3 1-16,-2 8 2 16,1 2 4-16,1 0 1 15,1 1 1-15,0 8 0 16,2-2 0-16,1 1 0 16,2 1 2-16,0 3-3 15,0 2 0-15,-3 10 1 0,3 2 0 16,3-5 0-16,0 5 0 15,0 1-3 1,2-4 2-16,0-1 1 16,6 1 2-16,0 10-1 0,2-4 2 15,0 1-2-15,0-4 2 16,3 5-4-16,0-2-2 16,3 1 2-16,-1 3 0 15,4 5 1-15,-1-9 0 16,3 15 0-16,0-3 2 15,0-15-3-15,-1 0-2 16,4-7 4-16,2 0 1 0,0-3-3 16,0-6 1-1,1 2-16-15,-1 0-4 0,3-12-50 16</inkml:trace>
  <inkml:trace contextRef="#ctx0" brushRef="#br0" timeOffset="5358.7323">17251 6109 80 0,'-19'9'33'0,"17"-7"-18"0,-4-2-9 0,4 7 11 15,-1-2-5-15,-2 2 1 16,0 0-6-16,-3 3-2 0,0 6-2 16,0 1 0-16,-3 1 0 15,1 3 1-15,-1 5 0 16,3 0 0-16,0 2-2 16,0 3-2-16,3 9 1 15,2-5-1-15,3 5 0 0,3 7 0 16,2 0 2-16,6 0-3 15,2 0-2-15,3-2 2 16,5-3 0-16,3 3 1 16,5-10 0-16,0 1-5 15,5-6 1-15,1-9-3 16,-1 8 2-16,3-11 1 16,6-10-1-16,-6-1-1 15,8-7 1-15,-3-3 3 0,0-4 3 16,-2-9-2-16,8-5 0 15,-3-5 1-15,0-3 0 16,-3-3 0-16,0-1 2 16,-2-14 3-16,0-3 4 15,-9-4-2-15,-2-2 1 16,-7-6-3-16,-7 6 0 16,-4-7-1-16,-6 6 2 15,-7 5 6-15,-6 1 4 16,-3 4-4-16,-5 11-2 15,-5 3-8-15,-3 0-1 16,1 8-14-16,-1 3-7 16,-5 1-38-1,2 2-28-15,1 12 34 0</inkml:trace>
  <inkml:trace contextRef="#ctx0" brushRef="#br0" timeOffset="6186.0554">18574 6379 100 0,'-11'-5'38'0,"6"5"-20"0,-3 0-17 15,5 5 8-15,1-3-1 16,-4 5 0-16,1 0-4 0,-3 5-1 15,-2 9-1-15,2 1-2 16,0 10 1-16,-3 8 1 16,3 5-3-16,3 2-2 15,5 0 2-15,0 0 0 16,8-4 1-16,2 1 2 16,4-8-3-16,1-11 0 15,1 4-1-15,6-13 0 16,1-6 2-16,-1-3 2 15,-1-10 5-15,0-4 4 16,3-12 0-16,-1-2 1 16,1-9-2-16,-3-6 1 15,1-8-6-15,-4-3-1 0,-2 0 2 0,-3-8-1 16,3 6 0-16,-5 2-3 16,-6 2-2-16,-5 5 1 15,0 5 1-15,-3 2-17 16,-5-4-6-16,-5 8-52 15</inkml:trace>
  <inkml:trace contextRef="#ctx0" brushRef="#br0" timeOffset="9472.5752">17277 8042 116 0,'-2'-10'46'0,"7"6"-24"0,-8 4-13 15,3 0 14-15,0 0-7 16,0 0-1-16,0 0-9 16,3 7-2-16,0-3-2 15,-1-1 1-15,4 4 0 0,-1-7 3 16,3 7 1-16,2-2-3 0,1-3-1 16,2 3-1-16,6 2-2 15,4-3 1-15,1-1-1 16,5-3-7-16,1 4 0 15,-1-1-15-15,0-3-3 16,5 0-44 0,3 5-18-16,0-3 45 15</inkml:trace>
  <inkml:trace contextRef="#ctx0" brushRef="#br0" timeOffset="10090.1206">18484 8103 136 0,'-16'0'52'0,"24"5"-28"0,-3-5-22 0,-5 0 12 0,0 0-5 15,5 2 2-15,1 3-4 16,-1-5 1-16,3 4-5 16,3-1-2-16,2-3 2 0,3 0-4 15,7 0 0-15,7 0-6 16,1 0 0-16,4-3-8 15,2-1-3-15,2 4-15 16,1 0-39 0,5-5 8-16</inkml:trace>
  <inkml:trace contextRef="#ctx0" brushRef="#br0" timeOffset="14770.9924">5075 13213 64 0,'-6'8'24'15,"6"-8"-12"-15,3 2-12 0,0 3 7 0,-1-3-4 16,4 3-2-16,2 2 0 15,2-3-1-15,3-1 0 16,1 4 0-16,-1-2 4 16,3-3 2-16,0 5 0 15,-1-7 1-15,4 7 0 16,5-2 3-16,0 2-1 16,-1 0 0-16,1 5-1 15,3 2 0-15,2 0-2 16,0-2 1-16,3-3-2 15,2 3 2-15,0 2-4 16,4-2 0-16,6-3-1 16,-4 7-2-16,3-1 1 0,1-6-1 0,1 10 2 15,3-5-3-15,0-2-2 16,-1 2 4-16,4-7 1 16,-1 5 0-16,0-3 1 15,3 3-2-15,0-5-1 16,3 0 3-16,4-2 0 15,1 2-4-15,-3 0 1 16,3 0-2-16,-2 0-2 16,4 0 5-16,1 0 3 15,-4 0-3-15,4 0-1 16,-1 0 0-16,1-2 0 0,5 2 0 16,-3-2 0-1,-3-3 0-15,3 3 0 16,-2-3 0-16,-1-2 0 0,1 5 0 15,-1 2 0-15,1-5 0 16,2-2 0-16,-5 5 0 16,2-5 2-16,-4 7-1 15,4-2-1-15,-2-3 1 16,-3 5-1-16,6-2 0 16,-6 2 0-16,0-5-3 15,0 10 2-15,3-5 1 16,-3 7 0-16,1-7 0 15,4 0 0-15,-5 5 0 16,3 0 0-16,0-5 0 16,3 0 2-16,-4-5-1 0,7 10-1 15,-7-12 1-15,4 7-1 16,-1 0 0-16,4-2 2 16,1-3-3-16,1-2-2 15,-3 0 2-15,0 0 0 16,3 0 1-16,0 0 2 15,-3-2-1-15,6-3-1 16,-4 5 1-16,4-2-1 16,5-3 0-16,10-2 0 15,-2 2 0-15,-6-2 0 16,-2 7 0-16,-3-9 0 16,5-3 0-16,-2-2 0 15,0 0 2-15,-1 2 1 0,-4-2-1 16,2 7-2-16,-3 0 1 15,-5-5-1-15,8 5 0 16,-5 5 0-16,-3-3 0 16,3-2 2-16,-5 2-1 15,2 3 2-15,0-3 0 16,-3 3 1-16,-2 2 0 16,-2-5 0-16,4 5 0 15,-2-2 2-15,-6-3-8 16,6 5 0-16,-2-2 0 15,-1-3 3-15,-5-2-2 16,8 2 0-16,-9-2 3 16,-1-2 3-16,2-10-4 15,0 5-3-15,-6 0-10 0,3-5-5 16,-2 0-46 0,5-2-28-16,-5-5 38 15</inkml:trace>
  <inkml:trace contextRef="#ctx0" brushRef="#br0" timeOffset="19847.8764">17830 13136 104 0,'-5'0'38'0,"-8"5"-20"0,5-5-21 0,8 0 8 16,0 0-6-16,0 0-2 16,0 0 2-16,0 0 0 15,0 0-2-15,0 0 0 16</inkml:trace>
  <inkml:trace contextRef="#ctx0" brushRef="#br0" timeOffset="20912.0369">17812 13148 142 0,'10'7'-4'0,"1"-3"0"15,0 6 2-15,2-10 2 16,0 5 0-16,3-5 0 15,5 0 2-15,0 0-3 16,3 0 0-16,5 0 1 16,3 0 2-16,0 0-1 15,-1-5-1-15,6 2 1 16,3-1-1-16,-3-3 0 16,0 4 0-16,3-1 0 15,-3 4 0-15,3 0-3 16,-1 4 2-16,1-1 1 15,0 4 0-15,5-7 0 0,0 4 2 16,0-1-3 0,2-3 0-16,1 0 3 0,5 0 1 15,-3 0-1-15,6 0-2 16,-1 0 1-16,-2 0 1 16,3-7-1-16,-1 11-1 15,6-1 1-15,-3-3-1 16,3 0 4-16,-3 0 2 15,1 0 2-15,-1-7 0 16,3 11-2-16,-1-4-1 16,-1-4-3-16,4 1 1 15,-2-1-2-15,0 4-1 16,-3-3-2-16,3 6 1 16,0 4-1-16,-3-3-2 0,5-1 0 15,1 4 0-15,-1 0-2 16,-2 5-1-1,3-5-1-15,-3 4 2 0,-3-3 4 16,0-1 1-16,0 0 1 16,1-3 2-16,-1 3-3 15,0-4 0-15,0 4-1 16,0-2 0-16,6-3-5 16,-6 5-3-16,0-7 8 15,3 7 3-15,0-2 0 16,-3 2-1-16,6-7-2 15,-3 0 1-15,-1-7 1 16,1 7 2-16,3 0-3 16,-3 0 0-16,5-5 1 15,-3 3 2-15,-2-3-1 0,0 5-1 16,2 0 1-16,-4-2-1 16,2-3-3-16,2 3 2 15,-7 2 1-15,2-5 0 16,-3 5 0-16,1-3 2 15,-1-1-3-15,1 4 0 16,-6-3-1-16,6 3 0 16,-6-4 2-16,0 4 2 15,-5 0 1-15,6 0 1 16,7 0-5-16,-5 0-1 16,-3 0 1-16,0 0 2 15,3 0 0-15,3 0 2 16,-6 0-4-16,-2 0 0 0,2-3 1 15,-5 3 2-15,0-4-1 16,-5 4-1-16,10 0-2 16,-2-5-1-16,-4 3 6 15,1-3 5-15,-2 3-6 16,4 2-1-16,4-5-3 16,-6-5 0-16,-3-1 4 15,11 6 1-15,-8-2-1 16,-8 7-2-16,5-2 1 15,-5-3-1-15,-2 3 2 16,-1 2 1-16,-2 0-1 16,2 0-2-16,1 0 1 15,-6 0-1-15,5 0-9 0,3 0-2 16,0 0 6-16,-5 9 4 16,-3-2-7-16,5-2-2 15,-4 2-19-15,-1-7-9 16</inkml:trace>
  <inkml:trace contextRef="#ctx0" brushRef="#br0" timeOffset="23764.7229">18674 8705 188 0,'-10'7'71'0,"7"-7"-38"0,-10 5-41 16,8 2 12-16,-6-2-9 16,-2 2-1-16,0 2 0 15,-6-2 4-15,0 9 1 16,-2 1 1-16,3 4 0 0,-1-2-5 15,3 0 1-15,6 0 4 0,2-3 2 16,3 3 0-16,5-5-2 16,5 5-2-16,5-5 1 15,4 5 1-15,2-5 2 16,2-2-1-16,3-3 2 16,0 3 2-16,-2-5 2 15,-3 5-3-15,-3-3-3 16,-2 5 0-16,-3-2-1 15,-8 7 0-15,-8 2 2 16,-3 0 3-16,-2 0 4 16,-3 5-4-16,-3-7-1 15,1 2-7-15,-1-7 0 0,6-2-45 16,3-7-56 0,7-10 19-16</inkml:trace>
  <inkml:trace contextRef="#ctx0" brushRef="#br0" timeOffset="24214.772">18878 9032 88 0,'13'0'35'0,"-2"5"-18"0,2-5-13 0,-5 0 10 16,3 0 3-16,-1 0 4 15,1-5 0-15,2-2 2 16,3 0-4-16,-3-5 0 16,3-2-10-16,-3 0-1 0,-2-5 2 15,-1-2 0-15,-2 0 4 16,-2-10-3-16,-4 8-1 16,-4-1 2-16,-1 3 3 15,-5-5-6-15,-3 12-1 16,1 0-2-16,-3 7 1 15,-1 7-4-15,1 7-2 16,0 7-3-16,0 7-1 16,-1 10 2-16,4-3 2 15,2 5 0-15,5 0-1 16,3 0-2-16,3-5 1 16,2 5-1-16,1-5 0 0,1-2 0 15,4 0 0-15,0-5-7 16,-1 0-4-16,3-7-24 15,6-2-11-15,-3 0-41 16,2-10-21 0,4-2 56-16</inkml:trace>
  <inkml:trace contextRef="#ctx0" brushRef="#br0" timeOffset="24530.859">19484 8764 116 0,'0'-19'46'0,"0"17"-24"0,0-5-2 0,0 2 19 16,-3 5-6-16,1 0 0 16,-4 0-9-16,-2 7-3 15,0 0-12-15,-2 0 1 0,-1 5 3 16,1 7-3-16,-4 2 0 15,1 5-4-15,3 2 1 16,2 0-4-16,0 3-2 16,5-3 0-16,3 0-1 15,3 5-3-15,2-7 2 16,0 0-21-16,3-7-8 16,6-5-31-16,1-5-12 0,1-4-10 15</inkml:trace>
  <inkml:trace contextRef="#ctx0" brushRef="#br0" timeOffset="24920.1197">19619 8778 140 0,'0'-14'55'0,"3"9"-30"0,-1 3-10 15,1-3 18-15,2 5-10 16,0-2-3-16,3 2-5 15,0 0 0-15,3 2-8 16,-1 3 0-16,1-3 0 0,0 7-1 0,-3-1 1 16,-3 1-2-16,0 5 2 15,-2 5-4-15,-3-5 0 16,2 5-3-16,1-5-1 16,0 0 1-16,2 0 2 15,0-2-3-15,3 2 0 16,0-7 1-16,0 5 2 15,-3 0-3-15,-2 2 0 16,-3 0 3-16,-3 0 1 16,-2 0-1-16,-3 0-2 15,-2 5-2-15,-4-5 1 16,1 0-8-16,3-2-2 16,-1-5-18-16,3-2-7 0,5-10-43 15,9-9-34 1,2-5 44-16</inkml:trace>
  <inkml:trace contextRef="#ctx0" brushRef="#br0" timeOffset="25160.4263">19997 8644 172 0,'24'-3'66'0,"-13"11"-36"0,2 1-22 16,-5 3 16-16,0 2 1 15,5 7 2-15,-2 5-1 16,-1 7-1-16,1 0-14 16,-3 2 4-16,-3 3 3 0,-2-3-8 0,-3 3-3 15,-6-3-4-15,-7 5-3 16,-3-7-24-16,-2-5-11 16,-4 5-59-1,-1 0-54-15,2-7 52 16</inkml:trace>
  <inkml:trace contextRef="#ctx0" brushRef="#br0" timeOffset="25371.2964">20421 9145 220 0,'2'14'85'0,"-2"-9"-46"0,-2-3-46 16,2-2 16-16,0 5-63 15,0-5-26-15,0-5 1 16,2-7 1-16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2-09T15:11:15.0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17772 3343 140 0,'0'-3'55'0,"0"3"-30"0,3 0-12 0,-3 0 17 16,0 0-4-16,0 3-1 15,0 1-2-15,0-1-3 16,-3 4-10-16,3 5-2 0,-3 2-1 16,1 7-1-16,-1 5 1 0,0 7-2 15,3 7 0-15,0 7-6 16,-2 7-1-16,-1 0 1 16,1 5 0-16,-1-5 1 15,0-2 0-15,1-5 2 16,-1-5 1-16,0-4-12 15,1-8-7-15,-1-11-18 16,0-7-6-16,1-12-25 16,-1-12-40-1,3-9 27-15</inkml:trace>
  <inkml:trace contextRef="#ctx0" brushRef="#br0" timeOffset="481.7612">17772 3524 124 0,'5'-40'46'0,"3"19"-24"0,-2-5-8 0,-4 19 15 15,6-7-3-15,0 2 2 16,5 3-5-16,1-3 0 16,1 0-12-16,1 5-2 0,3 5 1 15,2-3-2-15,0 10 3 16,0-3-4-16,-2 10-2 16,-1-5 0-16,-2 12-1 15,-3-3-2-15,-2 3-2 16,-3 2-2-16,-8 5-1 15,-5 0-3-15,-6-5-1 16,-5 0-1-16,-5-2 0 16,-3 2 5-16,-7-2 3 15,1-7 1-15,4-3 2 0,2-9 0 16,3 0 3-16,2 0 1 16,4-2 1-16,4-3 0 15,3-2 0-15,3 5-2 16,2-3 1-16,3 5-4 15,3-2-2-15,2 2 2 16,3 2 0-16,11 5 1 16,-1 0 0-16,3 5 4 15,3 7 5-15,2 2-5 16,1 0 0-16,2 5-2 16,3-5-1-16,0 10-3 15,2-3-2-15,-2 0-2 16,5-2-1-16,2 2-27 15,-4-4-10-15,-1-1-44 16,1-6-60-16,-4-8 34 16</inkml:trace>
  <inkml:trace contextRef="#ctx0" brushRef="#br0" timeOffset="1742.1107">18878 3731 116 0,'13'-5'46'0,"0"10"-24"0,1-5-13 16,-6 0 14-16,5 0-11 15,3 0-2-15,5 0-4 16,5 0 1-16,3 7-4 16,6-7 3-16,2 0 0 0,8 0 2 0,0 0 0 15,3 0 2-15,7 5 1 16,-2-3-3-16,0-2-3 16,0 5 0-16,0-5 1 15,0 0-3-15,-6 0 0 16,-4 0-3-16,-6 0-1 15,0 2-19-15,0-2-9 16,-13 5-23 0,-1-3-42-16,-9-4 17 15</inkml:trace>
  <inkml:trace contextRef="#ctx0" brushRef="#br0" timeOffset="2042.1879">19727 3616 156 0,'0'0'57'0,"3"2"-30"0,5-2-21 15,-3 5 15-15,3-3-9 16,3-2 1-16,2 7-4 16,5-7 2-16,6 12-6 15,-3-5 1-15,3 0 4 0,0 5-2 16,0-3 3-16,-3 3-2 15,0 0 2-15,-5-3-4 16,-3-2-2-16,-2 5-5 16,-6 2 0-16,-7-2-22 0,-6-3-8 15,-6 3-12-15,-1 7-1 16,-4-12-6 0,-2 0-30-16,10-7 12 15</inkml:trace>
  <inkml:trace contextRef="#ctx0" brushRef="#br0" timeOffset="2914.9229">20862 3517 104 0,'-26'14'41'0,"18"-2"-22"0,-5 6-18 16,7-8 11-16,1 4-8 15,0 12-2-15,2 2 1 16,3 3 0-16,3-3 3 16,2 0 3-16,3 5-2 15,0 0-2-15,8-12 4 0,2-2 4 16,1-5-7-16,0-2 8 0,2-7 3 16,2-15-5-16,-1 1 1 15,-1-10-2-15,0-2 3 16,-2-5-3-16,-6 0-1 15,-3-2-2-15,-2 7 0 16,-8 2-4-16,-5 0-1 16,0 5-8-16,-3 7-4 15,-3 0-13-15,1 0-6 16,-1 2-32 0,0-2-44-16,1 0 24 15</inkml:trace>
  <inkml:trace contextRef="#ctx0" brushRef="#br0" timeOffset="3199.8137">21119 3357 176 0,'-5'0'68'0,"2"5"-36"0,-10 2-18 16,10-5 22-16,-7 5-7 15,-1 5-2-15,0 7-7 16,-2 2 0-16,0 7-11 16,-3 5-1-16,0 7 2 0,-2 12-4 0,2-17 2 15,3-4-7-15,-6 18-1 16,-13 31 0-16,6 0 0 16,2-12-20-1,3-7-9-15,5-11-16 0,8-22-5 16,0-7-50-1</inkml:trace>
  <inkml:trace contextRef="#ctx0" brushRef="#br0" timeOffset="4234.5645">21529 3310 96 0,'-5'-21'35'0,"2"35"-18"0,1-21 6 0,2 2 18 0,0 5-8 16,-3 0 4 0,-5 9-12-16,-3-2-14 15,1 1 3-15,-1 1-1 0,3 3-4 16,-2-1-3-16,-4 4-6 16,1-1-2-16,-3 7-10 15,3-2-5-15,0-5-7 16,0 0 0-16,2-2-9 15,6-10-35 1,2-9-14 0,6-2 25-16</inkml:trace>
  <inkml:trace contextRef="#ctx0" brushRef="#br0" timeOffset="4432.0024">21458 3256 136 0,'16'-19'52'0,"-14"19"-28"0,1-2-13 0,-3 2 15 16,0 0-1-16,5 2 2 15,0-2-9-15,1 12 0 16,-1-5-11-16,-2 12 0 0,2-3 0 16,0 3-3-16,1 2-1 15,-1 5-3-15,0 4-1 16,0-1-12-16,3-3-7 16,0-3-53-1,0 3-47-15,0 0 41 16</inkml:trace>
  <inkml:trace contextRef="#ctx0" brushRef="#br0" timeOffset="7686.7807">17526 4709 148 0,'0'0'55'0,"5"5"-30"0,3-3-18 0,-2-2 15 0,1 0-2 15,7 0 0-15,-1 0-6 16,5 0-1-16,6 0-8 15,3 0 4-15,2 0 1 0,3 0-1 16,2-2 2-16,3-3 0 16,8 3 1-16,0-3-4 15,3-2-3-15,-1 5-2 16,-2-3-3-16,-5 5 3 16,0-2 2-16,-1-3-4 15,-10 5-1-15,-2 0-27 16,-6 0-9-16,-5 0-46 15</inkml:trace>
  <inkml:trace contextRef="#ctx0" brushRef="#br0" timeOffset="8019.4084">17981 4707 148 0,'-3'0'57'0,"3"2"-30"0,0 3-14 0,0-3 19 16,0 3-9-16,0 2-1 15,0 0-4-15,0 5-2 16,0-3-8-16,0 8 8 0,0-3 4 16,0 2-13-16,0 8-3 0,0-1 1 15,0 8 1-15,0 4 0 16,-2-2 1-16,-1 2-4 15,1 3-2-15,-1 2-3 16,0-5 1-16,1-9-15 16,-1 2-4-16,0-9-34 15,3-5-15-15</inkml:trace>
  <inkml:trace contextRef="#ctx0" brushRef="#br0" timeOffset="8813.337">18825 4982 156 0,'0'0'57'0,"3"-5"-30"0,2 5-21 0,0 0 15 16,3 0-9-16,3 5-2 15,2-5-1-15,3 0-1 16,5 0-4-16,3 0-1 0,8-5 1 16,-1 5 0-16,6-2 2 15,6 2 1-15,2-5 1 16,0 5-2-16,0 0-1 0,0 0-1 15,2 0 0 1,-4 7-5-16,2-2 1 0,0-3 0 16,0 3 0-16,0 2 0 15,-3-7 2-15,-2 5-1 16,-1-5 2-16,-4 2-11 16,-6-2-2-16,-3-2-28 15,1-3-11-15,-6-2-36 16</inkml:trace>
  <inkml:trace contextRef="#ctx0" brushRef="#br0" timeOffset="9113.1855">19783 4803 152 0,'-5'0'57'0,"5"5"-30"0,0-5-18 0,2 2 16 15,4 3-5-15,-1 0 0 16,3-3-5-16,2 5-1 16,1-2-8-16,2-3 0 0,0 5 4 15,1-2-2-15,-1 9 1 16,-3-7-3-16,1 5 1 16,-3-3-6-16,-3 3-1 15,-5 0 0-15,-2 2 0 0,-9 0-20 16,-5 7-7-16,-2-2-15 15,4-5-4 1,4 0-21-16,-1 0-26 16,-2 5 37-16</inkml:trace>
  <inkml:trace contextRef="#ctx0" brushRef="#br0" timeOffset="9969.5643">20786 4709 148 0,'-6'0'57'0,"9"5"-30"0,0-5-16 15,-3 2 15-15,8-2-8 16,0 5-3-16,2-5-4 16,3 2 0-16,3 3-6 15,3 0-3-15,-3-3 1 0,2 5-2 16,-2-2 2-16,3-3-4 0,-9 5 0 16,1 5 1-16,-6-5 2 15,-2 7-1-15,-6-2 2 16,-2 2-2-16,-6 7-1 15,-2 3 1-15,-6-3-1 16,6 0 0-16,0-2 0 16,2-5 0-16,3 0 2 15,3 0-1-15,5-7-1 16,0 0 1-16,3 0-1 16,-1 5 0-16,9-5 2 15,-3 0-3-15,5 5 0 16,-2-5 1-16,2 7 2 15,-5-7-3-15,-3 7 0 16,0-2 1-16,-2 7 0 16,0-5 2-16,-6 5 1 0,0-3-1 15,-4-4-2-15,-1 2 1 16,-3-2-1-16,3-3-3 16,0 3 2-16,3 0-1 15,-3-3 0-15,3-2-14 16,-6 0-4-16,3-2-28 15,-5-3-55 1,0 3 13-16</inkml:trace>
  <inkml:trace contextRef="#ctx0" brushRef="#br0" timeOffset="10753.8928">20926 5224 108 0,'3'0'41'0,"-3"0"-22"0,2 5-11 0,1-5 13 16,-1 2-6-16,1-2 0 15,2 5 2-15,-2-3 1 16,2-2-9-16,1 0-1 0,2 0-1 16,0 5 1-16,2-3 2 0,1 3-3 15,2 2-2-15,-2 0 0 16,2 0 1-16,-3 0-1 16,1 0 2-16,-3 3-4 15,0-1 0-15,-3-2 1 16,-5 0 0-16,0 5-2 15,-5 0 1-15,-1-3-4 16,-7 5 0-16,3-2-10 16,-9 2-3-16,3 0-15 15,-5-2-4-15</inkml:trace>
  <inkml:trace contextRef="#ctx0" brushRef="#br0" timeOffset="12746.818">21418 4636 100 0,'-5'12'38'0,"5"-12"-20"0,-3 5-4 0,3-3 15 15,-3 5-5-15,1 0 0 16,-3-2 0-16,-1 7 0 15,-2-3-13-15,0 5-2 0,0 10 1 16,0-8-8-16,-2 3-1 16,-3-5-3-16,2 7-2 15,0-9-8-15,1 2-5 16,2-7-11-16,3-7-27 16,2-7-6-1,6-2 21 1,2-8 20-16,6-4 12 0,-1 0 13 15,1 0 5-15,2-3 10 16,-2 3 5-16,2 0-5 16,-3 7 1-16,1 0-3 15,0 2 0-15,-1 0 2 16,-2 10 0-16,0-3-5 16,0 5 1-16,2 0-9 15,-2 12-2-15,-2-3 1 0,2 10-1 16,0 0 0-16,-3 2-3 0,0 0-2 15,0 5-6-15,1-5-4 16,-1 10-36 0,0-3-57-16,3-2 17 15</inkml:trace>
  <inkml:trace contextRef="#ctx0" brushRef="#br0" timeOffset="19310.5714">21923 4676 132 0,'-2'0'52'0,"4"0"-28"0,-2 0-19 15,0 0 13-15,0 0-6 16,0-2 1-16,3-3-6 16,-3 5-2-16,3-2-2 15,-3-3 0-15,5 5 0 0,-2 0 1 16,-1 0-5 0,1 0 1-16,0 0 2 15,-1 0 3 1,3 0 2-1,1-2-1-15,-1-3-1 16,0 5-1-16,1 0-5 16,4 0 1-16,-2-7-2 0,3 7 0 15,-3-7 0-15,0 2-2 16,0 3-17-16,-3 2-7 16,-5-5-106-1,0 5 70 1</inkml:trace>
  <inkml:trace contextRef="#ctx0" brushRef="#br0" timeOffset="19666.0147">21958 4695 116 0,'-11'7'46'0,"11"0"-24"0,-2 5-17 0,2 0 11 0,0-3-5 16,-3 5 1-16,3-2-5 15,0 16-2-15,0 3-2 16,-3-3 0-16,3-7 2 0,0-2-4 16,-2 16-1-16,-1-9 2 15,-5 14 1-15,0 28-4 16,0-9 1-16,0-5 0 16,6-21 2-16,-1-5-1 15,3 3 2-15,0-5 4 16,5 2 4-16,-5-7-4 15,11 0 1-15,-6-2-3 16,6-5 0-16,-3 0-6 0,2-7 1 16,3 5-2-1,1-5-2-15,-4-2-11 0,3-5-5 16,-2 0-25 0,0-5-44-16,-3-2 17 15</inkml:trace>
  <inkml:trace contextRef="#ctx0" brushRef="#br0" timeOffset="19984.0053">21656 5010 140 0,'-2'0'52'0,"2"-2"-28"0,2 2-13 15,-2 0 18-15,0 0-6 16,0 0-1-16,3 0-6 16,7 0-2-16,-2-5-8 15,3 5-4-15,-1-2 1 0,4-3-4 16,-4 5 0-16,1 0-15 15,-1 0-6-15,-4 7-27 16,-6-7-50 0,0 12 12-16</inkml:trace>
  <inkml:trace contextRef="#ctx0" brushRef="#br0" timeOffset="20116.9764">21611 5142 164 0,'-8'2'63'0,"8"3"-34"0,0-3-27 0,0-2 12 15,6 0-12-15,4 0 0 16,-2 0-31-16,3-2-10 16,2-3-30-16,5-2-9 15</inkml:trace>
  <inkml:trace contextRef="#ctx0" brushRef="#br0" timeOffset="20733.051">22241 4914 116 0,'-5'9'44'0,"5"-2"-24"0,0-2-6 0,0-3 15 15,0 3-3 1,0 2-1-16,0-7-7 0,0 0-1 16,-3 0-10-16,0-7 2 0,1 2 2 15,2-2-6-15,-3-7-3 16,3-7 1-16,0 2 0 15,-3-2 1-15,3 0 2 16,0-5-1-16,0 5 0 16,0-3-1-16,3-4 2 15,0 2-3-15,-1-2 0 16,4 7-3-16,-1-5-1 16,5 5 1-16,1 2 2 15,5 0 1-15,-5 5 1 16,4 7-5-16,4 0-1 0,-3 2 1 15,-3-2 2-15,6 7-5 16,-4 0 1-16,-4 5-4 16,5-3 2-16,-8 5 1 15,-6 3-1-15,-2-1 1 16,-2 3 3-16,-9 2 0 16,-2 0 1-16,-6 5 0 15,4-10 0-15,-1 3-5 16,-5-5-1-16,2-2-15 15,16-5-35 1,1-5 1-16,2-2-18 16</inkml:trace>
  <inkml:trace contextRef="#ctx0" brushRef="#br0" timeOffset="21380.2592">22180 5332 148 0,'-8'0'57'0,"8"-2"-30"0,0-3-18 16,0 5 14-16,5-7-7 15,1 5 1-15,-1-10-6 0,3-2-1 16,0 0-6 0,0 0 2-16,2 2 3 0,4 0-5 0,4 3 0 15,1-3-2-15,-3 5 1 16,2 5-2-16,6-3 2 15,-3 5-4-15,-2 5-2 16,-4-3-3-16,1 10-1 16,-2 4-1-16,-7 1 0 15,-1-1-6-15,-6-2-2 16,-6 5 9-16,4-5 6 16,-3-2-1-16,-6 0-1 15,-16 9 2-15,12-7 0 16,-1-2 3-16,-5 2 3 15,-1-5 0-15,4 3 2 16,2-5-6-16,0-7-1 0,3 0-24 16,2-7-10-16,-2-7-39 15</inkml:trace>
  <inkml:trace contextRef="#ctx0" brushRef="#br0" timeOffset="21664.4053">22416 5090 160 0,'0'0'60'0,"0"0"-32"0,-3 5-17 16,3-3 18-16,-3 3-8 16,-2 2-2-16,-3 0-5 0,3 7-1 15,-3 0-7-15,0 5 0 0,0 2 1 16,-8 5-3-16,5 2-1 15,-7 3-3-15,-1-3-1 16,4 0 1-16,-4 5 0 16,3 0-7-16,-2-7-3 15,7 2-10-15,3-14-5 16,0 3-15-16,3-8-5 16,0 3-31-1</inkml:trace>
  <inkml:trace contextRef="#ctx0" brushRef="#br0" timeOffset="22324.6538">22677 4646 108 0,'-18'0'44'0,"18"0"-24"0,0 0-15 0,0 0 16 15,8-5-9 1,8-2-1-16,-6 2 0 15,1 3-6-15,-3-3 1 0,8 5 4 16,-6-2-2-16,1 2 3 0,2 0 0 16,-2 0 3-1,-1 7-3-15,1 0-1 0,-3 5-6 16,0-3-3-16,-3 5 2 16,0 5 0-16,1 7-1 15,-4 9 1-15,1 5-4 16,-3 5 0-16,0 4 1 15,-3 3 0-15,-5 2-5 16,6-2 1-16,-4 9 4 16,-4-5 4-16,2-4-6 15,3 2 0-15,-3-7 0 16,0-2 3-16,0-10 0 0,0-2-1 16,0-7-10-16,0-5-4 15,-3-7-44 1,1-7-45-16,-6 0 25 15</inkml:trace>
  <inkml:trace contextRef="#ctx0" brushRef="#br0" timeOffset="30821.8859">18793 3390 104 0,'0'0'38'0,"3"0"-20"0,5 0-6 0,-3 0 13 0,1 0-11 16,4 0-3-16,1 0-3 15,2 0 0-15,3 0-4 16,0 0 4-16,2 0 2 0,1 0 1 16,2 0 1-16,5 0-4 15,6 0-3-15,2 0 0 16,4 0 1-16,1 0-3 16,4 0 0-16,-1 0-1 15,3 0 1-15,0 5-2 16,0-3 2-16,0-2-2 15,0 0-1-15,0 0-2 0,-3 0 1 16,0 5 1 0,-2-5 2-16,-3 0-1 0,0 0-1 15,-2 0 1-15,-1-5 1 16,0 5-1-16,-5-7 2 16,-5 4-13-16,-3-1-6 15,-5-3-40 1,-5 2-49-16,-8-2 24 15</inkml:trace>
  <inkml:trace contextRef="#ctx0" brushRef="#br0" timeOffset="31362.6268">18984 3235 108 0,'-3'2'41'0,"3"-2"-22"0,0 0-7 0,-2 5 13 16,-1-5-5-16,-2 2 1 16,-3 7-10-16,-3-2-2 15,-2 3-5-15,0 4-1 0,-6-2 1 16,1 2 4-16,-1-2 3 15,1-3-2-15,-1 3 0 16,-2-5-5-16,5 5-1 16,3-3 1-16,0-4 0 15,2 6-2-15,3-3-2 16,5-1-2-16,3 2 1 16,6 3 1-16,2-5 0 15,5 0-3-15,0 7 0 16,3-7-5-16,8-2-2 15,-3 2-9-15,3-3-2 0,0-4-27 16,-3 0-40 0,8 0 16-16</inkml:trace>
  <inkml:trace contextRef="#ctx0" brushRef="#br0" timeOffset="31933.5352">19190 3157 112 0,'-2'5'44'0,"7"2"-24"0,0-3-17 0,0-1 10 16,3 1-4-16,0-1 0 16,3-3-5-16,5 0-1 15,0 0 1-15,2 0 0 0,-2-7-2 16,0 4-2-16,0-4 3 15,0-2 0-15,-6 2 1 0,1-2-5 16,-6-3-1-16,-2-2-2 16,-3 2 0-16,-3-5 0 15,-2 6 0-15,0 4 3 16,-3 2 2-16,0-2 2 16,-3 7 3-16,1 0-1 15,-4 7 2-15,1 0-4 16,2 2-2-16,1 1 0 15,-1 4 1-15,3 0-1 16,3 5 2-16,2 2 0 16,3 2 1-16,3-1-2 15,5 6-2-15,3-9-4 0,2 2 0 16,0-7-16-16,0-2-4 16,3-1-28-1,0-8-22-15,0 2 28 16</inkml:trace>
  <inkml:trace contextRef="#ctx0" brushRef="#br0" timeOffset="32143.835">19468 3117 104 0,'8'9'38'0,"-5"-6"-20"0,-1 4-12 0,1 0 11 15,2 0-7-15,3 0-1 0,3 5-7 16,2 2-4-16,0-2-2 16,0-3 0-16,1 3-17 15,-1-5-7-15,0-2-18 16,-2-3-9-16</inkml:trace>
  <inkml:trace contextRef="#ctx0" brushRef="#br0" timeOffset="32368.0188">19603 3035 120 0,'-8'-5'46'0,"5"10"-24"0,-2-5-6 16,2 7 16-16,1-3-2 0,-3 6 0 16,-3-3-9-16,0 5-2 15,0-1-11-15,0 6-3 16,-3 6 1-16,3 1-5 0,-8-1-1 15,6 1-18-15,2 7-8 16,3-10-15-16,-1 0-5 16,9-7-28-1</inkml:trace>
  <inkml:trace contextRef="#ctx0" brushRef="#br0" timeOffset="32624.4472">19735 2981 148 0,'3'0'55'0,"-3"2"-30"0,-3 7-14 15,3-6 15-15,0 8-8 16,-2-1-3-16,-1 9-6 16,0-5-4-16,3 7-2 15,0 5-3-15,-2 4 3 0,-1-1-2 16,0 4-1-16,1-1-2 15,-1 1-1-15,0-2-5 16,1-5 0-16,-1 0-18 16,-2-5-8-16,0-2-40 15</inkml:trace>
  <inkml:trace contextRef="#ctx0" brushRef="#br0" timeOffset="32925.7389">19793 2976 132 0,'16'-14'52'0,"-8"14"-28"0,11 0-17 0,-11 0 13 15,2 7-1-15,-2-2 3 16,0 2-3-16,0 0-2 15,-3 0-9-15,-2 0 4 0,-6 7 3 0,-7-2-3 16,-3 2-2-16,-3 0-5 16,-3 0-4-16,1 5-3 15,-1-5-1-15,-2 0-14 16,0 2-6-16,2-6-35 16,6 2-52-1,3-10 19-15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2-09T15:12:52.0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9255 3597 96 0,'0'-12'35'0,"3"5"-18"0,-1 0-9 0,1 0 11 15,-3 4 0-15,0-6 1 16,0 2-5-16,3 0 1 15,-3 0-5-15,0 0-1 16,-3 0-6-16,0 0-1 0,-2-5 3 16,-3 5-1-16,-2 5 0 15,-4-3-3-15,-4 5 1 16,-6 0-4-16,-2 5 0 16,-4-3 1-16,1 5 0 15,3 5 0-15,-1 0 2 16,-2-3 1-16,6-2 1 15,4 5-5-15,6-1-1 0,5-1 1 16,5 4 0-16,9-2 1 16,1 0 2-16,7-3-3 15,4 5-2-15,3 5 2 16,6 2 2-16,-3 5-2 16,-1 0 0-16,1 2 1 15,-3 5 2-15,-2 0 3 16,-3 2 2-16,-6 3 1 15,-4-3 0-15,-9-9 2 16,-5 0 1-16,-8-5-3 16,-8 0 0-16,-5-2-5 15,-5 0 0-15,-8-12-1 16,2 2-2-16,3-9-2 0,0 5-1 16,2-10-5-16,6 3-2 15,6 2-2 1,4-7 0-16,6 2-18 0,13-4-5 15,2-3-44 1</inkml:trace>
  <inkml:trace contextRef="#ctx0" brushRef="#br0" timeOffset="464.64">9549 3505 128 0,'-16'9'49'0,"8"-6"-26"0,-8 11-5 16,8-7 20-16,-5 5-6 15,-3 7-1-15,0-3-4 16,0 0-2-16,0 1-14 15,3 4 0-15,0 10 0 0,5-3-4 16,5 5-2-16,3 7-2 16,6-5-3-16,7 3 3 15,5-5 2-15,6-5-4 16,3-2-1-16,2-12-2 0,3-7-2 16,-1-14 0-16,-2-5 0 15,3-9-2-15,0-7 1 16,-6-5 3-16,-4-7 1 15,-7 5 3-15,1-3 3 16,-8 5 0-16,-8 0 2 16,-5 5-2-16,-8 7 0 15,0 2-10-15,-3 5-4 16,-3 2-22-16,1 5-7 16,2 5-21-16,5-3-5 15,6 2-15 1</inkml:trace>
  <inkml:trace contextRef="#ctx0" brushRef="#br0" timeOffset="765.7908">9951 3416 164 0,'0'0'63'0,"-3"2"-34"0,-2 17-12 15,2-12 20-15,-2 7-4 16,-5-2 1-16,-4 7-8 16,-2 6-2-16,-2-1-13 15,-1 2 2-15,4 7 1 0,1 2-5 16,4 3-1-16,4 2-4 16,4 2-1-16,4-2-3 15,6-2-3-15,8-3-12 0,3-7-2 16,-1-2-21-1,3-7-8-15,3-12-17 0,0-7-6 16,3-7-14 0</inkml:trace>
  <inkml:trace contextRef="#ctx0" brushRef="#br0" timeOffset="1170.674">10049 3557 152 0,'0'-12'57'0,"-3"10"-30"0,9-5-14 0,-4 2 17 16,3 5-9-16,3-2 1 0,3 2-7 15,0 0-1-15,7 2-8 16,-2 5 0-16,0 0 4 0,0 0-8 16,-3 5-1-16,0 2-1 15,-5-2 2-15,-3 2-1 16,-5 0-1-16,0 0 1 15,-2 10-1-15,-4-8-3 16,1 8 2-16,0-8 1 16,2-2 0-1,6 5 0-15,2-7 0 16,6-3 0-16,2 3-3 16,3 0 2-16,0 2 3 0,2 0 1 15,-2 0-1-15,0 0-2 16,-3 3 3-16,-5-1 0 15,-5 3-6-15,-6 2-2 16,-5 5-12-16,-5-7-3 16,-3-5-8-16,0 0-2 15,3-9-55 1</inkml:trace>
  <inkml:trace contextRef="#ctx0" brushRef="#br0" timeOffset="1409.6623">10504 3434 244 0,'18'8'93'0,"-2"1"-50"0,-5 14-33 0,-3-13 23 0,2 9-5 16,1 2 1-16,0 5-10 15,-1 2-4-15,1 5-8 16,-3 5-3-16,-3-3 2 0,-5 7-1 15,-5 3 0-15,-6 2-17 16,-7 0-6-16,-4-7-40 16,1 0-17-16,0-12-49 15</inkml:trace>
  <inkml:trace contextRef="#ctx0" brushRef="#br0" timeOffset="2236.7795">13232 3710 184 0,'-11'-12'71'0,"3"17"-38"0,3-17-28 0,2 12 17 15,-2 0-10-15,-3 0 1 16,-2 7-4-16,-4-2 2 16,-4-3-6-16,-1 5-1 0,1-2 0 15,2-3 0-15,3 5 2 0,2-2-5 16,6 9-3 0,5 0 1-16,5-2 0 15,3 7 1-15,3-3 0 16,2 3 2-16,0 2 1 15,0-2 1-15,-2 0 0 16,-3 2 0-16,-6 0 0 16,-2-2 0-16,-5 2-5 15,-5-2 1-15,-4-5 2 16,1 0 1-16,-3-2-1 16,3-5-2-16,0 0-15 15,-3-2-7-15,5-5-27 16,6-5-11-16,2 3-28 15</inkml:trace>
  <inkml:trace contextRef="#ctx0" brushRef="#br0" timeOffset="2566.27">13364 3719 156 0,'13'12'57'0,"-23"-5"-30"0,4 19-14 0,4-14 19 16,-1 9-3-16,1 5 1 16,-4 2-9-16,1 0 0 15,2 3-12-15,1-3-1 0,2-7-1 16,2-2-1-16,1-5-1 16,8-7-1-16,2-7 2 0,0-2-3 15,0-10 0-15,0-7 1 16,-2 5 0-16,-3-5 0 15,-3 3 2-15,-2-8-1 16,-3 10 2-16,-3-2-4 16,1 4-2-16,-6-2-29 15,0-5-22 1,5 5-13-16,6-5-43 16</inkml:trace>
  <inkml:trace contextRef="#ctx0" brushRef="#br0" timeOffset="2910.7722">13737 3557 208 0,'-18'14'79'0,"7"-2"-42"0,-2-3-19 0,8 0 23 15,-3 1-10-15,-3 2-3 16,-5 2-10-16,0 7-1 16,0 5-10-16,3 0 2 0,0 9 4 0,5-2-9 15,3 2-2-15,2 3-2 16,6-3 0-16,2 3-5 15,8-10-1-15,3-7-26 16,3-2-9-16,2-5-34 16,0-7-13-16,5-7-8 15</inkml:trace>
  <inkml:trace contextRef="#ctx0" brushRef="#br0" timeOffset="3346.254">13991 3430 180 0,'0'4'68'0,"3"6"-36"0,2-3-20 0,0-2 19 16,1 2-7-16,4-5-2 15,1 7-8-15,2-1-4 16,0 1-5-16,-2-2-4 0,-1 9 2 15,1-1-2-15,-6 1 2 16,-2 0 0-16,-3 1 1 16,-3 2-5-16,-2 7-1 15,0-5-2-15,-3 0 0 16,0 5 3-16,0-5 2 16,3 3-2-16,5-3 0 0,2-2 1 15,4-3 2-15,2-4-1 16,2 2 2-16,3-7-2 15,1 5 2-15,-1-3 0 16,3 3 1-16,-3 0-2 16,-2-3 1-16,-4 10-2 15,-7 2-1-15,-2 5-15 16,-3-5-5-16,-6 0 5 16,0-2 4-16,-5-5-24 15,3-2-12-15</inkml:trace>
  <inkml:trace contextRef="#ctx0" brushRef="#br0" timeOffset="3615.5447">14422 3329 212 0,'27'-14'82'0,"-19"16"-44"0,2 10-27 0,-2-5 23 15,0 7-5-15,3 12 3 16,-3 2-5-16,2 5 1 16,-2 7-16-16,0 7 2 0,-5 0 2 15,-3 7-2-15,-5 0 0 16,-3 5-4-16,-6 2-1 16,-7-9-8-16,-3-3-2 0,-2 3-42 15,-3-7-17-15,0-5-73 16,5-10-45-1,-2-4 78-15</inkml:trace>
  <inkml:trace contextRef="#ctx0" brushRef="#br0" timeOffset="3753.1959">14515 4058 176 0,'13'2'68'0,"-5"3"-36"0,0 14-40 15,-8-19 12-15,3 7-79 16,-3-7-32-16</inkml:trace>
  <inkml:trace contextRef="#ctx0" brushRef="#br0" timeOffset="7296.6856">15052 3524 140 0,'-10'12'55'0,"4"-5"-30"0,-10 0-27 15,8 0 11-15,1 5-6 16,-1 2 0-16,2 4 1 15,4 6 0-15,7 2-2 16,6 0 3-16,-1 2 4 0,3-7-3 16,6-2-1-16,2-5-2 15,3-2 0-15,0-7 2 16,-1-5 4-16,4-5 0 16,-3-7 0-16,-6-2 1 15,-2-12 1-15,-5 5 1 16,-6-5 0-16,-2-2-4 0,-9 7-3 15,-2-1-2-15,-2 4-3 16,-3-1-13-16,-3 5-6 16,3 7-26-16,-1 0-8 15,4 0-26 1</inkml:trace>
  <inkml:trace contextRef="#ctx0" brushRef="#br0" timeOffset="7612.5412">15198 3362 156 0,'-3'-5'60'0,"0"10"-32"0,1-3-15 16,2-2 17-16,-3 5-4 15,0-3-1-15,1 5-2 16,-3 2-3-16,-1 1-10 15,1 9 2-15,-3 2 4 0,0 0-4 16,-3 3 1-16,1 4-6 16,-3 12 1-16,-1 0-5 15,1 7 0-15,-3 0-1 16,0 0-2-16,-2 0-2 16,2 0-1-16,0-2-29 15,3-10-14-15,2 5-18 16,3-7-8-16,3-7-14 15</inkml:trace>
  <inkml:trace contextRef="#ctx0" brushRef="#br0" timeOffset="8826.315">7522 3350 140 0,'0'-3'55'0,"0"3"-30"0,0 0-21 15,0 0 15-15,0 3-5 16,-3 2 0-16,1-3-4 16,-1 5 1-16,-2 5-6 15,0-1-3-15,-1 11-1 0,-2 3-1 16,-2 6 2-16,-1 14-3 15,1 6 0-15,-4 6 1 16,4 2 2-16,-1-5-3 16,3 0 0-16,0-9-4 0,3-10 1 15,2-7-16-15,1-2-4 16,2-19-26 0,0-7-34-16,5-26 20 15</inkml:trace>
  <inkml:trace contextRef="#ctx0" brushRef="#br0" timeOffset="9277.3707">7580 3404 140 0,'16'-21'52'0,"-8"21"-28"0,3-12-17 0,-3 12 15 16,0 0-7-16,2 0 2 16,1 5-4-16,-3 2 2 0,2 0-8 15,4 7-2-15,-4 5 1 0,-2 0-1 16,-3 2 2-16,1 0-6 15,-6 9-1-15,-3-6 2 16,-2 2 1-16,-1-5-8 16,-2-2-4-16,-2-5 5 15,-3 0 1-15,-3-9-2 16,-5-5 1-16,-1 0 0 16,4-5-1-16,-1 5 6 15,1-2 3-15,-1-3 1 16,3 5 0-16,1-2-1 15,1-3 2-15,4 5 1 16,2 0 1-16,3 0-4 16,5 5-1-16,2-3-1 0,6 5 1 15,3 5 0-15,2 2 3 16,5 0 1-16,4 5 3 16,1-5-3-16,4 5-2 15,5 0 0-15,2-3 1 16,-2 3-3-16,2 2-2 15,1 3-7-15,-1-3-4 16,8-2-47-16,-2-3-22 16,0 3-13-1</inkml:trace>
  <inkml:trace contextRef="#ctx0" brushRef="#br0" timeOffset="10477.5451">12684 3571 104 0,'-8'0'38'0,"6"0"-20"16,-4 0-1-16,4 5 14 0,-1-5-3 16,-2 0 0-16,-1 0-6 15,-2 0-2-15,-5 0-11 16,-5-5-1-16,-1 5 2 0,1-2-6 16,-4-3-2-16,-1 5 1 15,-12 0 0-15,4 0 3 16,-4 0 3-16,-5 0-2 15,1 5-2-15,-9-3-2 16,-2-2 0-16,-6 5 0 16,1-3 3-16,-3 5-3 15,-1-2 0-15,-4-5 1 16,5 2 2-16,2 3-3 0,-5-5 0 16,8 0 1-16,0 0 2 15,0 0-5-15,6 0-1 16,-6 0 0-16,5 0 2 15,6 0-1-15,2 0 2 16,3 0-4-16,3 0-2 16,-1 0 2-16,6-5 0 15,3 3 1-15,2 2 2 16,3-5-6-16,2 5-1 16,6 0-14-16,0 0-3 15,2-2-21-15,1-3-8 0,4 3-39 31</inkml:trace>
  <inkml:trace contextRef="#ctx0" brushRef="#br0" timeOffset="10852.8336">11414 3397 132 0,'-5'0'52'0,"0"0"-28"0,-11 7-17 0,13-7 13 15,-8 7-8 1,1-2 1-16,-3 9-6 0,-6 0-2 16,1 0-2-16,-6 5 4 0,-3 2 3 15,4 3 1-15,-1-3 1 16,3-3-2-16,-1-1-1 15,4 6-1-15,2 1 0 16,0-5-4-16,6 2-1 16,2-7 1-16,5 3 0 15,3-3-7-15,3-5 0 16,5 8 1-16,2-8 1 16,6 5-2-16,2-7 0 15,4 3-23-15,1-8-7 16,1-2-30-1</inkml:trace>
  <inkml:trace contextRef="#ctx0" brushRef="#br0" timeOffset="11378.6031">11623 3300 148 0,'-8'15'55'0,"-2"-13"-30"0,15 3-23 0,-2-3 14 16,-1 3-4-16,4 2 1 16,-1 0-7-16,3 0-2 15,0 0-2-15,2 0-2 0,1-2 3 16,2-3-2-16,0-2 2 15,-2 0 0-15,5 0 1 16,-3-2-2-16,3-3 1 16,0-2-2-16,-3-7 2 15,-2-5-4-15,-4 2-2 16,-1-1 2-16,-4 4 2 16,-2-1 0-16,-5 4-1 15,0-1 5-15,-6 3 4 16,-2 4-3-16,0 2-1 15,-3 3 0-15,3 3 1 16,-3 2-3-16,3 2 0 0,2 2 1 16,0 10 0-16,3 0-2 15,3 2-2-15,3 0 1 16,2-2-1-16,5 2-3 16,0 2 2-16,3-1-1 15,3-4-2-15,-1-3-15 16,11-6-5-16,1 3-26 15,-1-12-49 1,0-5 12-16</inkml:trace>
  <inkml:trace contextRef="#ctx0" brushRef="#br0" timeOffset="11605.0105">11941 3183 132 0,'-6'7'52'0,"4"0"-28"0,-1 0-15 0,0 2 14 16,1-2-5-16,2 8 2 16,0 6-9-16,0 0-4 15,2-2-4-15,4 2-5 0,-1 2-1 16,3-6-1-16,3 4 0 16,4-2-15-16,-1-5-5 15,2-2-19 1,-3-8-36-16,3-1 11 15</inkml:trace>
  <inkml:trace contextRef="#ctx0" brushRef="#br0" timeOffset="11832.8435">12102 3216 116 0,'-8'-7'46'0,"5"7"-24"0,-4 0-8 16,4 4 15-16,0-1-3 15,-2 1-1-15,0-1-11 16,-3 4-4-16,-3 5-6 16,1 9-1-16,-4 0 3 0,1 5-3 15,0 0-2-15,0 7-9 16,-1 0-5-16,1-1-24 16,0-3-11-16,2-1-24 15</inkml:trace>
  <inkml:trace contextRef="#ctx0" brushRef="#br0" timeOffset="12144.9567">12155 3197 144 0,'11'-2'55'0,"-22"2"-30"0,16 2-14 0,-5-2 15 15,3 0-3-15,0 5-2 16,-1 2-7-16,1 4-4 16,-1 4-5-16,1 3 1 0,2 6 0 0,1 2 0 15,-1 0 1-15,-2 9-4 16,-1 3 0-16,1-3-1 16,-3 2 1-16,-3-1-4 15,1 4 0-15,-1-5-12 16,0-4-5-16,1-10-12 15,2 0-6-15,0-7-85 32,0-23 38-32</inkml:trace>
  <inkml:trace contextRef="#ctx0" brushRef="#br0" timeOffset="12406.1584">12213 3209 144 0,'3'-12'55'0,"-1"10"-30"0,4-3-18 0,-1 5 15 16,3 5-7-16,0-3 0 15,3 5-5-15,-1 2 1 16,1-2-6-16,-1 3 1 0,1 2 4 16,-3 9-4-16,-3 0 2 15,-2-5-1-15,-3 1 1 16,-3-3-4-16,-5 5-3 15,-2-5-9-15,-1-2-3 16,0-5-16-16,-2 0-8 0,-3 0-50 16</inkml:trace>
  <inkml:trace contextRef="#ctx0" brushRef="#br0" timeOffset="17234.0382">12523 3042 100 0,'-6'0'38'0,"4"0"-20"0,-1 0 1 16,1 0 16-16,-1 0-8 15,0 7-3-15,-2-7-10 16,0 7-1-16,-1-2-8 15,1 2 1-15,0 0 1 0,-1 7-3 16,4 7-3-16,-1 2 2 16,1 6 2-16,2 4-4 15,0 0-1-15,2 2 0 16,1 5 0-16,-1 0-3 16,4 0 0-16,2-5-18 0,0-2-7 15,2-7-40 1,3-7-30-16,11-10 41 15</inkml:trace>
  <inkml:trace contextRef="#ctx0" brushRef="#br0" timeOffset="17550.1119">12663 3213 96 0,'-13'3'35'0,"7"4"-18"0,-1 0-5 0,4-2 13 15,0 2-2-15,-2 4 0 0,2 6-6 16,1 4 0-16,-1 3-10 16,3-3-2-16,5 0-1 0,3 0-2 15,5-2-2-15,6-5 1 16,2-7 1-16,0-2-1 16,0-10-1-16,3-2 3 15,-3 0 0-15,-2-7 3 16,-6-5 3-16,-2-2-4 15,-3 7-1-15,-3 0-2 16,-8 2 1-16,-5-2-18 16,0 2-4-16,-2 5-44 15,2-2-39 1,0-3 32-16</inkml:trace>
  <inkml:trace contextRef="#ctx0" brushRef="#br0" timeOffset="17806.8271">12893 3006 124 0,'-5'3'49'0,"0"2"-26"0,-3 4-12 0,5-4 15 16,-2 9-6-16,-6 0 1 15,-2 9-6-15,-3 8 1 16,0 2-9-16,-5 0 2 0,-3 7 4 15,-2 0-7-15,-1 7-1 16,3-3-3-16,1-1-2 0,-1-3-8 16,3-5-5-16,5-2-33 15,3-2-13-15</inkml:trace>
  <inkml:trace contextRef="#ctx0" brushRef="#br0" timeOffset="18091.0659">13012 3009 164 0,'-5'0'63'0,"2"5"-34"0,-2-3-23 0,2 5 17 16,-5-2-12-16,0 6-1 16,1-1-6-16,-4 4-3 15,0 5 0-15,1 2-6 0,-1-2 1 16,1 0-22-16,2-5-8 16,2 0-14-1,4-7-31-15,2-7 14 16</inkml:trace>
  <inkml:trace contextRef="#ctx0" brushRef="#br0" timeOffset="18271.646">13004 3009 128 0,'3'-3'49'0,"0"6"-26"0,-1 2-14 0,1-3 14 0,0 10-2 16,-1-1-1-16,1-1-6 15,-1 4-4-15,1 5-5 16,2 0-4-16,1-3 0 0,-1 3-8 15,0-5 0-15,1 2-59 16,1-2-41 0,4-4 40-16</inkml:trace>
  <inkml:trace contextRef="#ctx0" brushRef="#br0" timeOffset="18543.2066">13155 3035 140 0,'0'-5'52'0,"0"10"-28"0,3 6-17 0,-1-4 15 16,4 3-2-16,-1 2 0 16,0 2 3-16,1 12 0 15,-1-5-12-15,-3 5 7 0,1-5 2 16,-3 12-4-16,0-5-1 15,-3 5-9-15,-2 0-4 16,-5 7-8-16,-4-7-1 16,-1 0-30-16,-4 0-13 0,0-5-51 31</inkml:trace>
  <inkml:trace contextRef="#ctx0" brushRef="#br0" timeOffset="59586.327">16510 6501 104 0,'0'0'41'0,"5"0"-22"0,-5 0-14 0,0 0 11 0,0 0-7 15,0 0-1-15,6 0-4 16,-1 0-3-16,0 3-3 16,3 1-1-16,0-4-3 15,3 5-1-15,7-5 4 16,3-5 1-16,3 5 2 15,5-7 2-15,3 7 5 16,0-4 4-16,10 1-2 16,-2-4 2-16,2 2-4 15,0 3-2-15,1-3-2 16,2 3-3-16,2 4 3 0,1 3-4 0,5-5 0 16,0 2 1-1,5-2 0-15,-2 8 0 16,2-8 2-16,3 4-1 0,5-1-1 15,-3-3 1-15,3 4-1 16,3-1 0-16,3 1 0 16,2 1 0-16,0-3 2 15,0-2 8-15,0 5 3 16,0-3-6-16,0 6-4 16,0-4-2-16,-2-1 1 15,-1 1-1-15,1-4 2 16,-1 3-2-16,0 1 2 15,4-4-7-15,-4 0 1 16,6 0-6-16,-3 0 1 16,-3 0 4-16,3 0 4 0,14 0-1 15,-9 0 0-15,-2 0-4 16,-8 0-1-16,-3 5-15 16,-8-5-4-16,0 2-38 15</inkml:trace>
  <inkml:trace contextRef="#ctx0" brushRef="#br0" timeOffset="61205.675">17933 8724 72 0,'24'7'27'0,"-8"-7"-14"0,8 5-2 0,-11-3 10 0,8-2-7 15,3 5-1-15,3-5-3 16,7 0 1-16,3 0 0 15,0 0 3-15,3 0-3 16,2 0 1-16,6 0-5 16,-1 0-2-16,6-5-2 15,6 5-5-15,-1-2 1 0,5-3 1 16,6 3 2-16,2-3 1 16,6 0 1-16,3 3-2 15,-4 2-2-15,6 0 1 16,0 0-1-16,3 0 0 15,2 0 2-15,3 2-1 0,0 3-1 16,5 0-2 0,1-3 1-16,4 5 1 0,-2 0 0 15,3-2 0-15,-1 2 0 16,3 0 0-16,3 5 0 16,-3-3 0-16,1 3 2 15,1 2-1-15,-1 0 2 16,4 0 0-16,1-2 1 15,-1 0-5-15,6-3 1 16,-3-2 0-16,0 5 2 16,0 0-3-16,3-3 0 15,24-2 1-15,-9 5 0 0,4 0 0 16,-14 2 0 0,-6-5 0-16,6 3 2 15,-5 2-1-15,0-2-1 0,-3-3 1 16,3-4 1-16,0 2-6 15,2 0 1-15,-5 0-4 16,6 0 0-16,2 0-5 16,-3-2-3-16,0 2-5 15,1 0 0-15,-1 0 0 16,-2 0-18 0,0 0 3-16,2 0-1 15,-2-2 0-15</inkml:trace>
  <inkml:trace contextRef="#ctx0" brushRef="#br0" timeOffset="105496.3537">8575 8293 116 0,'3'-4'44'0,"-1"4"-24"0,4 0-15 0,-4 0 11 16,4 0-7-16,-1 0-1 15,3-5 2-15,0 3 1 16,2 2-5-16,1 0 3 0,0 0 3 16,2 0-2-16,0 0 0 15,0 0-4-15,3 0-1 16,5 0-1-16,0 2 2 15,1 3-3-15,1-5-2 16,1 4 0-16,3-1 1 16,2-3-1-16,0 4 2 0,3-1-2 15,-1-3-1-15,4 0 1 16,-3 0 1-16,10 0-3 16,-5 0-2-16,3 0 4 15,2 0 1-15,-2 0 0 16,-3-3 1-16,0-1 0 15,2 4 1-15,1-3-5 16,0-1 1-16,2 4-2 16,0-5 0-16,1 3 2 15,2-3 0-15,-3-2 2 16,0 5 1-16,3-3-4 16,0 2 1-16,0-1-2 15,3 1-2-15,-3-1 5 0,0 4 3 16,0-3-3-16,-3 3-1 15,-2-4 0-15,2 4 2 16,1-5-1-16,-4 5-1 16,1-2-2-16,2 2 1 15,-5 0 1-15,0 0 2 16,-2 0-1-16,-1 0-1 16,1 2-2-16,-6 3 1 15,0-5-1-15,-3 4 0 16,-2-4-16-16,-3 0-8 15,-2 0-59 1</inkml:trace>
  <inkml:trace contextRef="#ctx0" brushRef="#br0" timeOffset="115614.1149">10393 8150 108 0,'8'5'41'0,"-3"-12"-22"0,-8 7-20 0,9 0 9 15,-4 7-5-15,-7-7 0 16,0 7-1-16,-3-7-2 15,0 14 1-15,0 0-1 16,0-2 2-16,3 2 3 31,-1-2 0-31,4-5 0 16,-1 0-6-16,1 0 1 16,2 0 0-16,0 0 2 15,2 0-3-15,1 0 0 16,5-2 3-16,-3-3 1 15,6 3 1 1,-1 2 6-16,-2-7 4 0,0 0-7 16,-3 0 0-16,1 0 3 0,-1-3 0 15,-2-1 4-15,-1-3-9 16,1 0-3-16,2 0-2 16,-5-1 2-16,0 1-1 15,0 0-1-15,0-2-8 16,-5 2-5-16,2 5-18 15,1-10-5-15</inkml:trace>
  <inkml:trace contextRef="#ctx0" brushRef="#br0" timeOffset="116635.1045">12875 7713 168 0,'0'-5'66'0,"-3"5"-36"0,3 0-22 0,0 0 18 15,0 0-4-15,0 0-1 16,0 5-5-16,0 2-2 16,0 4-8-16,3 6-2 0,-1 6 2 15,1 6-3-15,0 6-2 16,-1 5 0-16,1 7-1 16,-3 0-5-16,0 0-1 15,0-2-6-15,0 2-3 16,3-7-5-16,-1-7-2 15,1-8-28 1,2-10-54-16,3-15 15 0</inkml:trace>
  <inkml:trace contextRef="#ctx0" brushRef="#br0" timeOffset="116845.3051">13047 7654 160 0,'-3'26'60'0,"0"-12"-32"0,3 12-24 16,0-5 15-16,0 5-9 15,0 7-3-15,0 2-7 16,0 5 0-16,0 4 0 0,0-1-3 16,0-3 0-16,0-3-27 0,3-1-10 15,2-10-29 1</inkml:trace>
  <inkml:trace contextRef="#ctx0" brushRef="#br0" timeOffset="117265.335">13367 7941 180 0,'16'-19'68'0,"-6"9"-36"0,-4-8-24 0,-4 11 16 16,-4-5-10-16,-1-9-1 15,-5 2-3-15,-3 2-1 16,1-1-5-16,-3 6-3 0,-1 5 2 0,-4 4-2 16,-1 6 2-16,1 11-2 15,-3 5-1-15,2 7 1 16,3 2-1-16,-2 2 0 16,4 1 2-16,6-1-3 15,3-1 0-15,5-3-1 16,5-8-2-16,6-4-6 15,2-6-2-15,6-6 2 16,-1-9 1-16,1 0 6 16,-3-3 1-16,5-1 6 15,0 4 5-15,-5-1-1 16,0 4 3-16,-3-3-4 16,-2 7 1-16,-1 0-5 0,1 0-2 15,-1 4 0-15,1-1 1 16,2 4-10-16,3-2-4 15,0-5-25-15,0-5-9 16,2 2-40 0</inkml:trace>
  <inkml:trace contextRef="#ctx0" brushRef="#br0" timeOffset="117535.5492">13618 7574 188 0,'-5'0'71'0,"5"0"-38"0,0 7-19 0,-3-2 22 0,1-5-9 15,-1 7-1-15,3 0-9 16,-3 11 0-16,3 4-10 16,0-1-4-16,0 16 0 0,0-1-2 15,0 8-1-15,0-1 1 16,0 4-1-16,-2 7-9 15,2-7-2-15,0 5-27 16,0-1-13-16,0-8-46 16,8-10-29-1</inkml:trace>
  <inkml:trace contextRef="#ctx0" brushRef="#br0" timeOffset="117793.4515">13803 7567 208 0,'8'0'77'0,"-8"4"-42"0,3 3-28 0,0 1 20 16,-3-1-12-16,0 7-1 15,0 7-6-15,0 5-3 16,0 7-2-16,-3 7-3 0,0 4 1 15,-2 3-1-15,2 0 0 16,1-4-9-16,-4 1-4 16,6-8-33-16,0-3-15 0,3-8-30 15</inkml:trace>
  <inkml:trace contextRef="#ctx0" brushRef="#br0" timeOffset="118316.1523">14012 7760 192 0,'14'0'74'0,"1"0"-40"0,1 0-31 16,-8 0 17-16,3-5-10 15,2 5-3-15,3-3-4 16,-3-1 0-16,3 1-2 16,0-1-3-16,0 4-1 0,-6 0-3 15,1 0-1-15,-6 0-51 16,-7 7-57 0,-4 5 27-16</inkml:trace>
  <inkml:trace contextRef="#ctx0" brushRef="#br0" timeOffset="118497.5652">14026 7894 212 0,'-3'0'79'0,"6"-5"-42"0,-1 3-28 0,6-3 19 16,0 5-10-16,3-3-3 16,2-1-11-16,0-3-4 15,3 4-1-15,0-1-16 0,8 1-5 16,0-1-31-16,-1 4-14 15,4 0-17 1</inkml:trace>
  <inkml:trace contextRef="#ctx0" brushRef="#br0" timeOffset="118886.3557">14467 7842 176 0,'-8'-7'66'0,"6"-7"-36"0,2 7-22 16,2 0 18-16,1-5-6 15,0 5 0-15,2-7 0 16,0 2 0-16,3-2-11 16,0 0 1-16,3 0 3 0,-1-1-5 15,1-3 0-15,2 4-2 16,0-1-1-16,1 1-1 15,-1 3 0-15,-3 3 0 0,-2 4 0 16,0-3 2-16,-2 7 3 16,-1 0 2-16,-2 7 1 15,-1 5-4-15,1 2-3 16,-3 4-2-16,0 1 0 16,0 2-2-16,0 8-1 15,-3-8-6-15,1 5-4 16,-4 0-21-16,-2 2-10 15,0-2-14-15,0-5-5 16,1 5-43 0</inkml:trace>
  <inkml:trace contextRef="#ctx0" brushRef="#br0" timeOffset="119053.15">14528 8049 168 0,'3'0'66'0,"0"-7"-36"0,2 0-15 16,0 7 18-16,3-3-7 15,3-1-1-15,2-3-14 16,3 2-4-16,0 3-5 16,0-6-13-16,2 4-2 0,1-3-38 15,-1 4-14-15,1-1-20 16</inkml:trace>
  <inkml:trace contextRef="#ctx0" brushRef="#br0" timeOffset="129005.3055">4278 9648 148 0,'-2'-2'57'0,"2"-3"-30"0,2 5-27 0,-2 0 13 16,3 0-7-16,5-2 2 16,-3 2-3-16,3-5 2 15,3 5-4-15,-1 0-2 0,4 0 2 16,1 0-2-16,4 0-1 16,2 0-2-16,6-5 1 15,-1 3 1-15,6 2 2 16,5 0-1-16,2 2 2 15,9-2-4-15,2 0-2 16,3-2-1-16,6 2 3 16,4-5 0-16,6 3 1 0,2-3 0 15,3-2 2-15,6 5-1 16,2-5-1-16,2 2-2 16,1-2 1-16,5 2 1 15,8 3 2-15,-3-3-1 16,-2 5 2-16,5-2-4 15,0 2-2-15,2 0 4 16,-2 0 1-16,3 0-3 16,-4 0 1-16,1 2 0 15,-2-2 0-15,-1 0 0 16,-3 0 2-16,1 5-3 16,2-3 0-16,-2 8 1 15,-1-8 0-15,1 10-3 16,21-3 2-16,-6 3-4 0,-4-5-1 15,-4 7-2-15,3-7 2 16,-5 5 4-16,0-5 1 16,0 0-2-16,-3 0 2 15,3-2-1-15,3-3 0 16,2-2-7-16,-3-2-2 16,1-3-1-16,5 5 0 15,2-7 4-15,3 5 5 16,0-3 0-16,1-2 1 15,1-5 2-15,1 3 0 16,3-8-3-16,-1 3 2 0,0 7 1 16,-2 0 0-16,-3-2 0 15,-2-1 0 1,-1 3 0-16,-2 5 0 0,-8-3 0 16,0-2 0-16,-6 5 2 15,-10-3 1-15,-10-2-4 16,2 2 1-16,-10 3-11 15,-9-3-41 1,-7 5-9-16</inkml:trace>
  <inkml:trace contextRef="#ctx0" brushRef="#br0" timeOffset="130567.5964">3400 10370 156 0,'-8'0'57'0,"8"5"-30"0,-3-3-29 0,3-2 9 0,0 0-5 16,0 7 1-16,3 5-4 15,2 2 0-15,3 0 1 16,-3 7 0-16,3 5 0 0,3 0 0 15,0 9 2-15,4 3-1 16,1 4-1-16,-2 5 3 16,1 5 0-16,-1-2-4 15,-1 6 1-15,0 0 0 16,-8 3 0-16,1 0 0 16,-4-3 2-16,-2-1-3 15,-2 1 0-15,-6-7-6 16,0-9-3-16,-3 5-1 15,1-10-1-15,-6-6-4 0,0 1-3 16,-3-9 0 0,1 0-10-16,-3-6 7 15,5-8 5-15,3 4 3 16,-1-4 6-16,4-2 3 16,2-3 3-16,5 6 3 15,-5-4 4-15,6-1 2 16,2 4 8-16,2 4 4 15,6-4-5-15,-2 8-1 16,7-4-5-16,-5 10-3 16,2 1 2-16,1 4 2 15,-1-1 0-15,1 15 2 16,-3 0 0-16,5 7 3 16,-10 5-1-16,2 5 0 0,0 1-3 15,1 11-1-15,-4 8-5 16,1-2-1-16,0 1 3 0,-1 8-3 15,4 3-2-15,-4-4 0 16,6-3 1-16,-5-7-3 16,5 7 0-16,-6-5-8 15,6-2-2-15,-2-7-36 16,2-12-43 0,5-3 23-16</inkml:trace>
  <inkml:trace contextRef="#ctx0" brushRef="#br0" timeOffset="143448.6634">4712 10885 36 0,'43'0'13'0,"-25"0"-6"0,9 0-2 0,-14 0 8 15,11 0 2-15,2 0 0 16,3 0-1-16,3 0 1 15,0 0-4-15,2 0-1 16,6-5-2-16,-1 5 0 16,1 0-4-16,2 0-3 15,3-2 2-15,-2 2 2 16,2 0-2-16,0 0 0 16,2-5-1-16,1 5 1 0,0 0 0 15,5 0 1-15,2 0-2 16,-2 0 1-16,0 0-2 15,0 0-1-15,2 0 1 16,1 0-1-16,2-2 0 0,-2 2 0 16,2 0 2-16,0 0-3 15,3-5 0-15,0 5 1 16,0 0 0-16,2 0 0 16,-2 0 0-16,0 0 0 15,0 0 0-15,0-2 0 16,-1-3 2-16,1 5-1 15,0 0-1-15,0-2 3 0,0-3 0 16,0 1-1 0,5-4-2-16,-5 1 1 15,2 0-1-15,11-7 0 0,-2 0 0 16,-6 2 0-16,3 5 2 16,-6 0-3-16,-2 5 0 15,5-3 1-15,0-2 2 16,-2 7-1-16,5 0-1 15,-6-5 3-15,-2 5 0 16,8-2-4-16,-6 2-1 16,1-5 1-16,-1 5 0 15,1 0 1-15,-3 0 0 16,2-2-16-16,-5-3-6 16,-5 5-36-16</inkml:trace>
  <inkml:trace contextRef="#ctx0" brushRef="#br0" timeOffset="162500.8684">5233 12865 240 0,'-13'10'90'0,"11"2"-48"0,-4-1-47 15,6-8 17-15,0 4-11 16,0-3-1-16,0 6 0 16,0-3 2-16,0 5-1 15,0 2-3-15,0 0 1 0,3 9 1 16,0 6 0-16,2 4-3 16,0 7 2-16,3 0-4 0,0 0-1 15,5 2-17-15,3-2-5 16,0-3-37-1,3-8-44-15,4-3 29 16</inkml:trace>
  <inkml:trace contextRef="#ctx0" brushRef="#br0" timeOffset="163024.0456">5741 13101 156 0,'-5'-5'57'0,"5"5"-30"0,-2-2-25 15,-4-3 14-15,1 2-10 16,-3-1-1-16,0-3-5 16,0 0-1-16,0 0 1 15,-2 0 0-15,-1 0 2 0,0 2-1 16,1 5-1-16,-1 0 3 15,1 5 0-15,-1 2-4 16,1 7-1-16,2 4-2 16,0 11 0-16,0-1 3 15,2 5 2-15,4 0 0 16,2 0-1-16,2-5-2 0,1-2 1 16,2-7-1-16,3-5-2 15,0-7 3-15,3-7 0 16,-1 0-2-16,1-14 2 15,5 0 3-15,-3-12 1 16,3 0-1-16,0-2-2 16,-3 6 5-16,0-1 1 15,3 14 0-15,0-3-1 16,3 5-1-16,-1 7 0 16,1 4-2-16,-1 6-2 15,-2 4-2-15,-3-2 1 16,3 2-1-16,-3-2-2 0,3 2-11 15,-3-3-5 1,-2-1-95 0,2-10 42-16</inkml:trace>
  <inkml:trace contextRef="#ctx0" brushRef="#br0" timeOffset="163311.3338">6059 12713 212 0,'0'7'82'0,"3"0"-44"0,-6 0-44 0,3 0 14 15,-3 0-7-15,1 5 2 16,-4 6-7-16,-2-1 1 15,-2 2 1-15,-1 2-6 16,1 9-2-16,-6-1-5 0,3-11-2 16,-3 4-10-16,2-1-3 15,1-9-22 1,3 2-26-16,2-7 26 16</inkml:trace>
  <inkml:trace contextRef="#ctx0" brushRef="#br0" timeOffset="163490.1055">6025 12724 136 0,'10'3'52'0,"-2"4"-28"0,0 7-19 16,0-2 11-16,0 2-7 16,2 7-3-16,6 5-1 15,-2 0-1-15,-1 7-2 16,-3-5-13-16,4-2-2 0,-4 2-56 15</inkml:trace>
  <inkml:trace contextRef="#ctx0" brushRef="#br0" timeOffset="163776.5563">6342 12825 160 0,'16'17'63'0,"-8"2"-34"0,5-5-32 0,-5 2 11 16,-3-2-6-16,3 3 1 15,0 2-2-15,-2 7-1 16,-1 2 1-16,-5 5-1 0,0 7 2 15,-3 0-3-15,-2 0-2 16,0 2-12-16,-3-2-5 16,-6-2-47-16</inkml:trace>
  <inkml:trace contextRef="#ctx0" brushRef="#br0" timeOffset="164255.2202">6443 12640 176 0,'5'0'66'0,"3"0"-36"0,0 4-29 15,-3-1 16-15,3-3-9 0,0 4-2 16,3-1-3-16,-1 1-3 16,1-1 1-16,-3 2-4 0,-3 2 2 15,0 0-8-15,-2 4-2 16,-3-1 4-16,-3 9 3 16,1-1 1-16,-1 4-1 15,0-4 3-15,-5-3 2 16,3-1 0-16,5 0-1 15,3 0-2-15,5-7 1 16,0 5-4-16,2-5 1 16,3 0 6-16,1-3 4 0,1-1-3 15,-1 2-2-15,-1 2 0 16,-2 0 1-16,-4 0-3 16,-4 4 0-16,-6-1 3 15,-4 9 1-15,-4-5-1 16,-2 5 1-16,-6 2-13 15,-5-7-6-15,3 5-57 16</inkml:trace>
  <inkml:trace contextRef="#ctx0" brushRef="#br0" timeOffset="173822.9933">22619 7934 120 0,'-5'-5'46'0,"5"5"-24"16,0 0-8-16,0 0 17 0,0 0-11 15,5 0-1-15,-2-2-9 16,-3 2-4-16,5 0-3 16,0 0-5-16,-5 0 1 0,6 0 1 15,-4 2 0-15,6-2-3 16,-2 5 0-16,-1 2 2 15,3-3 2-15,8-1 2 16,-3-3 1-16,0 4-2 16,0-1-2-16,3-3-2 0,0 0-1 15,3 0 2 1,-1 4 0-16,1-4 1 0,2 3 0 16,0-3 0-16,3 5 0 15,0-3 0-15,2-2 0 16,1 5 0-16,2-5 2 15,8 0-1-15,-3 0-1 16,-5 0 3-16,6 0 0 16,-4 0-1-16,1 0 1 15,-5-5-2-15,2 5-1 16,-3 0-2-16,6 0 1 16,-6 0 1-16,1 0 0 15,-3 0 0-15,2 0 0 16,6 0 0-16,-6 0 0 0,1 0 0 15,-3-2 2-15,-1-3-1 16,-1 5-1-16,4-3-4 16,-7 3 0-16,4 0-3 15,-4 0 0-15,-1 0-7 16,-2 3-2-16,-2-3-7 16,1 5-2-16,4-3-27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2-09T15:16:18.9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15333 6758 36 0,'18'4'13'0,"-5"-4"-6"0,6 7-6 0,-9-7 3 16,4 0-5-16,-1 5 1 15,3-5 0-15,2 0 0 16,3 0 4-16,3 0 2 16,0 0 2-16,-3 0 2 15,6 2-1-15,-3-2 0 0,-1 0-8 16,1 0 0 0,0 0-1-16,0 0 0 15,2 0 0-15,1 0 0 0,-3 0-3 16,-1 0 2-16,4 0 1 15,-1 5 0-15,1-5 0 16,2 0 2-16,-3 0-1 16,3 0-1-16,0-5 3 15,1 5 2-15,1 0-7 16,-4 0 0-16,-1 0 0 16,1 0 1-16,-1 0 1 15,1 5 0-15,-1-2-25 16,1 1-8-16,2-1 10 15,0-3 8-15</inkml:trace>
  <inkml:trace contextRef="#ctx0" brushRef="#br0" timeOffset="1592.9768">17873 6791 108 0,'-11'-3'44'16,"8"3"-24"-16,-7 0-8 0,10 0 16 0,2 0-12 16,-2-4-3-16,0 4-6 15,3-3-2-15,0 3-3 16,-1-5 1-16,4 5 0 0,2-2-1 16,2-3-2-16,3 5 1 15,6-7-1-15,2 3 2 16,6 1 3-16,4-1-2 15,4-3-2-15,-1 4 0 16,3-2-1-16,5 3-3 16,-2-3 2-16,3 3 1 15,1-3 0-15,-1 5 0 16,-1-4 2-16,-2 4-25 0,0 4-10 16,-3 3-36-1</inkml:trace>
  <inkml:trace contextRef="#ctx0" brushRef="#br0" timeOffset="22984.3794">11385 9046 72 0,'11'0'30'0,"-11"0"-16"0,-11 0-8 0,11 0 11 16,5 0-7 0,1 0-5-16,-1 0-4 15,0-2 0-15,3-3 1 16,0 5 1-16,3 0 1 15,2 0 2-15,3 0 1 16,2 0-3-16,1 0-3 16,7-2 2-16,1 2 0 15,-1 0-1-15,3 0 1 16,6 2 0-16,2-2 1 0,0 0-2 16,2 0 1-16,1 0-2 15,5 0-1-15,0 0 1 16,0 0 3-16,0 0 2 0,8 0 0 15,-3 0 1-15,1 0-4 16,-1 0-2-16,5 0 0 16,-2 0 1-16,-2 0-1 15,1 0 2-15,1 0 0 16,0 0 1-16,3 0-5 16,-6 5 1-16,6-5 2 15,-3 2 3-15,-3-2-4 16,5 0-3-16,-2 5 1 0,0-3 0 15,-2-2-2-15,-1 5 2 16,0 2 1-16,0-5 2 16,-2 3-1-16,10 2-1 15,-2-2-2-15,-1-3 1 16,1 5-1-16,5-2 0 16,-3-3 0-16,3 3-2 15,2-5 0-15,3 0 3 16,-2 0-2-16,5 0 1 15,-3 0 2-15,3 0 0 16,-3-5 0-16,0 5 2 16,-3-2-3-16,6-3-2 15,-3 3 4-15,1-3 1 16,1-2-3-16,-2 5-1 16,-2-3 1-16,7-2 0 0,-7 0 1 15,-3-5 0-15,8 5-3 16,-3 0 0-16,-3 0-3 15,3-5-1-15,-5 5-1 16,-3 0 2-16,3 0-1 16,3 0 0-16,-1 2 1 15,-5 3 2-15,6-3-1 16,-3 3-1 0,-6 2 1-16,1-5-8 15,0 5-4-15,-4-2-20 16,-1-3-9-16</inkml:trace>
  <inkml:trace contextRef="#ctx0" brushRef="#br0" timeOffset="24503.3571">16674 8933 116 0,'8'-7'46'0,"-5"5"-24"0,5-3-24 0,-3 5 9 16,3 0-5-16,0-2 1 16,5-3-2-16,-2 5 2 15,2 0 0-15,0 0 1 16,0 0 0-16,11 5 0 15,-3-3-2-15,3-2-2 16,0 0 1-16,0 5-1 0,2-3 2 16,6-2-1-16,0 0-1 15,-1 5 1-15,4-5 1 16,2 0 1-16,5 7 1 16,0-7-5-16,1 5-1 15,-4-3 1-15,12-2 0 0,-4 0 1 16,4 5 0-16,-1-5 0 15,3 2 2-15,-3-2-3 16,0 5-2-16,3-3 4 16,3-2 1-16,2 0 0 15,-2 0 1-15,4 7-2 16,-1-7-1-16,-4 5 1 16,6-5-1-16,0 2-3 15,-3 3 0-15,-2-5 2 16,-1 0 2-16,-2 0 0 15,-3 0-1-15,6 0-2 16,-3 2 1-16,0-4 1 16,-3 9 2-16,-2-12-1 15,5 5-1-15,-6-2 1 0,-2 2 1 16,0 0-3-16,3 0 0 16,0-5 1-16,-1 5 2 15,1-2-6-15,-3 2 1 16,5 0 1-16,-2 0 3 15,-3 0-2-15,0 0 0 16,5-5 1-16,-2 5 2 16,-1 0-3-16,-2 0 0 15,0 0 1-15,5 0 2 16,-2 5-3-16,0-5-2 16,7 0 2-16,-2 2 2 15,0-2 0-15,-3 5-1 16,6 2 1-16,-3-2-1 0,-3-3 0 15,3-2 0-15,3 5 0 16,-4-3 2-16,4-2-1 16,-3 5 2-16,0-5-2 15,-3 2 2-15,-5-2-4 16,-3 0-2-16,1 7-1 16,-1 0 3-16,-5 3-11 15,-2-3-4-15,-4 0-39 16,-4 2-18-1,-3-2 35-15</inkml:trace>
  <inkml:trace contextRef="#ctx0" brushRef="#br0" timeOffset="41812.1481">8184 5598 84 0,'-3'0'33'0,"3"0"-18"0,0 0-9 0,0 0 11 0,0 0 2 16,0 0 3-16,0 0-6 15,0 0-1-15,0 0-9 16,0 0-2-16,0 0-2 16,0 0-2-16,0 0 1 0,0 0-1 15,0 0 2-15,5 0 1 16,1 0 1-16,-1 0-5 15,0 0 1-15,3 0 0 16,0 0 0-16,3 0 2 16,-1 0 3-16,3 0-2 0,1 0 0 15,-1 0-1-15,3 0 1 16,2 0-4-16,1 0 0 16,2 0 1-16,-3 0 2 15,4 0-3-15,-4 0 0 16,3 5 1-16,3-3 0 15,0-2 0-15,0 5 2 16,0-3-3-16,2-2 0 16,3 0 1-16,0 0 2 15,0 0-3-15,6 5 0 16,-4-5 1-16,1 0 2 16,0 0-1-16,2 0-1 15,1 0 1-15,-1 0 1 16,1-5-3-16,-1 5 0 0,0-2 1 15,-2-3 0-15,5 5 0 16,-2-2 0-16,-1-3 2 16,-2 5 3-16,-1-5-4 15,-1 3-1-15,-1 2-2 16,0-5 0-16,-3 5 2 16,1 0 2-16,-4 0-1 15,1 0 2-15,0 0-4 16,0 0-2-16,-3 5 2 15,0-5 0-15,-2 0-2 16,-1 0 2-16,-2 0-12 16,3 0-7-16,-3 0-29 15,-1 0-33-15,1 0 23 16</inkml:trace>
  <inkml:trace contextRef="#ctx0" brushRef="#br0" timeOffset="43147.0724">8202 3884 96 0,'-5'-5'35'0,"5"-4"-18"0,0 2-20 0,0-3 30 15,2 3-7-15,1 0-3 16,2-2-3-16,1-3-6 16,2 5 0-16,0-5-5 15,2-2 0-15,3 5 3 0,1-3-1 16,-1 5 0-16,3-5-1 15,0 5 0-15,2-7-5 16,3 9 1-16,-2 5 0 16,-1 0 0-16,-2 5 0 15,0 2 2-15,-3 7-3 16,-2 0 0-16,-3 5-1 0,-3 2 0 16,-5-2 2-16,-3 2 0 15,-4 5 0-15,-4-5 2 16,-5 5-1-16,-2 0-1 15,-1-5 1-15,-2-2 1 16,0-5 1-16,-6-2 3 16,3-3-1-16,3-4 0 15,0-3-3-15,3-2 1 16,2-7 0-16,2 0 1 16,4 0 2-16,2-7 1 15,5 0-3-15,1 0-1 16,4-3-10-16,4 3-3 15,4-12-15-15,3 10-4 0,3-3-47 16</inkml:trace>
  <inkml:trace contextRef="#ctx0" brushRef="#br0" timeOffset="43506.64">8469 3477 136 0,'-10'5'52'0,"10"-5"-28"0,-6 2-15 16,6-2 14-16,-2 0-11 0,-1 5-2 15,1-3-4-15,-1 5 1 16,-2 9-4-16,-1-1 3 0,1 6 0 15,-3 5 0-15,-5 7-1 16,2 2-3-16,-2 5-2 16,-3 7 1-16,0 0 1 15,-5 7 1-15,3 0 1 16,-1 5-5-16,1-5-1 16,2-2 3-16,0-3 3 15,3-4-6-15,2-10-3 16,3-9-22-16,3-5-7 15,2-9-45 1</inkml:trace>
  <inkml:trace contextRef="#ctx0" brushRef="#br0" timeOffset="43837.3666">8713 3491 128 0,'0'0'49'0,"0"0"-26"0,-3 0-12 16,3 0 15-16,0 0-8 16,-3 5-3-16,-2-3-4 0,0 3 0 15,-3 2-6-15,-3 5 1 0,-2 2 1 16,-3 2-3-16,0 3-1 15,0 14-1-15,1 0-2 16,-4 0 1-16,1-5 1 16,4 0-1-16,1-2-1 15,3-2-13-15,2-8-6 16,5-11-98 0,8-10 21-1</inkml:trace>
  <inkml:trace contextRef="#ctx0" brushRef="#br0" timeOffset="44080.0951">8660 3491 88 0,'8'-9'35'0,"-6"-3"-18"0,1 7-11 0,-3 5 9 0,3 0 3 16,-3 0 1-16,0 0-4 16,2 0 8-1,4 5-7-15,-1 2-8 16,0-2 2-16,1 2 2 0,1 2-4 15,1 3-2-15,0 7-3 16,0-3 0-16,0 3-2 16,3 7 2-16,-3-5-4 15,0 5 0-15,0 2-21 16,0 3-10-16,-1-3-46 16</inkml:trace>
  <inkml:trace contextRef="#ctx0" brushRef="#br0" timeOffset="45533.5933">9030 3623 152 0,'-2'-7'57'0,"4"2"-30"0,-2 5-25 0,0 0 14 16,0 0-8-16,0-2-2 15,0 2-1-15,0 0 1 16,0 0-3-16,6 2 0 0,-4 5 3 16,3 0 1-16,1 7 1 15,-1 5-2-15,0 7 1 0,1 2 0 16,-1 5 1-16,-2 7-2 16,-3 7 1-16,-3 0-4 15,-2 7 0-15,-3 5-3 16,-3-5-1-16,-5 0-8 15,3-2-2-15,0-3-27 16,-6-4-11-16,1-5-31 16</inkml:trace>
  <inkml:trace contextRef="#ctx0" brushRef="#br0" timeOffset="45925.1932">7789 3632 160 0,'-13'0'63'0,"10"5"-34"0,-2-3-25 0,5 3 13 0,-2 7-4 16,-1 4 0-16,-2 3-7 15,-1 2-2-15,1 12-2 16,-6 0-2-16,1 14 3 0,2 0-4 15,3 7 0-15,2-2-1 16,6 2 0-16,5 5-18 16,2-10-9-16,6-2-49 15</inkml:trace>
  <inkml:trace contextRef="#ctx0" brushRef="#br0" timeOffset="46690.5132">6088 3987 124 0,'-11'5'49'0,"19"0"-26"0,-10-3-20 16,7-2 12-16,0 5-5 0,3-3 0 15,3 5-6 1,2-2-1-16,6-3-1 0,4 3-2 16,4 2 3-16,2-2-2 0,5-3-1 15,1-2 1-15,-3-2-1 16,-3-3 2-16,-3 0 1 16,-5-2-4-16,-5 0-1 15,-3-7 3-15,-5-5 1 16,-2 3-5-16,-6-8 0 15,-6 3-1-15,-2 0 2 16,-2 7 1-16,-6 0 1 16,-3 2 0-16,1 7 2 15,-3 5 1-15,0 5 1 16,-1 2 6-16,4 7 6 16,-1 5-4-16,3 7-2 15,1 0-3-15,7-3 0 0,5 1-2 16,6 4 0-16,5 0-6 15,5 5 1-15,0-5 0 16,6 5 2-16,2-9-10 16,3-3-2-16,-1-7-33 15,4-2-11-15,-3-12-17 16</inkml:trace>
  <inkml:trace contextRef="#ctx0" brushRef="#br0" timeOffset="46901.8006">6522 3879 124 0,'0'7'46'0,"3"-2"-24"0,5 9-15 0,-3 0 15 16,5 0-9-16,4 5 0 15,4 2-7-15,3-2-2 16,1-5-2-16,-1 5-6 0,5 2 0 15,1-2-44 1,-6-5-40-16,0 0 23 16</inkml:trace>
  <inkml:trace contextRef="#ctx0" brushRef="#br0" timeOffset="47127.9569">6694 3839 176 0,'-13'12'66'0,"7"0"-36"0,-4-3-20 16,7 3 20-16,-5 2-9 15,0 12 0-15,-2 0-10 16,-1-3-2-16,1 10-5 16,-1 7-5-16,0-2-2 0,1 4-5 15,5-2-2-15,-1 0-48 16,6-12-63-1,3-2 21-15</inkml:trace>
  <inkml:trace contextRef="#ctx0" brushRef="#br0" timeOffset="47397.9479">6821 3778 160 0,'0'-2'63'0,"3"2"-34"0,-3 2-19 0,0 5 20 16,2 0-9-16,-2 5-2 16,3 2-9-16,-3 7-2 15,0 5-4-15,3 7-3 0,-3 7 2 16,0-5-2-16,0 10-1 16,-3 4-2-16,3 3 1 0,-3 0 1 15,3-3 2 1,0-2-10-16,0-7-4 0,3-7-19 15,0-5-7-15,-3-9-46 16</inkml:trace>
  <inkml:trace contextRef="#ctx0" brushRef="#br0" timeOffset="47710.9871">6853 3811 140 0,'10'-19'55'0,"-2"12"-30"0,8 0-18 0,-8 7 15 15,3 0-4-15,2 7 1 16,3 0-6-16,5 5 0 16,-3 2-8-16,1 5 4 0,-3-3 1 15,-3 10-1-15,-2 0 0 16,-6 2-1-16,-8-2 2 15,-5-5-5-15,-5-2-1 16,-3 2-2-16,-5-2 1 16,-5 0-4-16,-6-3-2 15,3 3-14-15,-3 0-6 16,3-5-21-16,2 0-8 16,6-2-29-1</inkml:trace>
  <inkml:trace contextRef="#ctx0" brushRef="#br0" timeOffset="52185.0572">8213 12891 104 0,'0'-11'38'0,"2"11"-20"0,1 0-8 16,-3 0 12-16,5 0-8 15,1 0-3-15,1 0 0 16,1-5 3-16,0 5-8 16,3 0 1-16,0 0 0 0,2 0 1 15,0 0 0-15,3 0-4 16,0 0-1-16,5 0 1 16,0-3 2-16,0-1-3 15,0 4-2-15,6-3 0 0,2-1 1 16,0 4-1-16,3-3 2 15,5-1-4-15,0 4 0 16,3-7 1-16,2 7 0 16,0 0 0-16,3-7 2 15,3 2 1-15,2 5 3 16,3 0-3-16,0-3-2 16,5-1 2-16,0 1 0 15,1 3 1-15,-1-4 0 16,3 4-2-16,0 0-2 15,2 0 1-15,-2-3-1 16,2 3 2-16,1 0 1 16,2 0-1-16,0 0-2 15,3 3 1-15,-6-3-1 0,-2 0 0 16,0 4 2-16,0-4-3 16,0 0 0-16,0 0 1 15,0 0 2-15,-1 3-1 16,-4-3-1-16,2 4 1 15,0-1-1-15,1-3-3 16,-4 0 2-16,1 5 1 16,-3-5 2-16,0 0-1 15,-1 2-1-15,4 3-2 16,0-5 1-16,-1 0 1 16,1 7 0-16,-1-3 2 15,1-1 3-15,5-3-7 16,-3 4 0-16,3-1 0 15,0-3 3-15,-1 0 0 0,1 0-1 16,3 0 1-16,-1 0-1 16,3-3 0-16,1-1 0 15,1 4 0-15,1-3 2 16,-3-1-3-16,3 4 0 16,0-7 1-16,-3 7 2 15,3-5-3-15,-3-2-2 16,0 7 2-16,0-3 2 15,3-1 0-15,0-3-1 16,0 0 1-16,-3 0 1 16,-5 0-3-16,7-5 0 15,-1 5 1-15,-1 0 0 0,0 0-3 16,11 0 2-16,-9 2 1 16,9-2 2-16,-11 7-1 15,0-3-1-15,-5-1 1 16,3 4-1-16,-1 0 0 15,-7 0 2-15,5-3-3 16,-3 3 0-16,3 0 1 16,-6 0 0-16,6 0 0 15,-3 0 0-15,-5 3 2 16,6-3 1-16,-4 4-4 16,1-1 1-16,-3-3-2 15,5 0 0-15,-8 12 4 16,0-12 3-16,-2 7-2 0,8-3 0 15,-4-1-1-15,1-3 1 16,0 4-4-16,-2-1 0 16,-4 4 1-16,1-2 2 15,-3 2-1-15,8-3-1 16,-3-1 3-16,0 4 2 16,1-3-2-16,1-4-2 15,-1 0 0-15,2 0-1 16,2 0 0-16,3 0 0 15,3 0 0-15,-3 0 2 16,3 0-1-16,-2 0 2 16,-1 0-4-16,5 3 0 15,-5-3 1-15,3 0 0 0,-3 0 2 16,9 0 1-16,-4 0-4 16,11 0-1-16,-5 0 1 15,0 0 2-15,0-3 2 16,-1 3 1-16,-1-4 0 15,7 8 0-15,0-4-5 16,-3 3-1-16,6-3 3 16,0 0 1-16,-6 4-3 15,0-1-1-15,1 1 3 16,-1-1 3-16,1 2-3 16,-3 2-1-16,5 0-2 15,-6 0 0-15,1 0 2 16,0 0 0-16,-3-2-3 15,-2 6 2-15,10-8 3 16,-5 4 1-16,-1 0-4 0,4-3 1 16,-3 4 0-16,-6-6 2 15,9-2-1-15,-1 7 2 16,-2-9-2-16,0 9-1 16,-3-7 1-16,-5 11-1 15,7-8-3-15,-2 1 0 16,1-1 4-16,1-3 3 15,-4 4-1-15,2-1 0 16,3-3-8-16,-3 0-2 16,0 0 6-16,-2 0 2 15,2 0 1-15,-3 0-2 0,1 0 1 16,2 0-1-16,0 0 2 16,-5-3 1-16,5-4-4 15,-2 3-1-15,2-3 1 16,3 0 2-16,-1 2-2 15,-4-2-2-15,5 7 2 16,-3-7 0-16,3 4 1 16,-1-4 0-16,4 3 2 15,-3-3 3-15,-3 4-4 16,0-1-3-16,0-3 1 16,3 2 0-16,-3-2-2 15,-3 7 2-15,4-3 1 16,-4-1 0-16,-5 4 0 15,14-3 0-15,-6-1-3 16,-3 4 2-16,4-7-6 16,-9 7 0-16,-3 0-21 0,-4-5-7 15,9 5-61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2-09T15:18:07.0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12592 3543 164 0,'-16'-12'63'0,"16"10"-34"0,-3-3-21 0,-2 3 18 16,-1-3-2-16,4 5 1 15,-4 0-8-15,1 0 0 16,0 0-10-16,2 5-2 0,-2 4-1 15,0 5-2-15,-3 5 1 0,5 2-4 16,3 5-2 0,0 0 2-16,3 7 0 0,-1-5-2 15,12 0 0-15,-1-4-1 16,3-10 3-16,0-2-5 16,5-5 2-16,3-7 0 15,2-7-1-15,-2-10 1 16,0-4 0-16,-1-5 3 15,-4-2 2-15,-6 2 2 16,-2-2 1-16,-6 2-2 16,-5 5-2-16,-3 2-2 15,-2 5 1-15,-5 2 1 16,-4 10 0-16,-2 2-18 16,1 2-5-16,-1 5-66 15,5 5-33-15,3-5 60 16</inkml:trace>
  <inkml:trace contextRef="#ctx0" brushRef="#br0" timeOffset="299.91">12808 3310 184 0,'-21'19'68'0,"19"-17"-36"0,-4 10-24 0,4-5 18 16,-4 5-4-16,-1 2-1 15,-1 7-7-15,-6 5-4 16,1 2-5-16,-3 10 1 0,0 2 3 0,-2 2-3 16,-3 5-1-16,-3 0-2 15,3 5 0-15,2-5-4 16,3-5 0-16,3 3-1 15,0-10-2-15,2-2-28 16,3-7-12-16</inkml:trace>
  <inkml:trace contextRef="#ctx0" brushRef="#br0" timeOffset="2673.9002">13420 3632 128 0,'0'0'49'15,"0"0"-26"-15,2 5-16 0,-2-5 15 0,0 0-7 16,0 0 2-16,0 0-4 16,3 0 0-16,2 2-7 15,1 3-4-15,-1-5 1 0,3 5-2 16,0-5 2-16,2 0 2 16,4 0 2-16,-1 0-3 15,3 0-3-15,0 0 0 16,2 0 1-16,3 0-1 15,-2 0 2-15,-1 0-2 16,1 0 2-16,-3 0-4 16,2 0-2-16,1 0 4 0,-1 0 1 15,3 0-3-15,-2 0 1 16,5 0 0-16,-3 2 2 16,0-2-3-16,0 7 0 15,3 0 1-15,-3 0 2 16,0 5-1-16,1-5 2 15,4 0-2-15,0 0-1 16,-2-2 1-16,0-3-1 16,0 5 0-16,-3-7 0 15,0 0 0-15,0 5 0 16,3-5 0-16,3 2 0 16,-4 3 0-16,4-5 0 0,-1 0 0 15,1 0 0-15,-1 0-3 16,1 5 2-16,-1-5 1 15,3 0 2-15,0 0-3 16,1 0 0-16,-4 2 1 16,-2-2 2-16,10 7-3 15,1-7 0-15,-6 5 1 16,-6-3 0-16,-1-2 0 16,1 0 0-16,-4 0 0 15,0 0 2-15,-4 0-8 16,-1 0-3-16,-4 0-17 15,-2-2-7-15,0-3-20 16,-5 3-35 0,-1-3 21-16</inkml:trace>
  <inkml:trace contextRef="#ctx0" brushRef="#br0" timeOffset="3079.9569">14600 3576 116 0,'31'2'46'0,"-25"5"-24"0,4-2-17 0,-4-5 13 0,2 2-1 15,2 3 1-15,1 2 0 16,2-2 0-16,0-3-9 16,0 5-1-16,1-2 2 0,-4-3-2 15,1 5 1-15,-1 0-1 16,-2 3 0-16,0-3 0 16,-2 7 2-1,-4-5-3-15,-2 3-4 16,-2 2 1-16,-6-2-5 15,-6 2 0-15,-7 0-15 16,0 0-4-16,-8 3-3 16,0-1-2-16,2 5-10 0,-2-2-2 15,8-5-32 1</inkml:trace>
  <inkml:trace contextRef="#ctx0" brushRef="#br0" timeOffset="4203.5216">15523 3376 140 0,'-3'0'55'0,"6"-5"-30"0,-3 5-10 0,0 0 20 16,0 0-6-16,0 0-2 16,0 0-7-16,0 0 0 15,0 0-11-15,0 0-1 0,0 0 2 16,0 0 0-16,0 5 2 15,0 2-4-15,-3 0 0 0,3 0-3 16,0 7 2-16,-2 5 0 16,2 0 1-16,-3 2-2 15,1 5-1-15,-1 2-3 16,0 5 1-16,-2 11-4 16,0-1 0-16,-1 4 1 15,1 0 0-15,0-2 0 16,-1-5 0-16,1-5-7 15,0-7 0-15,2-2-19 16,1-7-34 0,-1-12 7-16,3-7-19 15,0-5-35 1,5-16 27-16</inkml:trace>
  <inkml:trace contextRef="#ctx0" brushRef="#br0" timeOffset="4818.8644">15597 3444 140 0,'3'-21'55'0,"-1"14"-30"0,12 2-16 0,-4-2 14 16,1 5-7-16,-1-3-1 15,4-2-5-15,2 4 1 16,-1-1-6-16,1-1 1 0,0 5 1 0,0 0 1 15,3 5 0-15,-1 2 2 16,-2 0 4-16,-3 7-6 16,-2 5-2-16,-3 2-3 15,-3-2 0-15,-8 2-2 16,-5 5-1-16,1 0-4 16,-4-5 0-16,-2 0-5 15,-3-2 1-15,-5 2 2 16,-3-2 3-16,-3-5 2 15,1-2 1-15,2-10 0 16,0 3 2-16,0-5 3 16,3 0 2-16,3-5 1 15,-1 5 2-15,6-7-3 16,0 5 1-16,2-3-1 16,3 5 1-16,3-2-4 15,2-3-3-15,3 5 0 0,6-2-1 16,2 2 4-16,2 0 2 15,3 0 2-15,1 7 0 16,-1 0 0-16,5 2 2 16,4 3-3-16,-4 0 1 15,1-3-5-15,-4 5 0 16,1-2-1-16,0 2 1 16,3 0 2-16,-3-2 2 15,-1 9-3-15,4-2-1 16,-3 2-1-16,2 0 1 15,-4 3-2-15,-1-3-1 0,0 0-6 16,-2-2-4-16,2 0-27 16,0-5-14-16,0-7-75 15</inkml:trace>
  <inkml:trace contextRef="#ctx0" brushRef="#br0" timeOffset="16425.6738">5175 6395 28 0,'32'0'11'0,"-16"0"-6"0,13-2 0 0,-16 2 6 0,3 0-2 16,8 2 2-16,8-2-4 15,5 0 1-15,5 0-3 16,3 0 0-16,3 0-3 16,2 0-2-16,3 5 1 15,5-5-1-15,3 0 0 16,2 0 2-16,1-5-1 15,-3 5-1-15,2-2-2 16,6-3 1-16,2-2 1 16,1 0 2-16,-1 3-3 15,-5 1 0-15,3-1 1 0,3-4 0 16,2 1 0-16,0 7 0 16,-5-2 0-16,2 2 0 15,6 0 0-15,2 0 0 16,3-5 2-16,-5 5 1 15,0 0-4-15,5 0 1 16,0 0 0-16,0 0 0 16,-3 0-3-16,1 7 2 15,4-2 1-15,3 2 0 16,-4-4 0-16,-4 1 0 16,3 3 0-16,3-2 0 15,2-3 0-15,0 5 0 16,-7-2 0-16,7-3 2 0,21 6-1 15,-7-1-1-15,-6-3 1 16,-5-1-1-16,3 1 0 16,2 3 2-16,0-2-3 15,-7-3 0-15,4-2 5 16,1 5 2-16,-1-5 0 16,-2-5-1-16,0 5-3 15,3 0 1-15,5 5 0 16,-6-5 1-16,-4 3-2 15,7-3 1-15,3 4-4 16,-3-4 0-16,-8-4 1 16,9 4 2-16,2 0 1 15,-6-3 1-15,1-2 0 0,-1 3 2 16,6-3-1 0,-3-2 2-16,1 3-4 0,-4 1 0 15,4 3 1-15,-4-4 0 16,1 4 0-16,-3-3 0 15,5-1-2-15,0 4-2 16,3-8 1-16,-8 6 1 16,3-3-1-16,2-2-1 0,0 5 3 15,-2-3-4-15,-3 5-2 16,8-4 2-16,-3 1 2 16,-5 3 0-16,-3 0 2 15,6 0-4-15,-1 0 0 16,1 0 1-16,-6 0 0 0,6 0 2 15,0 0 3-15,-1-4-2 16,-5 4-2-16,1 0-3 16,4-3 1-1,1 3 3-15,-3-5 1 0,-3 5-4 16,-5 0 1-16,6 0 0 16,-4 0 0-16,-2-2 2 15,-2-3 3-15,-4 5-4 16,6-2-3-16,0-3 1 15,-8-2 0-15,-5 3-41 16,3 1-39 0,-3 3 24-16</inkml:trace>
  <inkml:trace contextRef="#ctx0" brushRef="#br0" timeOffset="24155.8318">16161 5953 172 0,'-3'0'66'0,"3"0"-36"0,-3 0-20 0,3 0 17 15,0 0-9-15,-2 5-3 16,-3-3-4-16,-1 3 0 15,-2 2-6-15,0 0-3 0,-2 0-1 16,-6 7-1-16,0 0 2 16,0 5-1-16,3-5 2 0,2 1-4 15,3 1 0-15,0-2-4 16,1-5 1 0,4 8 2-16,3-8 3 0,8 5-2 15,-3-2 0-15,6 0 1 16,-1-3 0-16,1 3 0 15,-3-5 0-15,0 5 0 16,0-3 0-16,0 3 0 16,-6-2 2-16,1 1-1 15,-6 1 2-15,-2 2-4 16,-3 0 0-16,-3 0 1 16,1 1 0-16,-1-4-11 15,1 1-5-15,-1-3-17 16,1-2-4-16,4 1-24 15,1-8-31-15,5-3 27 16</inkml:trace>
  <inkml:trace contextRef="#ctx0" brushRef="#br0" timeOffset="24546.7019">16335 6094 152 0,'6'-2'57'0,"-6"4"-30"0,0-2-18 0,0 0 14 0,0 0-5 15,-3 7 0-15,0-2-6 16,-2 7 0-16,-3 2-7 16,0 0 1-16,0 7 1 0,0 1-3 15,3-4-1-15,2 1-1 16,3-5-2-16,3-2-2 15,5-3 1-15,3-4 1 16,4-5 0-16,1-7-3 16,3-9 2-16,2 1 3 15,0-8 1-15,-2-1 3 16,-1-8 1-16,-5 8 1 16,-2-2 0-16,-3 0 0 0,-3 7 0 15,-5-2-7 1,0 7 0-16,-2 2-17 15,-4 5-6-15,1 0-20 0,2 5-9 16,1-3-36 0</inkml:trace>
  <inkml:trace contextRef="#ctx0" brushRef="#br0" timeOffset="24891.5737">16984 5805 132 0,'2'-5'49'0,"1"10"-26"0,-6-5-9 0,1 0 17 16,-4 7-4-16,1-2-1 0,-6 4-8 15,1 3-1-15,-6 2-10 16,-3 0 0-16,1 7 3 0,-3 5-2 15,0 0 3-15,-1 9-4 16,1-2 1-16,0 5-3 16,3-3 2-16,2 5-4 15,5-4-2-15,3 1-3 16,6-2-1-16,4-2-1 16,6 0 3-16,5-7-16 15,3-5-3-15,8-2-17 16,3-9-6-16,2-6-46 15</inkml:trace>
  <inkml:trace contextRef="#ctx0" brushRef="#br0" timeOffset="25298.4775">17005 5982 140 0,'-3'-8'55'0,"8"8"-30"0,6-2-23 0,-6 2 12 16,3 0-7-16,0 0 1 15,3 2-1-15,-1-2 3 16,4 5-5-16,-1 2-1 0,-3-2 0 16,1 2-5-16,-3 0-1 0,-5 2 3 15,-3 8 3-15,-3-1 1 16,-5-1 2-16,0 3-4 15,0-4 0-15,3-2-3 16,-3-5-3-16,3 5-1 16,2-5 0-16,3 0 0 15,3-5 3-15,2 6 0 16,0-4 1-16,3-1 2 16,-3 1 1-16,1 3-1 15,-1 0-2-15,-5 8 1 16,-3-4 1-16,-2 3-1 15,-3-2-1-15,-2-2-15 16,-6-6-7-16,5-4-55 16</inkml:trace>
  <inkml:trace contextRef="#ctx0" brushRef="#br0" timeOffset="25551.4883">17280 5779 156 0,'8'12'57'0,"-3"-10"-30"0,6 17-21 0,-6-12 17 15,3 7-10-15,0 5 0 0,3 9-1 16,-1-2 2 0,1 7-7-16,2 7 7 0,0-5 5 0,-2 5-1 15,-9-2-1-15,-2-3-5 16,0 3 0-16,-5-3-7 15,-3 5-3-15,-5-4-32 16,-6 1-15-16,-7-2-63 16</inkml:trace>
  <inkml:trace contextRef="#ctx0" brushRef="#br0" timeOffset="39213.5355">14417 4065 104 0,'0'0'41'0,"0"0"-22"0,3 0-16 15,-3 0 12 1,-3 0-5-16,1 0-3 15,-1 0-1-15,0 0-2 16,1 0 0-16,-1 0 0 16,-2 0 0-16,-1 0-2 15,1 0 1-15,0 0 0 0,-3 0 1 16,-3 0 2-16,1 0 1 0,-4 0 3 16,1 0-1-16,-3 0 2 15,0 0-4-15,1 0 1 16,-4 0-3-16,1 0 2 15,-1 0-2-15,0 0 0 16,1-5-3-16,-3 5-2 16,0 0 1-16,-1-2 1 15,-1-3 1-15,1 3 3 16,1-3-3-16,0-2-2 16,0 5 2-16,-3-3 0 15,0-2-1-15,1 2-2 16,-1 3 1-16,3-3-1 0,2-2-3 15,-5 7 2-15,3-2 1 16,0-3 2-16,2 5-3 16,1 0 0-16,-3 0 1 15,2 0 2-15,1 0-1 16,-4 5-1-16,4-3 1 16,-1 3-1-16,1-3 0 15,-1 3 0-15,1-3-3 16,-1 3 2-16,1-3 3 15,-1 3 1-15,1-5-4 16,-1 5-1-16,3-3 3 16,1-2 1-16,1 0 0 15,1 0-2-15,2 0 1 16,1 0-1-16,-1 5-3 0,3-5 2 16,0 2 1-16,3-2 0 15,0 0 0-15,2 0 0 16,1 5-3-16,-1-5 0 15,3 0 4-15,0 0 1 16,0 0-9-16,5 0-32 16,-2 0-3-1,2-5-15 1,-2 5-28-16,-1 0 24 16</inkml:trace>
  <inkml:trace contextRef="#ctx0" brushRef="#br0" timeOffset="39305.6463">13406 4020 48 0,'-5'-7'19'15,"-5"12"-10"-15,4-5 2 0,6 0 10 0</inkml:trace>
  <inkml:trace contextRef="#ctx0" brushRef="#br0" timeOffset="39545.1913">13377 4020 159 0,'-5'0'35'0,"0"0"-8"15,2 5-8-15,0-5-3 16,1 0 0-16,-1 0-8 15,1 0-3-15,2 0 1 0,0 0-1 16,0 0 2-16,0 0-2 16,5 2 2-16,0 3-2 15,3 2 2-15,0-2-2 0,0-3 0 16,0 5-3-16,0-2-2 16,2-3 1-16,1 5-1 15,0 5 0-15,-1-12 0 16,1 5-14-16,-3-3-5 15,-3-2-144 1,0-7 83 0</inkml:trace>
  <inkml:trace contextRef="#ctx0" brushRef="#br0" timeOffset="39815.3834">13335 3940 96 0,'-5'0'35'0,"2"5"-18"0,3-5 0 15,0 0 14-15,0 0-8 16,0 0 0-16,3 0-5 16,2 0 0-16,0-5-9 15,3 3-1-15,3-3-1 0,-1 3-3 16,1-3-3-16,2-2 0 15,3-2-1-15,3 4-7 16,2-2-3-16,3 7-54 16,-1 0-42-1,9 0 36-15</inkml:trace>
  <inkml:trace contextRef="#ctx0" brushRef="#br0" timeOffset="44030.5693">13541 3364 124 0,'3'-9'46'0,"0"1"-24"0,-1 4-13 0,-2 4 14 15,3-3 0-15,-3 3 1 16,0 0-11-16,0 0-3 16,0 0-6-16,3 3-1 0,2 1 3 15,0-1-5-15,3 4-1 16,0 0 0-16,0 0 0 15,5-2 0-15,0 2 2 16,1-7-1-16,2 0 2 16,-1 0-4-16,1 0 0 15,-2-7-1-15,-1 0 0 16,-3-5 4-16,1-2 1 16,-3 2-10-16,-3-2-3 15,-2 0 0-15,-3 0 4 0,-3 7-4 16,-2 0 2-16,-3 2 2 15,-3 5 1-15,1 7 5 16,-6 0 2-16,-3 5 4 16,4 2 1-16,1 0-1 15,1 2 1-15,2 1-2 16,4-3 0-16,-1 5-3 16,5 2 1-16,3-2-2 15,5-5 2-15,1-2-11 16,4-5-4-16,1 0-25 15,2 0-53 1,0-10 6-16</inkml:trace>
  <inkml:trace contextRef="#ctx0" brushRef="#br0" timeOffset="44216.6129">13780 3336 116 0,'7'4'44'0,"-4"-4"-24"0,-3 3-17 0,3 4 12 16,-1-2-5-16,6 4 0 15,0 3-4-15,0 2-1 16,3 0-3-16,-1 5-4 0,4 2 1 16,1-7-4-16,1 5 1 15,0-5-25 1,0-7-43-16,3 0 7 16</inkml:trace>
  <inkml:trace contextRef="#ctx0" brushRef="#br0" timeOffset="44408.5997">14002 3350 140 0,'-19'0'52'0,"14"7"-28"0,-6-7-17 15,6 7 13-15,-3 0-4 16,0-2 1-16,-2 6-7 16,-4-1-4-16,4 4-3 15,2 2-3-15,0-1 1 0,3-1-17 16,-1-5-4-16,4 3-41 15,2-5-33 1,5-2 34-16</inkml:trace>
  <inkml:trace contextRef="#ctx0" brushRef="#br0" timeOffset="44633.2335">14078 3310 136 0,'-2'5'52'0,"2"2"-28"0,0 2-19 0,0 0 13 16,-3 1-1-16,1 4-1 16,-1 5-4-16,0 2-2 15,1 5-6-15,-4 0-3 0,1 0 0 16,0 2-1-16,-3-7 2 16,3 0-14-16,2-2-5 15,3-5-24-15,0-7-49 16,5-2 13-16</inkml:trace>
  <inkml:trace contextRef="#ctx0" brushRef="#br0" timeOffset="44859.024">14121 3284 124 0,'8'0'46'0,"-3"16"-24"0,0-6-13 16,1-5 16-16,-1 2-5 15,0 0 0-15,1 7-7 16,-1 0-3-16,-3 0-5 16,-2-2 1-16,-5 7 0 0,-3-3 0 15,-2 3-1-15,-4 2-3 16,-1-5 1-16,-4 1-22 0,-2 2-7 16,2 0-58-1</inkml:trace>
  <inkml:trace contextRef="#ctx0" brushRef="#br0" timeOffset="45579.2089">13975 4265 112 0,'-5'7'44'0,"8"-7"-24"0,-1-12-8 0,1 12 13 15,2-7-9-15,3 0-2 16,0-5-4-16,5 3 1 16,1-5-6-16,-1-3 1 0,0 1 4 15,3-8-2-15,-3 8 3 16,-2-8-2-16,-3 8 0 0,0-3-3 15,-3 0-1 1,-2 5-1-16,-3 0 0 0,0 2-2 16,-3 3-2-16,0-3 1 15,1 10-1 1,-4-3 0-16,1 5 2 0,0 5-1 16,-1 4-1-16,1 5 1 15,0 5-1-15,-3 7 0 16,0 0 2-16,3-3 1 15,-1 8 1-15,1-3-5 16,2 0 1-16,1-2-11 16,4-2-5-16,4-8-34 15,-1-2-15-15,6-2-10 16</inkml:trace>
  <inkml:trace contextRef="#ctx0" brushRef="#br0" timeOffset="46074.1366">14203 4201 132 0,'-3'0'52'0,"3"10"-28"0,0-8-19 0,0 5 11 0,-5 0 2 16,0 5 3-16,2 0-9 16,-2 2-4-16,-1 2-5 15,4 1-3-15,-4-1 1 0,4 3-4 16,-1-5 2-16,3-2 1 15,0-5 2-15,3-5-3 16,5-4-2-16,0-10-5 16,2 3 0-16,1-3 2 15,-1-7 1-15,1 5 3 16,0 0 1-16,-3 2 7 16,-1 5 4-16,1 0 1 15,0 7 1-15,-2 5-2 0,-1-3-1 16,0 5-3-16,1 5-1 15,-1 0-3-15,0-3 1 16,3 5-7-16,0-2 1 16,3-5-30-16,2-7-11 15,5-2-34 1</inkml:trace>
  <inkml:trace contextRef="#ctx0" brushRef="#br0" timeOffset="46917.0214">14706 3992 148 0,'-3'0'57'0,"3"0"-30"0,-3 0-23 0,3 0 15 15,0 0-5-15,-2 5 2 16,-1-3-5-16,0 5-1 16,1 5-6-16,-4 2-1 0,1 7 3 15,0 5-1-15,0 2 2 16,-1 3-4-16,1 2-2 16,0-5 0-16,2 5-1 15,0-5-9-15,3 0-4 16,0-2-15-16,3 0-8 15,2-12-27 1,1 0-25-16,4-9 31 0</inkml:trace>
  <inkml:trace contextRef="#ctx0" brushRef="#br0" timeOffset="47186.5156">14796 4227 104 0,'-6'24'38'0,"4"-10"-20"0,-1 2-15 16,3-11 12-16,3 7-7 15,-1-5 0-15,1 0-2 16,2-5 1-16,0 5 0 16,1-14 3-16,-1 5-3 15,6-10 1-15,-3-2-5 0,-1 2-4 16,1-2 0-16,-2 0 1 0,-4 2 0 15,1-2-9-15,0 7-4 16,-1 0-22 0,1 0-36-16,2 2 9 15</inkml:trace>
  <inkml:trace contextRef="#ctx0" brushRef="#br0" timeOffset="47667.7144">14970 4107 132 0,'-3'-9'52'0,"6"4"-28"0,-6 5-17 0,3-2 15 16,0 2-9-16,0-5 0 15,0 12-5-15,0-2 0 0,0 2-5 16,0-5-4-16,0 10 0 0,3-5 3 16,-3 0 3-16,0 0-2 15,0 0 0-15,0 0 1 16,0 3 0-16,0-8 2 15,0 5 1-15,0 0-1 16,0 0-1-16,0 0-3 16,0-2 1-16,0 9 0 15,0 0 1-15,3 0-2 16,-3 10-2-16,0-3 1 16,-3 7 1-16,0-2 1 15,1 2 1-15,-3 3-5 16,-3-5 1-16,-3-3 0 15,0-4 0-15,1 0 2 0,-1-10 1 16,3-4 1-16,0-3 0 16,3-4 0-16,2-10 2 15,1-2-3-15,2-5 0 16,2-9-1-16,6 2-2 16,0 0 1-16,3 5-1 15,0 0 0-15,-1-5 0 16,3 7 0-16,1 5 0 15,-4 0-31-15,11 0-87 32</inkml:trace>
  <inkml:trace contextRef="#ctx0" brushRef="#br0" timeOffset="56026.5202">7586 12407 76 0,'0'-7'30'0,"0"7"-16"15,0 0-6-15,2 0 11 0,-2 0 0 16,0 0 1-16,0 0-3 16,6 0 0-16,-1 0-7 15,0 0-2-15,3 4 0 16,0-4 0-16,0 0-4 16,5 3-1-16,-2 2 1 0,-1-5-2 15,6 0-2-15,3 0 1 16,-1 7 1-16,3-7-8 15,1 0-3-15,1 0 9 16,4 0 6-16,2-7-2 0,3 2-2 16,2 2-1-16,3-1-1 15,-2 4 0-15,7 0 0 16,0-3 0-16,3-1 0 16,0 4-3-16,5 0 2 15,1 0 1-15,-1 0 2 16,6 0-1-16,-4 0 2 15,1 0-2-15,3 0-1 16,0-3-2-16,-1 3 1 16,1 0-1-16,-1 0 0 15,1-4-3-15,-1 8-1 16,4-1 7-16,-1 4 4 16,3-7-2-16,-1 4-2 15,4 4 0-15,-6-8 1 0,0 7-1 16,3-3-1-16,0-4 1 15,0 3 1-15,-3-3-3 16,3 0 0-16,0 0-4 16,0 4-1-16,2-4 5 15,1 0 5-15,-3 0-4 16,-1 3 0-16,1-3 2 16,-3 7 1-16,1-7-1 15,-1 4-2-15,0-4-2 16,-2 0 1-16,-3 0 1 15,2-4 2-15,1 4-1 16,-3-7-1-16,0 0-2 16,2 0-1-16,-2 0 2 0,-3-1 2 15,3 4 0-15,3-3 2 16,-1 4-4 0,1-1 0-16,-1 1-1 0,1-1-2 15,-3 4 0-15,0 0 3 16,2-3 2-16,-2-1 2 15,3 4-6-15,-3-5 0 16,2 5 1-16,-2 0 1 16,0 5 1-16,5-5 0 15,-2 0 0-15,0 0 0 16,-1 0-3-16,3 4 2 16,1-1 1-16,-7 1 2 0,1-1-1 15,3 4-1-15,-1 0 1 16,4-7-1-16,9 7 2 15,-1-2 1-15,-7 2-4 16,4-3-1-16,-1-1 1 16,6 1 0-16,-5-4 1 15,2 3 2-15,-3-3-3 16,-4 4 0-16,4-4 1 16,1 3 0-16,2-3 0 15,0 0 2-15,-3 0-1 16,-2 0 2-16,8 0-4 15,-3 0 0-15,0 4-1 16,-2-4 0-16,2 3 2 16,-5 1 0-16,2-4 0 0,-2 8 0 15,3-8 0-15,-3 4 0 16,2-1 0-16,-2-3 0 16,-6 4 0-16,-2-4 0 15,0 0-5-15,-2 0-1 16,-4-4-39-1,1 4-37-15,-3-7 20 16</inkml:trace>
  <inkml:trace contextRef="#ctx0" brushRef="#br0" timeOffset="58895.7902">17735 12412 96 0,'0'-5'38'0,"3"10"-20"0,5-17-8 0,-3 12 12 15,0 0-4-15,0 0 2 16,3 0-5-16,0 0-1 15,0 0-4-15,6 0-1 16,1 0-5-16,4 4-3 0,-1-1 0 16,4-6-1-16,-1 3 2 0,3 3-1 15,-1-3 2-15,9-3 0 16,-3 3 1-16,3-4 0 16,-3 4 0-16,0-7-2 15,8 7-2-15,0-7 5 16,-2 7 1-16,-1-7-5 15,0 4 0-15,4-1-1 16,1 4 0-16,-2 0-3 16,0 4 2-16,-2-1 1 15,-4-3 2-15,12 4-1 16,-4 3-1-16,-1 0 1 16,1-4-1-16,-2 9-3 15,3-12 2-15,2 7 1 16,1-7 0-16,-1 0 0 0,3 4 2 15,3-4-3-15,-3 0 0 16,-1 0 1-16,1 0 0 16,6-4 0-16,-6 4 0 15,2-7 0-15,-2 7 0 16,6-12 0-16,-6 12 2 16,0-10-1-16,0 6-1 15,0-3-2-15,5 7 1 16,-5-7 1-16,0 2 2 15,2 2-1-15,4-1-1 16,-1 1 1-16,0 3-1 16,3-4-3-16,-3 4 2 15,1 0-1-15,-1 0 0 0,0-3 4 16,3-1 1-16,0 4-6 16,3 0 0-16,2 4-12 15,-5-4-3-15,0 3-37 16,-3-3-39-1,5-7 25-15</inkml:trace>
  <inkml:trace contextRef="#ctx0" brushRef="#br0" timeOffset="65695.8006">21992 11581 160 0,'-5'0'60'0,"5"0"-32"0,0 0-17 16,0 0 18-16,0-4 0 0,0 4 5 15,0-3-12 1,0-1-5-16,0 8-10 0,0-1 8 0,-3 1 5 16,1-4-4-16,-6 12-1 15,5-5-3-15,-5 7 2 16,0-4-5-16,-8 8-3 16,3 4-3-16,-5 3-3 15,2 1-2-15,-6 7-1 16,4-4-7-16,-3 10-4 15,2-6-8-15,-2 0-1 16,3-7-15-16,2-5-3 16,2-2-27-1,4-24-51-15,-1 5 24 16</inkml:trace>
  <inkml:trace contextRef="#ctx0" brushRef="#br0" timeOffset="65953.3883">21865 11360 184 0,'19'-44'68'0,"-1"29"-36"0,-7-1-24 16,-6 11 18-16,-2-2-6 16,-1 7 0-16,1-4-5 15,0 4-1-15,5 4-8 16,-3 8 3-16,0 2 3 0,-5-5 0 16,8 17 1-16,-3-7-3 15,3 16-1-15,-2-4-5 16,2 11-3-16,0-9 0 15,2 14-1-15,-2-7-5 0,3 7-1 16,-1-4-13-16,6 1-5 16,-5-8-16-16,7 4-5 15,-5-7-55 1</inkml:trace>
  <inkml:trace contextRef="#ctx0" brushRef="#br0" timeOffset="66192.5984">22228 11617 132 0,'-11'-3'52'0,"11"6"-28"0,8-3-15 15,-8 0 14-15,5 0-2 16,6-3-1-16,-1 6-6 15,6-6-4-15,-2 6-5 16,1 1-4-16,-4-4 2 0,5 3-11 16,-6 1-2-16,-4 1-74 15</inkml:trace>
  <inkml:trace contextRef="#ctx0" brushRef="#br0" timeOffset="66371.0736">22172 11755 208 0,'0'12'77'0,"0"-12"-42"0,11-12-32 0,-9 12 17 16,4 0-10-16,2 0-1 15,5 0-10-15,11-7-1 16,-9 3 0-16,-4 4-30 0,8-7-11 16,7-1-40-1,0 1-24-15,4-4 53 16</inkml:trace>
  <inkml:trace contextRef="#ctx0" brushRef="#br0" timeOffset="66776.9817">22614 11581 176 0,'-5'3'68'0,"-1"1"-36"0,-2 8-20 0,8-5 19 0,-2-4-10 15,-4 4-1-15,4-7-8 16,2 0-2-16,0 0-6 15,2-3-1-15,4-9 3 0,2 5-3 16,2-7 0-16,1 3 3 16,7 1 3-16,1-4 2 15,-3-2 1-15,0 1-2 16,-3 6 1-16,-5-3 0 16,5 1 1-16,-8 3-2 15,6 1-1-15,-3 0-5 16,-3 5-1-16,-2-3-3 15,2 5-1-15,-5 0 1 16,3 7 2-16,-1 5-1 16,-2 2-1-16,0 0 1 15,0 15-1-15,0-4-3 0,-2 1 0 16,-1 3-9-16,-2-4-3 16,2 4-14-16,-2 4-4 15,0-3-14-15,-9-6-3 16,9 2-13-1,-8-8-42-15,2 1 19 16</inkml:trace>
  <inkml:trace contextRef="#ctx0" brushRef="#br0" timeOffset="66958.5551">22609 11871 164 0,'-8'0'63'0,"8"0"-34"0,-6-3-12 0,4 3 22 0,2 0-13 16,0 0-5-1,0 0-6-15,2 0-2 0,6 0-7 16,3 0-2-16,7 0 2 0,4 0-5 15,1 0-1-15,4 0-7 16,-1 0 0-16,6-4-15 16,-3 4-5-16,-2-3-30 15,2-2-12-15,3-2-7 16</inkml:trace>
  <inkml:trace contextRef="#ctx0" brushRef="#br0" timeOffset="83892.3676">16124 12350 156 0,'0'14'60'0,"2"-6"-32"0,4 13-31 15,-1-10 11-15,0 8-6 16,3 2 1-16,0 8-7 16,5 11 1-16,3 0 1 0,0 7 1 0,3 0 3 15,4 7-1-15,4 12-1 16,2 2 1-16,0 2 1 16,3-8-3-16,0 3-2 15,2-1 2-15,0-5 0 16,9 2 1-16,-1-7 2 15,3 5-3-15,3-12 0 16,-1-7 3-16,6-5 3 16,-3-4 0-16,-2-10 0 15,2-9-1-15,-2-5 0 16,0-5 2-16,2-9 3 16,-2-14 0-16,-1-8 2 15,1-15-2-15,-1-10 2 0,6-5-6 16,3-16-1-16,5-12-4 15,5-5-1-15,-3-2 1 16,1-3 0-16,2-1 0 16,-5 11 0-16,-3 7 0 15,-2 7 2-15,-6-3-1 16,-2 15 2-16,-6 7-2 16,-5 10-1-16,-5 8-15 15,-9 6-5-15,-4 9-131 31,-3 18 67-31</inkml:trace>
  <inkml:trace contextRef="#ctx0" brushRef="#br0" timeOffset="84822.0027">16809 13463 100 0,'-11'0'38'0,"3"0"-20"0,-5 0-12 0,5 7 9 16,-5-2 3-16,-3 2 1 15,-5 0-2-15,-5 7 2 0,-1 0-1 16,-5 0 0-16,3 5-9 15,-5 7-1-15,-1-5-1 0,-2 12-3 16,-2-5-1-16,-1 5 1 16,6 0 0-16,-1-7-2 15,1 2 1-15,5-7 0 16,2 3 1-16,3-8-2 16,3 3-2-16,3-7 3 15,5-3 0-15,2 3-1 16,3-5-2-16,3 0-2 15,5 0-1-15,2 0 2 16,6-2 0-16,6-3 1 0,4-2 2 16,6 0-1-16,8 0 2 15,7-2-2 1,6-5-1-16,6 0 1 0,7-5-1 16,5 5 0-16,6-5 0 15,5 3 0-15,0-3 0 16,-2-2 0-16,-6 7 2 15,0-5-6-15,-3-2-1 16,-2 0-16-16,-5 0-6 16,-6-5-37-1,-5 7-38-15,-5 3 29 16</inkml:trace>
  <inkml:trace contextRef="#ctx0" brushRef="#br0" timeOffset="85392.4246">16825 13423 120 0,'-16'0'46'0,"16"-3"-24"0,0 3-26 15,0 0 10-15,3-4-5 16,2 1 2-16,6-6 4 16,7 7 4-16,3-5 0 15,6 0 1-15,4-5-2 16,4-2 1-16,4 7-6 0,6-5-1 0,6 5 0 16,-1 0 0-16,3 0 2 15,2 0-3-15,-2 0 0 16,3 2 1-16,0-2 2 15,-1 4 1-15,-2-1 1 16,0-3-4-16,0 7-1 16,-3 0-1-16,-2 0 1 15,-3 0-2-15,-6 0 2 16,-2 0 0-16,-5 0 3 16,-5 0-1-16,-9 11 0 15,-5-3 1-15,-5 6 1 0,-8 0-1 16,-5 0 1-16,-6 7 0 15,-4 5 1-15,-9 0-4 16,-5 2-1-16,-3 3-1 16,-5-3 1-16,-5 12-4 15,-6 0 0-15,-2 7 1 16,-1 5 0-16,4-5-5 16,2-12 1-16,2 5-9 15,9-7-4-15,2-12-27 16,8-2-11-16,9-5-31 15</inkml:trace>
  <inkml:trace contextRef="#ctx0" brushRef="#br0" timeOffset="86804.7651">17526 13442 128 0,'-8'2'49'0,"5"-2"-26"0,-2 7-18 16,2-2 11-16,1-5-3 16,-1 7 2-16,1 0-6 15,-1 0-3-15,0 0-3 16,-2 0 0-16,2 2 0 0,1-2 1 15,-1-4 0-15,0 4-7 16,1-7-2-16,2 5 2 16,0-5 1-16,0-5 2 15,2 5 0-15,1-7 0 16,0 4 0-16,-1-4 0 0,4-2 2 16,-4 7-1-1,1-3-1-15,0 3 3 0,-1 2 0 16,-2 0-1-16,0 0 1 15,0 2 0-15,0 3 3 16,0-3-1-16,0 3 0 16,-2-1-1-16,-1-1 0 15,3-3-2-15,0 0 1 16,0-3-4-16,0-1 0 16,-3 4 1-16,3-5 0 15,0 5 0-15,0 0 0 16,0 5-3-16,0 2 0 15,0-3-5-15,0-1 0 16,0 4-34-16,3-7-53 16,2 5 9-1</inkml:trace>
  <inkml:trace contextRef="#ctx0" brushRef="#br0" timeOffset="87887.992">18211 13329 108 0,'-2'0'44'0,"2"0"-24"0,-3-3-13 15,3 3 15-15,0 3-7 16,-3-3 0-16,1 0-7 0,-1 0 0 15,0 0-5-15,1 0 0 16,-1 0 3-16,3 4-3 0,-3-4 0 16,3 0-3-16,0 0-1 15,0 0 1-15,0 0 0 16,0 0-3-16,0 0 2 16,0 0-6-16,0 0-3 15,0 0-21 1,0 0-47-16,0 0 4 15</inkml:trace>
  <inkml:trace contextRef="#ctx0" brushRef="#br0" timeOffset="88681.0944">18190 13315 132 0,'-3'0'49'0,"3"2"-26"16,-2 3-16-16,2-1 15 0,-3-1-4 15,1 4 1-15,-1 5-1 16,-2-3-2-16,-1 3-8 16,1 2 1-16,0 0 4 0,-1 5-7 15,1 2-3-15,0-2-2 16,2 7-1-16,1-8-3 16,2-1 2-16,2-3 1 15,1 5 2-15,5-5-3 16,0-2-2-16,2-5 2 15,1 4 2-15,5-11-5 0,2-4-1 16,1-3 2 0,-3 0 1-16,2 0-1 0,-2-5 2 15,0-7 1-15,-3 3 2 16,0-10 1-16,-2 5 1 16,-6-3 0-16,1 3 2 15,-6 0-1-15,-3 2 0 16,0 5-6-16,-2 0 1 15,0 2-27-15,-1 5-9 16,1 0-50 0,2 4-23-16,1-1 55 15</inkml:trace>
  <inkml:trace contextRef="#ctx0" brushRef="#br0" timeOffset="89491.3998">18169 13388 172 0,'-11'2'66'0,"11"3"-36"0,-2-5-26 0,2 0 15 0,0 7-11 15,0-7-4-15,0 2-6 16,0-2 1-16,0 0 1 16,0 0-3-16,5 0 2 0,0 0-1 15,1 0 0-15,-1 0 2 16,0-2 0-16,3 2 0 16,-3-5 2-16,1 5-1 15,-4 0-1-15,4-2 1 16,-6 2-1-16,0 0 2 15,0 0 1-15,0 0-4 16,0 0 1-16,0 0 0 0,0 2 2 16,0 3-3-16,0-5 0 15,0 0 1-15,0 0 0 16,0 0 0-16,0 0 0 16,0 0-3-16,0 0 0 15,0 0-5-15,0 0 0 16,0 0 2-16,0 0 1 15,0 0 0-15,0 0 4 16,0 0-5-16,0 0 2 16,0 0-7-16,0 0-1 15,0 0-4-15,0 0-3 16,0 0 0 0,0-5-21-16,0 5 2 0,0-2 2 15,0 2 2-15</inkml:trace>
  <inkml:trace contextRef="#ctx0" brushRef="#br0" timeOffset="89988.4684">18309 13169 140 0,'-2'-7'52'0,"-1"11"-28"0,0-4-28 16,1 3 54-16,-1 2-5 15,0 4-10 1,1 3-20-16,-6 2-3 0,2-2 1 16,1 2-1-16,-5 4 3 15,2-1-4-15,0 6-1 16,0-1-2-16,0-1 2 16,0 0-1-16,0 12 2 0,-3-3-4 15,3-6-2 1,-2 9-5-16,-1-7 0 15,1 2 0-15,-1 5 2 0,0 0-3 16,4 0 0-16,-1 0-8 16,2-7-2-16,-2-3-10 15,6-4-4-15,-1-5-13 16,0-7-6-16,3-2-18 16,0-5-48-1,6-5 19-15</inkml:trace>
  <inkml:trace contextRef="#ctx0" brushRef="#br0" timeOffset="90723.1502">18248 13315 84 0,'0'-7'33'0,"0"7"-18"0,0-5 0 16,3 5 15-16,-3 0-1 16,0 0 1-16,0 0-6 15,0 0-3-15,0-2-5 16,0-3-2-16,0 5-8 15,-3 0 0-15,-2 0 4 0,2-3-4 16,1 3-1-16,-4 0 0 16,4 0-1-16,-1 0 0 15,-2 0 2-15,2 0-1 16,-2 3 2-16,0-3-2 0,-1 0 0 16,1 5-3-16,0-3 1 15,-1-2 0-15,-1 5 1 16,1 2 0-16,-2-5 0 15,0 3 0-15,0 2 2 16,3 0-3-16,0 0 0 16,-3 0-1-16,3 0 1 15,-1 5 0-15,-2-5 1 16,3 5-2-16,0-5 1 16,0 2-4-16,-1 7 0 15,6-6-1-15,0 4 0 16,0-2 2-16,3-1 2 15,2-1-3-15,0 2-2 0,3 2 2 16,3-2 0-16,-3-3-2 16,-3-2 2-16,3 5-15 15,0-5-4-15,0-2-54 16,3-10-61 0,-3-2 33-16</inkml:trace>
  <inkml:trace contextRef="#ctx0" brushRef="#br0" timeOffset="92240.1813">17989 13216 132 0,'-3'0'49'0,"3"0"-26"0,0 0-27 15,0-3 45-15,-2-4-15 0,-1-4-10 16,0 6-5-16,3-2-7 16,-2-2 2-16,2 1 3 0,0-3-3 15,0-3 2-15,0-5-3 16,0 0 2-16,0-2 0 16,0 4 1-16,0-6-2 15,0-5-1-15,0 6-3 16,-3-1 1-16,3 2 0 15,0 2 3-15,0 2-3 16,0-1 0-16,0 4-1 16,0-5 1-16,0 5-4 15,0 2 0-15,0 2 1 0,0-1 0 16,3 1 0-16,-3 1 0 16,2 2 0-16,-2 0 0 15,3 0 0-15,-3 0 2 16,0 0-3-16,0 0 0 15,0 2 1-15,0-5 0 16,0 6 0-16,0-3 2 16,0 4-1-16,0-1-1 15,0-3 1-15,0 2-1 16,-3 2 0-16,1 3 0 16,2-4-3-16,-3 4 2 15,3-3 1-15,0-1 2 16,0 4-3-16,0-3 0 0,0-1 1 15,0 4 2 1,0-3-1-16,0-1-1 0,0 4-2 16,0 0 1-16,0 0 1 15,0 0 2-15,0 0-1 16,0 0-1-16,-2 0 3 16,-1 0 0-16,0 4 1 15,1-1 0-15,-4 4-2 16,1 0-2-16,0 0 1 15,-3 5 1-15,0-5-1 16,0 0 2-16,3-3-9 16,-1 6-1-16,1-10-9 15,0 7-3-15,2-2-30 16,0-5 7 0,3 0 2-16,0 0 8 15,3 0-1-15,0-5 15 16,-1-2 9-16,4 7 8 15,-1-7 11-15,-2 4 3 16,-1-1 2-16,1 1 4 16,0-1-2-16,-1 4 1 15,1-3 0-15,-1 3-2 16,4 0-8-16,-4 0-3 0,4 0-1 16,-1 3 2-16,0-3 3 15,3 4 0-15,0-1 0 16,0-3-1-16,0 4 2 15,0 3-3-15,0-4 1 0,0-3-5 16,-3 5-2-16,0 2 0 16,1 0-1-16,2 0 0 15,0 0 2-15,2 5-14 16,1-5-7-16,-1 7-56 16,4-3-46-1,-4 4 45-15</inkml:trace>
  <inkml:trace contextRef="#ctx0" brushRef="#br0" timeOffset="93394.8275">17523 12748 132 0,'-2'0'49'0,"2"5"-26"0,-3-3-12 0,3-2 18 15,0 5-6-15,-3-5 1 16,1 0-9-16,-1 7-2 16,0-7-7-16,1 0-2 0,-1 4 2 15,1-4-5-15,2 0-3 16,0 0 3-1,0 0-1-15,0 0 0 16,0 0-2-16,0 0 1 0,0 0 1 16,0 0 2-16,0 0-3 15,2 0-2 1,1 0 4-16,-3 0 1 0,0 0-3 16,0 0 1-16,0 0-2 15,0 0-2-15,0 0-22 16,0 0-7-16</inkml:trace>
  <inkml:trace contextRef="#ctx0" brushRef="#br0" timeOffset="93964.5886">17492 12788 104 0,'-6'0'38'0,"6"-7"-20"0,0 11-12 0,0-4 11 16,0 0-7-16,0 0-5 16,3 8-4-1</inkml:trace>
  <inkml:trace contextRef="#ctx0" brushRef="#br0" timeOffset="94024.7227">17494 12800 193 0,'3'7'-10'15,"2"-3"-43"-15</inkml:trace>
  <inkml:trace contextRef="#ctx0" brushRef="#br0" timeOffset="94590.8988">17505 12760 132 0,'0'0'49'0,"0"0"-26"0,0 0-18 16,0 0 11-16,0 0-9 15,0 0-2-15,0 0-1 16,5 0 0-16,-2 0-2 15,2 0-4-15,0 0 1 0,1 0 1 16,-1 0 0-16,-2 0-3 16,2 0 2-16,-2 7-23 15,-1-7-51 1,3 0-3-16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2-09T15:20:02.96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7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1" units="1/dev"/>
        </inkml:channelProperties>
      </inkml:inkSource>
      <inkml:timestamp xml:id="ts1" timeString="2017-12-09T15:21:50.431"/>
    </inkml:context>
  </inkml:definitions>
  <inkml:trace contextRef="#ctx0" brushRef="#br0">2622 5351 108 0,'-16'-9'41'0,"16"4"-22"0,-2 0-20 0,2 5 7 16,0-2-2-16,0 2 0 15,0-5-2-15,2 5-2 16,1-2 1-16,2-3 1 15,3 5-3-15,0 0 0 0,3-2 1 16,-1-3 0-16,6 5-3 16,3-2 0-16,2 2 4 15,3 0 3-15,2 0-1 16,3 2-2-16,0-2 0 16,6 0 1-16,7 0-3 15,-2 0 0-15,10 0 1 16,-3 5 2-16,6-3-1 15,0-2-1-15,11 5 1 16,-3-5-1-16,13 0 0 16,-3-5 0-16,-2 5 0 15,5 0 2-15,3 0-1 16,5 0 2-16,-3-2-2 16,3 2-1-16,3 0 3 0,2-5 0 15,3 5-1-15,0 0 1 16,-3-2-4-16,1 2 0 15,2-5 1-15,-3 5 0 0,-2 0 0 16,2 0 0-16,0-2 2 16,3-3-1-16,-5 5 2 15,-3 0-2-15,3 0-1 16,-3 0-2-16,2 0 1 16,19 5 3-16,-10-3 1 15,2 5 1-15,-5-2 0 16,-5-3-2-16,-3 5 1 15,-5 0-2-15,2 3 2 16,0-3-2-16,1 0 2 16,-3-5-2-16,-3 5 2 0,0-2 2 15,2-3 4-15,-1 8-6 16,-1-8-4-16,0 5 2 16,-3-2 1-16,3 4 0 15,3-2-2-15,0-7 1 16,-3 5 1-16,-3-3-3 15,1 3 0-15,2-5 1 16,0 0 0-16,0-5 0 16,-3 10 2-16,-2-5 1 15,8 0 3-15,-3 0-3 16,0 5-2-16,-3-3 0 16,-2-2 1-16,3 0-3 0,2 0 0 15,0 0 1-15,0 5 0 16,3 2 0-16,-6-5 2 15,6 3-3-15,2-5 0 16,1 2 1-16,-4 3 2 16,1-5-3-16,5 0 0 15,3 0 1-15,2 0 2 16,-2 0-1-16,-3 0 2 16,5 0-2-16,3-5-1 15,-3 5-2-15,3 5 1 16,6-3-37-1,9 3-56-15,-9 7 9 16</inkml:trace>
  <inkml:trace contextRef="#ctx0" brushRef="#br0" timeOffset="5118.0107">2249 11407 88 0,'13'-4'33'0,"-2"1"-18"0,13-4-11 0,-14 7 8 0,3-5-7 15,3 5-1-15,0-7-4 16,3 5-1-16,7-5 1 16,-5-2 0-16,6 2 2 15,2-1 3-15,3 1 2 16,2 0 3-16,6 0-3 16,2-4-2-16,3 3 0 15,3-1 1-15,5-3-5 16,2 5-1-16,6 0 0 15,0 3 0-15,2-4 0 16,6 1 0-16,0-7 2 0,2 3-3 16,9 3 0-16,-4 1-1 15,9 0 0-15,-3-2 2 0,3 4 0 16,2 5 0-16,6 0 0 16,-3 0 2-16,0 0 1 15,5 0-4-15,3 0 1 16,-3-4 0-16,-2 1 2 15,2-2-3-15,-3-2-2 16,1-2 4-16,2-3 1 16,1 5-3-16,-1 0 1 15,0-5 0-15,-2 5 0 16,-1 5-5-16,4-3 1 16,23-2 2-16,-14 0 1 15,-1 2 5-15,-4 3 2 16,-5-3-7-16,-2-2-4 15,-3 7 5-15,-3-2 4 0,6-3 0 16,5 5 3-16,-8 0-4 16,0 5 0-16,2-3-1 15,6 3-2-15,-3-3-2 16,1-2 1-16,7 5 1 16,-3-3 2-16,1-2 1 15,0 0 1-15,4 0 0 16,4 0 0-16,-1-2-2 15,9 2-2-15,-6 0 1 16,8 0 1-16,0 0-1 16,3 0 2-16,2-5-4 15,3 5 0-15,3 0 3 16,2-2 1-16,-2-3 5 0,7 5 3 16,3 0-4-16,-5 0 1 15,3 0-5-15,2 0 0 16,6 0-1-16,-6 0-2 15,0-2 1-15,3 2 1 16,-3 0-3-16,-2 0 0 16,2 0 1-16,-5 0 2 15,0 0-1-15,0 0-1 16,-3 0 1-16,0-5 1 16,-2 5 1-16,-6 0 3 15,1 0-5-15,-6 0-1 16,3 5 2-16,2-3 1 15,-10-2-1-15,-6 5-2 16,-2-3-2-16,0 5 1 0,-11-2 1 16,-5-5 0-16,3 7 2 15,-14-2 1-15,-7-3-10 16,2 3-5-16,-6-3-8 16,-4 5-2-16,-9-2-6 15,1 2-2-15,-8-4-26 16,-6 1-18-1,-5 3 35-15</inkml:trace>
  <inkml:trace contextRef="#ctx0" brushRef="#br0" timeOffset="31946.5252">4964 9065 52 0,'-6'0'22'0,"4"0"-12"0,-4 7-1 0,4-7 9 15,-1 5 3-15,0-3 4 16,-2 5-11-16,0 0-3 16,0 0-7-16,-3 0-3 15,2 5 0-15,-2 2 1 16,0-2 1-16,-2 2 3 15,-1 0 1-15,1-2 3 16,2 2-3-16,-3 5-2 16,1 2-2-16,-1 0 0 0,3 5 0 15,-3 2-1-15,4-2-2 16,-1 7 1-16,0-5 1 0,0 5-1 16,2 0-1-16,1-7 1 15,3 2-1-15,2-7 0 16,0 3 0-16,5-3 0 15,0 7 0-15,3-2 0 16,3 7 0-16,-1-5-3 16,1-2 2-16,5 2 1 15,2 3 0-15,1-3 0 16,-1-2 2-16,6 0-3 16,2-5 0-16,4 0 1 15,4 0 0-15,0-2-3 16,3-5 2-16,0-2 1 15,3-5 2-15,-3 5-3 0,-2-3-2 16,2 3 2-16,2-5 0 16,1 5-4-16,-3-10 1 15,3-2-3-15,-1-7 2 16,-4 0 1-16,-1-5-1 16,1-2 1-16,-9-5 0 15,1-4 5-15,-4-3 1 16,-1-14 2-16,-7 0 2 15,-1 0-3-15,-4-7 0 16,-2 7-1-16,-3-7 1 16,-2 0 0-16,-3 0 1 15,-5-5 2-15,-3-2 1 16,0 5-1-16,-3 4 1 0,-2 5-2 16,0 7 2-16,-6 0-2 15,1 5 2-15,-3 0-2 16,-1 2 0-16,1 5-6 15,-2 2 1-15,-1 5 0 16,3 2 2-16,-1 3-3 16,4-1-2-16,2 8-3 15,3-3 1-15,0-2-13 16,5 7-3-16</inkml:trace>
  <inkml:trace contextRef="#ctx0" brushRef="#br0" timeOffset="40713.06">1561 6120 148 0,'-11'-14'57'0,"11"9"-30"0,3-2-34 16,2 7 8-16,-2 0 0 15,5-2 1-15,0-3 2 16,3-2 0-16,-1 7-2 16,6-2-4-16,-5 2 1 0,-1 0-1 15,3 2 0-15,-2 3 4 16,-3 2 1-16,-5 2-1 16,-1 10-2-16,-2 2-4 0,-2 5-2 15,-1 0 3-15,3 0 3 16,-5-2-1-16,2 1-2 15,3-1 2-15,-5-8 0 16,10 3-2-16,-5-5 2 16,8-2 1-16,-5-2 0 15,4-3 0-15,4 2 2 16,5-2-1-16,-5 0 2 16,4 0 0-16,-4 3 1 15,0-3-2-15,-6 11 1 16,-5 4 4-16,-5 11 6 15,-3-1-1-15,-3 1 3 16,0 3-4-16,1-3-1 16,2 0-6-16,3-8-3 0,2-3-3 15,0-8-1-15,3 2-3 16,0-2-1-16,3-4-23 16,0 1-8-16,2 1-33 15</inkml:trace>
  <inkml:trace contextRef="#ctx0" brushRef="#br0" timeOffset="41105.7535">2072 6254 168 0,'0'0'63'0,"0"0"-34"0,2 0-30 0,-2 0 15 15,8 0-6-15,-5 0 1 16,5-2-3-16,2-3-1 16,4 1-3-16,-1 1-2 0,3-1 1 0,-6-4-1 15,6 1 0-15,-8 7 2 16,3 0 1-16,-3 7-21 16,-8 1-10-16,0 3-37 15,-8 8-29 1,-3 2 34-16</inkml:trace>
  <inkml:trace contextRef="#ctx0" brushRef="#br0" timeOffset="41239.909">2082 6443 148 0,'-8'11'57'0,"8"-11"-30"0,3 0-18 15,2-4 14-15,-5 4-7 16,8-3-1-16,-2-1-5 16,7-4-1-16,5-1-5 15,1-3-5-15,2-2 0 0,3 0-30 0,2-2-14 16,1 6-32-1</inkml:trace>
  <inkml:trace contextRef="#ctx0" brushRef="#br0" timeOffset="41798.4669">2535 5974 104 0,'0'0'41'0,"5"-2"-22"0,6-5-16 0,-3 2 10 15,-1 3-6-15,4-3 1 16,2-4-1-16,1 0 1 15,-1 1-4-15,0 1-1 16,0 0-3-16,0 0-1 16,1 5-17-16,-4-3-8 0,3 5-28 15,-5 5-11-15</inkml:trace>
  <inkml:trace contextRef="#ctx0" brushRef="#br0" timeOffset="42155.2939">2617 6031 108 0,'0'9'41'0,"5"-4"-22"0,-5 4-5 15,3 3 15-15,-1 2-8 16,1 7 1-16,0 10-4 0,5 2-2 15,-8 7-8-15,7 2-3 16,-4 3 1-16,2-3 1 0,1 3 1 16,-1-3 0-16,0-6 0 15,3 1 0-15,0-9 0 16,0-6-2-16,3 1-1 16,-1-6-1-16,4-6 0 15,-4 3-2-15,6-6-2 16,-3-1 1-16,0-7-1 15,1 0 0-15,-4 0 2 16,3-10-25-16,-5-4-10 16,3-2-65-1</inkml:trace>
  <inkml:trace contextRef="#ctx0" brushRef="#br0" timeOffset="42741.511">3109 6221 152 0,'-11'0'57'0,"9"0"-30"0,-4 0-18 0,1-7 14 16,2 0-7-16,-2-7 1 15,0-5-8-15,-3-6-1 16,0 3-4-16,0-4-1 0,0-6 1 16,3-4 4-16,-1 3 3 15,4-7 0-15,-3 0 3 0,2 0-5 16,3 5-3-16,3 2-1 16,2 5 1-16,0 2-5 15,3 7-3-15,0 0 1 16,3 10 0-16,2-3 1 15,0 12 2-15,0 0-1 16,1 7 2-16,-4 0-2 16,-2 10-1-16,-3-3 3 15,-2 0 0-15,-3 0-4 16,-3 7 1-16,-10-2-2 16,3 0-2-16,-1-3-8 15,0 3-3-15,-2-7-21 16,3-3-9-16,2 3-47 15</inkml:trace>
  <inkml:trace contextRef="#ctx0" brushRef="#br0" timeOffset="43297.2098">3143 6631 140 0,'-8'-7'55'0,"3"0"-30"0,2-1-16 15,3 8 16-15,0-7-8 16,0 0 1-16,0-4-7 16,3 1 1-16,2-4-7 15,-2-5 1-15,5 8 4 0,2-4-4 16,1 1-1-16,2 7-2 15,1-5 0-15,1 5 0 0,1 0 1 16,3 5-2 0,-6 2 1-16,3 0-2 0,0 9-1 15,0 3 1-15,-3 2 1 16,-3 5 1-16,-2 2 3 16,-2 5-5-16,-12-5-3 15,4 8 1-15,-6-4 0 16,0-3 1-16,0 1 0 15,0-6 0-15,-3-3 2 16,1-3-12-16,-1-4-3 16,1-9-38-16,2-10-17 15,2 1-13-15</inkml:trace>
  <inkml:trace contextRef="#ctx0" brushRef="#br0" timeOffset="43551.2738">3302 6268 124 0,'0'-2'49'0,"0"2"-26"0,-3 2-9 15,3-2 15-15,0 8-5 16,-2 3 0-16,2 1-4 16,-6 5-1-16,4 1-10 15,-4 11-1-15,1-4-1 0,-3 8-3 16,0 7-1-16,0 3-1 15,-2 1 1-15,-1 8-2 16,3-5 2-16,0-5-9 0,0-9-3 16,6-4-28-16,-6-4-14 15,8-10-35 1</inkml:trace>
  <inkml:trace contextRef="#ctx0" brushRef="#br0" timeOffset="44136.8247">3569 5812 112 0,'0'-7'44'0,"3"2"-24"0,2 3-15 16,3-3 11-16,-3 5-1 16,3-2 1-16,3-3 0 15,0 3 0-15,2-3-8 0,3 3-1 0,-8-3 3 16,2 5 0-16,1 7 2 16,-3 0 0-16,0 7 0 15,0 3-2-15,2 6-1 16,1 10-5-16,-1 5-1 15,1 4-1-15,-1 12-2 16,4 8 1-16,2 10 1 16,-9-1-1-16,4-3-1 15,-3 0 1-15,0-2 1 16,-5-7 8-16,-3-2 3 16,-3-3-6-16,-5-10-2 15,-5-1-1-15,0-10 2 0,-6-8-23 16,-5-3-10-16,6 1-69 15,-9-6-40 1,6-10 56-16</inkml:trace>
  <inkml:trace contextRef="#ctx0" brushRef="#br0" timeOffset="57783.6784">6048 9923 108 0,'-10'5'41'0,"5"-5"-22"0,2 2-9 16,3 3 14-16,-3-5-9 15,1 0-1-15,-1 0-2 16,3 0 2-16,0 0-7 16,0 0-4-16,0 0-2 0,0 0-1 15,3 5 2-15,2-3 1 16,3-2 1-16,0 5 0 15,5-3 0-15,3-2 0 16,0 5 0-16,2-3-2 16,3 3 1-16,3-3-2 15,3-2-1-15,-1 5 1 16,9-3 1-16,-1 3-3 0,0-5 0 16,1 7 1-16,7-7 0 15,0 5 0-15,3-3 0 16,0-2 0-16,3 7 2 15,0-7-8-15,-1 5-1 16,3-3-29-16,6-4-12 16,2-3-21-1</inkml:trace>
  <inkml:trace contextRef="#ctx0" brushRef="#br0" timeOffset="66266.2659">15769 8571 112 0,'-8'-2'44'0,"6"2"-24"16,-6 0-19-16,5 0 11 0,0 0-6 16,1 0 2-16,-4 0 1 15,4 0 5-15,-1 0-6 16,0 0-2-16,1 0-3 15,2 0 2-15,0 0 1 0,5 0 0 16,0 0-1-16,3 2 1 16,3-2 1-16,5 0-1 15,2 0 1-15,4 0 0 16,-1 0 3-16,5 0-3 16,3 0-2-16,0 0 0 15,6 0-1-15,2 0-2 16,5 0 1-16,6 0-2 0,-1-2 2 15,6-3-2-15,0 5 2 16,5 0 0-16,1 0 1 16,4 0-5-16,3 0 1 15,3 0 0-15,0 0 2 16,5 5 1-16,0-3 3 16,0-2-3-16,0 7-2 15,0 0 0-15,3 2-1 16,-3-1 0-16,8 1 0 15,0-2 0-15,0 0 0 16,3-2 0-16,-1 2 0 16,4 0 0-16,-1 0 0 15,3 0 0-15,-5 0 0 16,5 0 0-16,2 2 0 0,4-6 0 16,-7 4 0-16,7-2 0 15,-6-3 0-15,-3-2 0 16,3 5 0-16,-5-3-3 15,7-2 2-15,19 0 1 16,-13 0 2-16,-5 0-3 16,-8-2-2-16,2-3-1 15,-5 3 3-15,-5-5-2 16,-3-1-1-16,2-1 3 16,-2 2 0-16,1 0 1 15,-4-7 2-15,-5 7-1 16,0-7-1-16,-2 2 1 0,-3 5-1 15,5-3-3-15,-5-1 2 16,2 6 1 0,-7 3 0-16,-1-3 0 0,-2 5 0 15,-3-2-3-15,3-3 2 16,0 5 1-16,0-2 2 16,0-3-1-16,-5 2-1 15,2 6 1-15,-2-3 1 16,-3 0-3-16,2 0 0 15,6 0 1-15,-3 5 0 16,1-5 0-16,-1 0 0 16,3 2 2-16,-5-2 1 15,2 5-4-15,5-5 1 0,1-5-2 16,5 5 0-16,-6-2 2 16,4-3 2-16,1 5-1 15,-7 0 2-15,16-7-4 16,-5 7-2-16,-1-5 2 15,6 3 2-15,-6 2-2 16,1-5 0-16,7 5 1 16,-2-2 2-16,0-3-1 15,5 5-1-15,-5-2-2 16,-3-3 1-16,5 5 1 16,3-2 0-16,-5 2 0 15,-3 0 2-15,1-5-1 16,1 5 2-16,4 0-4 15,-1 0 0-15,-2 0-1 0,-3-3 0 16,3-1 4-16,8 1 1 16,-6-1-4-16,1 4 1 15,-4-7 0-15,-2 7 2 16,3-5-6-16,-3 3 1 16,-2-3 1-16,-3 5 1 15,-6-2-4-15,6 2-1 16,-5-5-6-16,-3 5-3 15,-6 0-24-15,4 0-10 16,-4 5-24 0</inkml:trace>
  <inkml:trace contextRef="#ctx0" brushRef="#br0" timeOffset="88260.7274">3228 6038 36 0,'0'0'13'0,"3"0"-6"0,-1 0 0 0,-2 0 9 0,0 0 1 16,0 0-1-16,0 0-6 16,0 0-2-16,0 0 2 15,0 0 1-15,0 0-8 16,0 0-3-16,0 0-4 15,0 0 3-15,0 0-40 16,3 0-17-16</inkml:trace>
  <inkml:trace contextRef="#ctx0" brushRef="#br0" timeOffset="96577.2657">8279 10391 76 0,'-3'0'30'0,"3"5"-16"0,-2-5-3 16,2 0 12-16,0 2-1 15,-3-2-1-15,0 5-9 16,1 2-5-16,-1-7-4 16,0 7 0-16,1-2-2 15,-1-3 2-15,0 5 0 0,1 0-1 16,-1 0-2-16,3-2 1 15,0-3-1-15,0 3-3 16,0-5 2-16,3 7 1 16,-1-7 0-16,4 5 0 0,-1-5 0 15,3 0 0-15,0 0 2 16,0-5-3-16,0 5-2 16,-3-2 4-16,0-3 1 15,1 5 2-15,-1-7 2 16,0 7 1-16,-2-7 1 15,-1-5-2 1,-2 5-4-16,0 5-1 16,0-3-3-16,-2-2 1 15,-1 2-12-15,3 3-5 16,-2-3-21 0,2 3-36-16,0-3 11 15</inkml:trace>
  <inkml:trace contextRef="#ctx0" brushRef="#br0" timeOffset="106637.5278">15716 8484 192 0,'-8'30'71'0,"6"-13"-38"16,-1 14-41-16,3-15 12 0,-3 10-48 15,1 7-18-15,2 2-7 16,0 5 2-16</inkml:trace>
  <inkml:trace contextRef="#ctx1" brushRef="#br0">24818 11595 0</inkml:trace>
  <inkml:trace contextRef="#ctx0" brushRef="#br0" timeOffset="107731.9421">24368 8437 120 0,'0'-21'46'0,"0"21"-24"0,0-19-17 0,0 12 11 15,5 4-5-15,-2-1 1 16,-3-3-1-16,0 2 1 16,3 3-6-16,-3 2 0 0,0-5 4 15,5 5 0-15,-5 0 2 16,0 0-4-16,0 0 0 15,3 5 1-15,-3 2 5 16,5 0-4-16,-2 5 2 16,-3 2-5-16,2 0 1 15,4 0-3-15,-4 0 0 16,-2 2-3-16,8 1-2 16,-8-3-2-16,5 10 1 0,-2-3-19 15,-3 7-7-15,3-2-30 16</inkml:trace>
  <inkml:trace contextRef="#ctx0" brushRef="#br0" timeOffset="108798.4915">15616 8517 140 0,'13'0'52'0,"-8"0"-28"0,8 5-17 16,-7-3 15-16,-1-2-7 16,0 5 2-16,1-3-10 15,-1-2-2-15,0 5-3 16,1-3-2-16,-4-2 1 0,1 5-6 15,-1-3 1-15,1 3 2 16,0-1 3-16,-3-4 0 16,2 3 2-16,-2-3 2 15,0 0 2-15,3 5 3 0,-3-5 1 16,0 0-3-16,0 0-3 16,0 0-2-16,0 0 0 15,-3 0-4-15,3 0 0 16,0 2-4-16,-2-2-1 15,-4 0 3 1,4 0-3-16,-1 0 1 16,1 0-10-16,-1 0-6 15,3 0-59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2-09T15:23:13.3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8027 6294 44 0,'0'0'19'0,"0"0"-10"0,0 0-2 16,0 0 9-16,0 0-2 0,0 0 2 16,0 0-7-1,0 0-3-15,3 0 1 0,0 0 0 16,2-2-3-16,0 2-1 16,1-5 1-16,-1 5 0 15,3 0-2-15,-3-4 1 16,3 1 2-16,0 3 4 15,0 0-2-15,0 0-2 16,0 0-5-16,0 0 0 16,0 0 0-16,0 0 0 15,-3 0 0-15,3 3 2 16,0 1-3-16,0-4 0 16,0 7 1-16,2-2 2 15,4-3-3-15,-1 5 0 0,3 1-1 16,-1-1 0-16,4 0 2 15,0-3 0-15,2 3 0 16,0-2 2-16,3-3-1 16,-1 5-1-16,1 1 1 15,0-4 1-15,0-1-3 16,0 1-2-16,-3 3 2 16,3-2 0-16,2-3 1 15,3 3 0-15,0-3 0 16,3-2 2-16,0 0-3 15,0 0 0-15,-1 0 1 16,1 0 2-16,-3-2-3 0,3-3 0 16,-3 5 1-16,0 0 2 15,0-2-1 1,0-3-1-16,3 5-2 0,3-2 1 16,-1-3 1-16,0 5 0 15,1 0 0-15,-1 0 0 16,1-4-3-16,-4 1 2 15,1 3 3-15,-3 0 1 16,0 0-1-16,0 0-2 16,3 0 1-16,0 0-1 15,2 0-3-15,-2 0 2 16,2 0 1-16,-2 0 2 16,0 0-3-16,0 0 0 0,-1 0 1 15,1 0 2 1,-3 0-3-16,-2 0-2 0,2 0 4 15,5 0 1-15,-2 0 0 16,0 0-2 0,-1 0 1-16,4 0-1 0,-3-4-3 15,-1 4 2-15,1-3 1 16,-3-2 0-16,0 3-3 16,-2 2 2-16,-3-5 1 15,-3 5 2-15,3-2 1 16,-1-3 1-16,4 5-5 15,-1-2-1-15,1-3 1 16,-3-2 2-16,-1 7 0 16,1-4 2-16,0-3-2 15,0 7 2-15,-3-3-4 16,5-2-2-16,-4-2-1 0,1 7 0 16,-4-2-50-16,-3-3-22 15</inkml:trace>
  <inkml:trace contextRef="#ctx0" brushRef="#br0" timeOffset="23614.9305">18574 4119 192 0,'-8'14'71'0,"5"-14"-38"0,3 12-36 0,0-10 13 0,0 5-5 16,0 5 0-16,0 0-3 16,3 2-2-16,-1 0 1 15,4 7-1-15,-1 5 0 0,0 7 0 16,3 7 0-16,3 7 2 16,-1 5 1-16,4 9-4 15,-1 2-1-15,3 10 5 16,0 0 3-16,2 7 1 15,3 0 1-15,3 0-2 16,3-5-1-16,2-2-3 16,5 2-2-16,1-2 1 15,7-7-1-15,3-5 0 0,5-2 0 16,3-7 0-16,5-5 0 16,0-5-5-16,6-2-1 15,-1-7 3-15,6-5 1 16,0-2-1-16,0-12 2 15,5-2-1-15,3-10 0 16,5-9 2-16,0-7 2 16,2-7-1-16,6-12-1 15,-2-7-2-15,2-7 1 16,2-12 1-16,-5-2 2 16,3-12-1-16,3 0-1 15,-6-2 1-15,-2-12 1 16,-6 0-3-16,3 0 0 15,0 0 1-15,-7 0 0 16,-9 0-5-16,-3 5 1 0,-7 4-3 16,-9 5 2-16,-7 10-4 15,-3 4-1-15,-3 7-13 16,-7 10-3-16,-9-3-48 16</inkml:trace>
  <inkml:trace contextRef="#ctx0" brushRef="#br0" timeOffset="24246.4661">21839 3604 216 0,'-6'0'82'0,"4"0"-44"0,2 7-36 15,0-7 19-15,0 7-9 16,-3 0 1-16,0 5-4 0,1 2 0 16,-3 7-5-16,-1 5-1 0,-2 0 3 15,-2 14-1-15,-1 2 0 16,1 10-1-16,-9 14 0 15,1-5-2-15,-4 12-2 16,1-5-2-16,0 0 1 16,0-9-8-16,2-5-2 15,1-14-18-15,7-21-9 16,1-12-31 0,2-14-49-16,5-14 28 15</inkml:trace>
  <inkml:trace contextRef="#ctx0" brushRef="#br0" timeOffset="24725.8023">21677 3863 136 0,'14'-52'52'16,"-1"33"-28"-16,5-9-19 0,-7 16 13 0,2-4-6 15,3-8-2-15,8 3-1 16,2 2-1-16,6-2-4 16,-3 7-1-16,0 0 3 0,6 2 1 15,-6 5 3-15,-3 7 1 16,6 0 1-16,-6 0-4 15,-4 5 0-15,-4 2-5 16,-7 2 0-16,-3 10-6 16,-8 2 0-16,-8 2-6 15,-3 1-1-15,-7 2 5 16,-6 2 4-16,0 3 4 0,0-5 3 16,-2-5-3-16,-3-2-2 15,2-3 2-15,6-4 0 16,2-3 1-16,-2 3 2 15,11-5-3-15,-1-2 0 16,3-3-1-16,3-2 1 16,2 0-2-16,1 0-1 15,2 0 5-15,0 0 4 16,5 5-1-16,0-3 3 16,6 3-2-16,-1 2 0 15,4 5-3-15,-1 2 1 16,3 0-2-16,0 14 2 15,2-2-4-15,3 0-2 16,0-5-5-16,1 5 0 0,-1-5-18 16,5-2-8-16,1 7-17 15,2-5-6-15,0 0-38 16</inkml:trace>
  <inkml:trace contextRef="#ctx0" brushRef="#br0" timeOffset="27998.5887">18960 5659 108 0,'-16'12'41'0,"8"-5"-22"0,-5 0-22 0,2 0 6 16,-2 5-1-16,-5 2 1 16,-6 0-1-16,-3 7 1 15,-4 5 2-15,-1-5 4 16,-5 5-4-16,2 7-1 16,1-5 0-16,2-2 0 0,1 7 2 15,-1 0 3-15,5 0-4 16,4-5 4-16,4-6 1 0,3-4-1 15,6 1 2-15,2-5-4 16,5-7 1-16,6 5-5 16,5-5 0-16,7 0-1 15,7-4-2-15,7 1 1 16,5 3 1-16,6-2-1 16,7-3-1-16,6 5-2 15,0-2 1-15,0-3 1 16,11 6 0-16,-3-4 0 15,2 3 0-15,3 0 0 16,-2 0 2-16,-1 0-3 0,3 0-2 16,-2 1-7-16,-1-4-4 15,-2 3-12-15,0-7-4 16,-3 0-17 0,-5 0-25-16,0-4 20 15</inkml:trace>
  <inkml:trace contextRef="#ctx0" brushRef="#br0" timeOffset="28808.0304">19566 5633 68 0,'53'-14'27'0,"-27"14"-14"0,17 0-13 0,-20 0 5 16,15 0 1-16,4 0 1 15,8 0 8-15,6-2 2 16,2-3-4-16,3 5-3 16,5 0-1-16,3 0 1 15,5 0-3-15,0 0-2 16,-3 0-2-16,3 5-3 15,-5-3 1-15,3 3-1 0,-4 2 2 16,-1 0 1-16,-4 5 1 16,1-3-2-16,-1-2 1 15,-2 5-2-15,-6-5-1 16,-2 5 1-16,-5-5 1 16,-3-5-3-16,-3 5-2 15,-5-2 2-15,-2-3 0 0,-4 3 1 16,-4-5 2-16,5 5-3 15,-1-5 0-15,-4 0 1 16,2 0 2-16,-5 0-3 16,-3-5 0-16,-5 5 3 15,2-5 1-15,-2 3 3 16,-5 2 1-16,-1 0 5 16,-4 0 5-16,-6 0 0 15,-3 0-1-15,-5 7-4 16,-5 0-2-16,-11 0-4 15,0 0-1-15,-5 5-3 16,-3 7 1-16,-5 2 0 0,-2 0 3 16,-6 0-3-1,-3 10-2-15,-7-3 2 16,-1 5 0-16,3 7-1 0,0-7 1 16,6-5-4-16,-1 1 0 15,3-4-8-15,3-3-2 16,5-4-16-16,5 1-6 15,0 0-26 1,3-10-39-16,5-2 24 16</inkml:trace>
  <inkml:trace contextRef="#ctx0" brushRef="#br0" timeOffset="29701.2899">19698 5798 88 0,'3'-5'33'0,"0"5"-18"0,-1-2-7 0,-2 2 13 15,3 0-1-15,-3 0 0 16,0 0-6-16,0 0-1 16,0 0 1-16,0 0 1 15,2 2-8-15,-2 5-2 0,0 1 1 16,0 3-3-16,-2 1-2 0,-1-3-7 15,-2-2-4 1,0 5-12-16,-1-5-4 0,1 0-41 16</inkml:trace>
  <inkml:trace contextRef="#ctx0" brushRef="#br0" timeOffset="30430.336">18812 5791 88 0,'13'0'35'0,"-5"2"-18"0,5-2-11 0,-5 0 11 0,3 7 0 16,-1-7-1-16,4 8-2 15,1-4-1-15,4 3-7 16,0-2-2-16,4-3-2 16,6 5-2-16,1-2 1 0,-1-3-1 15,2 3 2-15,4 2-1 16,2-2-1-16,0-3 1 15,3-2-1-15,-1 0-3 16,6 0 2-16,0 0 3 16,0 0 1-16,3 5 3 15,-1-5 1-15,6 0-8 16,-2 0-1-16,-4 0 0 16,11 2 3-16,1-2 0 0,2 0-1 15,-1 0-2-15,1 0 1 16,0 0 1-16,3 5 0 15,-1-5 0-15,3 2 0 16,6-2 2-16,-6 0 1 16,-3 5 1-16,3-3 2 15,1-2-5-15,-1 7-1 16,-3-2-2-16,1-2 0 16,-3 1 4-16,-1-4 1 15,4 5-4-15,-3-3 1 16,-3-2-11-16,-5 5-3 0,-3-5-11 15,-5 0-4 1,-5-5-28-16</inkml:trace>
  <inkml:trace contextRef="#ctx0" brushRef="#br0" timeOffset="30955.8856">19831 5572 108 0,'-22'26'44'15,"14"-14"-24"-15,-10 21-15 0,10-19 13 0,-5 2-1 16,-6 10-1-16,-5 0-2 16,-2 7-1-16,-3-5-7 15,-6 10-4-15,-2 2-1 0,-5 7-4 16,0 0 2-16,5-5-4 15,0 3 1-15,-3-3-16 16,8-2-4-16,6-7-17 16,5-7-28-1</inkml:trace>
  <inkml:trace contextRef="#ctx0" brushRef="#br0" timeOffset="31781.8124">19981 5410 60 0,'8'-21'24'0,"-5"16"-12"0,0 3 3 0,-3 2 15 15,0 0-1-15,0 0 3 16,0 0-9-16,0 2-4 15,-3 5-14-15,-2-2-2 16,-3 4-3-16,-3 3-3 0,-2 2 2 16,-6 5-1-16,-4 2-2 0,-1 0 0 15,0 5 0-15,-3 12 0 16,-2-3 3-16,-2 0 0 16,-4 5 3-16,-2 7-3 15,-5 5 0-15,-3 2 1 16,-3 5 2-16,1 2-3 15,-4 0 0-15,-2 5 1 16,3-5 0-16,-3 1 0 16,0 8 2-16,-5-9-1 15,24-18-1-15,5-11 1 16,-8 13-1-16,5-10 0 16,-5 5 2-16,-13 15-8 0,7-8-1 15,6-7-12 1,8-10-49-16,5-6-5 15</inkml:trace>
  <inkml:trace contextRef="#ctx0" brushRef="#br0" timeOffset="34754.8981">21198 5920 56 0,'3'0'22'0,"0"0"-12"0,2 0-8 0,-5 0 6 16,8 0 4-16,-3 0 5 15,1 0-3-15,-1 5 2 16,0-3-5-16,3-2 1 16,0 5-7-16,0-5-1 15,3 3-2-15,2 1 1 16,0-4-4-16,0 5-2 0,0-3 2 15,1 5 2-15,-1-2 0 16,3-3-1-16,-3 3 1 16,6-3 1-16,-1 5-3 15,3-7-2-15,0 5-1 16,-2 2 3-16,2-2-44 16,-2-3-17-16,-1 3 24 15,1-3 13-15</inkml:trace>
  <inkml:trace contextRef="#ctx0" brushRef="#br0" timeOffset="37156.9194">19547 5895 52 0,'-2'0'19'0,"2"0"-10"0,0 0-2 15,0 0 9-15,0 0-4 16,0 0 1-16,0 0 1 16,0 0 1-16,0 0-6 15,2 0-3-15,4 4 3 16,-1-4 4-16,0 0-7 16,1 0-1-16,-1 5 1 0,3-3 3 15,0-2-4 1,0 0-1-16,0 5 0 0,0-3 0 0,0-2 2 15,2 0-3-15,1 5 0 16,2-5-3-16,0 2-1 16,0-2 3-16,1 5 1 15,-4-3-4-15,3 3 1 16,1-2 0-16,-1 1 2 16,0 3-3-16,0 0 0 15,6-2 1-15,2-3 0 16,-2 5-3-16,-1 0 2 15,1 1 3-15,-1 1 1 16,1-2-1-16,-1 0-2 16,1 2-2-16,-1 3 1 0,1 2 1 15,2-2 2-15,3-2-3 16,-1 1-2-16,-1 1 2 16,-1-3 0-16,3-2 1 15,-1 5 2-15,-1-5-1 16,1 7-1-16,4-2 1 15,2-2-1-15,-5 8 2 16,0-3 1-16,-1 1-1 16,-1-2-2-16,-1-5-4 15,-3 3 0-15,-2-5 4 16,0 0 4-16,-3 0-8 16,0 0-22-1,-2-7-4-15,-3 0-55 16,-8 0 24-1</inkml:trace>
  <inkml:trace contextRef="#ctx0" brushRef="#br0" timeOffset="42591.09">20376 6134 80 0,'0'-2'30'0,"2"4"-16"0,-2-2-12 0,0 0 9 16,0 0-5-1,0 7 2-15,0-2-3 0,0-2 0 16,0 1-3-16,-2 3-2 16,-1 0 1-16,-2 0-1 15,-1-2 2-15,1-3 3 16,0 6 0-16,-1-1 2 16</inkml:trace>
  <inkml:trace contextRef="#ctx0" brushRef="#br0" timeOffset="42785.166">20336 6205 179 0,'-5'-5'-4'16,"2"5"-2"-16,0-4-2 15,3 1 5-15,0-1 1 16,0 1 6-16,3-2 2 16,0 5 4-16,-1-2 1 0,1-3-3 15,0 5-3 1,-3 0 0-16,0 0 1 0,0 0 1 16,0 0 1-16,0 5-4 15,0-3-3-15,0 3 2 0,0-5-24 16,0 0-52-1,0 0-4-15</inkml:trace>
  <inkml:trace contextRef="#ctx0" brushRef="#br0" timeOffset="45232.2109">20550 5887 104 0,'-2'0'38'0,"4"0"-20"0,-2 5-4 16,0-5 17-16,0 3-2 15,-2 1 1-15,-1 3-9 16,0 0-2-16,-2 0-11 16,-3 5 1-16,0 0 4 0,0 2-3 15,-2-5 2-15,2 10-3 16,0 0 0-16,0 2-8 15,0 0 0-15,-3-2-1 0,3 0 2 16,-2-3-8-16,-1 3-3 16,3-5-9-1,-2 1-3-15,2-4-16 0,0 3-4 16,0 1-38 0</inkml:trace>
  <inkml:trace contextRef="#ctx0" brushRef="#br0" timeOffset="45532.0935">20272 6113 88 0,'-2'0'33'0,"2"0"-18"0,0 5-11 0,0-5 8 0,2 2-1 15,6 5 1-15,-2-2 0 16,-1-3 2-16,0 5-3 15,0 1 1-15,3-4-3 16,0 3 0-16,-2-2-5 16,2-3 4-16,0 3 2 0,-1-3-3 15,1-2-2-15,3-2-5 16,0-3-2-16,-1 5 1 16,1-2 2-16,2-3-11 15,-2 1-6-15,2 1-13 16,-3 3-49-1,-2 0 0-15</inkml:trace>
  <inkml:trace contextRef="#ctx0" brushRef="#br0" timeOffset="46477.7776">19463 6149 88 0,'0'-8'33'0,"10"6"-18"0,-15-3-16 15,5 3 9-15,-3-3 4 16,1 5 13 0,-4-2-5-16,1-3-3 15,0 5-1-15,2-2 0 16,1-3-1-16,2 5-7 15,2 0-5-15,1 0 0 0,2 0 0 16,3 5 1-16,0-5-5 16,3 2-1-16,-1-2 1 0,3 5 0 15,6-3 3-15,-1-2 1 16,4 5-1-16,1-3 1 16,4-2-2-16,-1 5-1 15,3-3 1-15,-2 6-1 16,2-4 0-16,3-1 2 15,0 1-3-15,-3 3 0 16,0 0 1-16,0 8 0 16,-3-8-9-16,-2 4-4 15,-3 1-15-15,-2-3-5 16,-3-1-34 0</inkml:trace>
  <inkml:trace contextRef="#ctx0" brushRef="#br0" timeOffset="46807.9917">20037 6125 96 0,'-3'0'35'0,"6"2"-18"0,0 3-13 15,-3-5 10-15,2 2-6 16,6 5 0-16,3-2-4 15,-1-2-1-15,4 1 1 16,1 3 2-16,1 0-1 16,0 0 0-16,0 0 1 15,0 5 1-15,-3-5-3 16,0 7 4-16,3-2 4 0,-8-2 0 0,0-6 3 16,-8 8 1-16,-3-3 2 15,-4-2-10-15,-4 5-2 16,-2-5-11-16,-3 5-4 15,-8-3-20-15,3-1-6 16,0-1-42 0</inkml:trace>
  <inkml:trace contextRef="#ctx0" brushRef="#br0" timeOffset="47395.2862">20315 6268 124 0,'0'-2'49'0,"0"2"-26"0,0 0-18 15,0 0 13-15</inkml:trace>
  <inkml:trace contextRef="#ctx0" brushRef="#br0" timeOffset="47904.1813">20320 6247 236 0,'3'-11'12'0,"2"-4"-2"0,0 1-2 16,1 3 2-16,1-4-1 0,1 1 0 16,0-4-1-16,3-6 0 15,0-2-4-15,-1 0-3 16,-2 0 0-16,0-2-1 15,0 2 2-15,0 0 1 16,-3-9 1-16,0 2 0 16,-2 0-2-16,0 0 1 15,-1 5 0-15,-2-12 1 16,3 5-2-16,-3-3 1 16,0 5 0-16,0 5 3 15,0 0-3-15,0 2-2 16,0-5 0-16,0 1 1 15,0-1-1-15,0 3 2 0,0 7-2 16,0-3-1-16,0 3 1 16,0-5-1-1,0-2 2-15,-3 2 1 0,3 5-4 16,0 2 1-16,0 5 2 16,0 0 1-16,0 0-4 15,0 2-1-15,0-2 1 16,0 2 0-16,0 3 1 15,0-3 2-15,-2 0-3 16,2 3 0-16,0-3 1 16,0 3 0-16,0 2 0 15,0-3 0-15,0 3-3 16,0 5 0-16,0-3-5 0,0-2 0 16,0 5-5-16,0-3-2 15,0 5-13-15,0 0-8 16,-3 0-44-1</inkml:trace>
  <inkml:trace contextRef="#ctx0" brushRef="#br0" timeOffset="74072.0882">15716 7734 156 0,'-5'0'60'0,"5"-3"-32"0,-5-1-20 0,5 4 18 16,-3-3-9-16,0-1-2 15,3-3-8-15,0-5-3 0,0 5-2 16,6-7-2-16,-4-1 3 0,4 1 0 16,2 0 1-16,-1-2 0 15,4 2 2-15,0 4-3 16,5-1-2-16,2-1-3 15,-2 5 1-15,2 0 3 16,4 7 3-16,-1 7-4 16,0 0-3-16,0 5-2 15,-2 9 3-15,-1-3-5 16,-2 4 2-16,-3 4 0 16,-2 2-1-16,-3 5 4 15,-3-5 0-15,-2 2 1 16,-3-4 0-16,-3-2 2 15,-2-1 3-15,-6-6 7 0,-2-1 2 16,-6-6 1-16,-2-3 1 16,-5-3 0-16,-1-4 3 15,1 0-7-15,2-4 1 16,3 1-4-16,2-1 0 16,4-3-5-16,4-5-3 15,0 5-3-15,6-7-1 16,2-7-9-16,3 6-3 15,6-3-16-15,2-1-8 16,2-2-21-16,9 7-8 16,-1-1-16-1</inkml:trace>
  <inkml:trace contextRef="#ctx0" brushRef="#br0" timeOffset="74462.2047">16005 7327 208 0,'-3'-3'77'0,"6"6"-42"0,-3-6-23 15,0 3 19-15,0 0-7 16,0 0-2-16,0 0-6 15,-3 8-2-15,0-1-8 16,1 0 3-16,-1 7 1 0,-2 5-1 0,-1 2 2 16,-1 5-4-16,-4 7 1 15,-2 6-5-15,0 9 0 16,-3 10-1-16,0-1 1 16,0 2-4-16,0-1 0 15,-3 4 1-15,4-4 0 16,-1-4 0-16,3-4 2 15,2-6-10-15,0-4-4 16,3-11-25-16,3-3-9 16,5-19-62-1,5-5-1 1</inkml:trace>
  <inkml:trace contextRef="#ctx0" brushRef="#br0" timeOffset="75739.0347">16089 7985 156 0,'0'0'60'16,"0"-4"-32"-16,3-1-31 0,0 3 13 0,-1-3-3 15,4-2 3-15,1 0-1 16,1-7 0-16,0 2-5 16,3 2 4-16,0-1 4 0,-1 4-2 15,-2-5 2-15,3 5-3 16,-1 4 0-16,-2-1-3 16,0 1 1-16,-3-1-4 15,1 4 0-15,-1 4 3 16,0-1 3-16,-5 4-4 15,0 0-1-15,0 5 0 16,0 2 0-16,0 5-2 16,0-5-2-16,-5 7 1 15,0 2 1-15,-1-6-10 0,1 6-2 16,0-6-13-16,0 2-5 16,-1-5-7-16,-2 0-2 15,3-7 10-15,-3 5 6 16,3-5 12-16,-1-3 5 15,-1-1 8-15,-1 4 2 16,2-7 2-16,1 0 2 16,-3 5 1-16,3-3 3 15,-1-2 4-15,4 5 3 16,-1-5 0-16,3 2-1 16,0-2-4-16,0 0 0 15,5 0-5-15,1 5 1 0,2-5-7 16,0 0-1-16,2 0-2 15,1 0 1-15,2 4-2 16,0-4 2-16,3 0-7 16,-3 0-1-16,1-4-27 15,1 4-9-15,1-5-41 16,0 3-37 0,0 2 45-16</inkml:trace>
  <inkml:trace contextRef="#ctx0" brushRef="#br0" timeOffset="76729.5857">17349 7854 144 0,'-6'-5'55'0,"4"5"-30"0,-1 0-14 0,3 0 15 0,0 0-8 15,0 0 0 1,0-2-7-16,3 2 1 0,-3-5-7 16,0-2 4-16,2 0 1 0,4-3-3 15,-1-1 1-15,3-1-1 16,0 5 1-16,5-7 0 16,0 2 0-16,3 5-4 15,3-3-1-15,-3 3-3 16,0 0-1-16,2 3-1 15,1 1-2-15,-1 3 3 16,1 3 2-16,-4 4 2 16,-1 4 1-16,-4 11-5 15,-2-4-1-15,-2-1 1 16,-4 6 0-16,-4-1-4 0,-4 3 1 16,-4-3 2-16,-6-1 3 15,-3-2 0-15,-10-5-1 16,0 0 3-16,0-2 0 15,2 2 1-15,1-3 0 16,2-8 0-16,6 4 0 16,2-7-16-16,5-3-4 15,6-8-19-15,2-3-7 16,6-5-51 0</inkml:trace>
  <inkml:trace contextRef="#ctx0" brushRef="#br0" timeOffset="77059.9253">17619 7461 152 0,'-8'5'57'0,"5"-1"-30"0,-2 3-10 15,2-4 22-15,0 4-5 16,-2 4 3-16,-3 1-8 15,0 2-3-15,0 0-14 16,-2 8-1-16,-1 4 2 0,-2 2-7 16,0-2-3-16,-1 9-2 15,-1 3 1-15,-4 4-1 16,1 3-1-16,-1 2-2 0,-2 7 1 16,2 0-1-16,3 7 0 15,1-9-16-15,4-5-8 16,3-12-17-16,3-4-8 15,2-10-46 1,6-7-24-16,2-7 59 16</inkml:trace>
  <inkml:trace contextRef="#ctx0" brushRef="#br0" timeOffset="77436.0361">17701 8009 168 0,'8'0'66'0,"-3"0"-36"15,0 7-20-15,-2-2 17 0,2-3-9 16,0 3 0-16,1 2-7 16,-4 4-1-16,4-1-6 15,-4-3 2-15,-2 5 0 0,-2 2 0 16,-1 0 1-16,-5-2 2 15,0 9 2-15,-5-2-1 16,2-1 1-16,-2-1-2 16,2-5 2-16,1 2-4 15,2-7-2-15,8 0-2 16,5-2-3-16,3 2 1 16,3-7-4-16,2 4 2 15,0-4-4-15,0 0 1 16,1 0-9-16,-1 0-4 15,-3 0-29-15,6 3-87 32</inkml:trace>
  <inkml:trace contextRef="#ctx0" brushRef="#br0" timeOffset="78847.1902">15973 8357 144 0,'-3'-2'55'0,"3"2"-30"0,0 0-10 0,0 0 20 0,0 0-10 16,0 2-3-16,0 5-10 16,-2-2-5-16,2 16-4 15,-3-2 0-15,3 2 0 0,0 0-4 16,0 5 1-16,0-7 2 15,0 9 1-15,0-2-8 16,0-5-2-16,-3-2-20 16,1-5-10-16,-1 0-12 15,0-2-42 1,-2-5 14-16</inkml:trace>
  <inkml:trace contextRef="#ctx0" brushRef="#br0" timeOffset="79236.2289">15856 8543 136 0,'-5'0'52'0,"5"0"-28"0,-2 0-13 0,2 0 15 16,0 0-3-16,0 0-2 15,2 2-9-15,3 3-3 16,1-5-5-16,2 7-3 0,2 0 2 16,1 7 0-16,-1-2 1 15,1 0-2-15,0-3-2 16,-1 5 1-16,1-7-1 15,-3 2-9-15,0-1-2 16,0-6-5-16,0 3-3 16,5-5 0-16,3-5 1 15,0-2 5-15,2 0 6 16,-2 0 4-16,0-5 2 0,-3 5 3 16,0 0 1-16,-2 0 7 15,-3 0 4-15,0 2 6 16,-3 3 2-16,0 2 2 15,-5 0 0-15,-2 7-9 16,-1 0-4-16,-5 0-6 16,-3 7-2-16,-2 0-21 15,-5 5-8-15,-3 7-60 16,-1-5-35 0,-1 17 52-16</inkml:trace>
  <inkml:trace contextRef="#ctx0" brushRef="#br0" timeOffset="79911.769">15804 8912 148 0,'10'-7'57'0,"-10"0"-30"0,0 7-10 0,0 0 22 16,0 0-7-16,0 0-1 15,0 0-9-15,3 5-1 16,-3 2-12-16,2 2-5 0,-2 10-1 16,0 2 4-16,0 10 4 15,-5-1-4-15,0 8-2 0,0-5-2 16,-1 0 0 0,4-5-2-16,-1 5-1 0,0-7-4 15,1-5-2 1,-1-7-15-16,0-2-6 0,1-24-30 15,2-2 10 1,2-12 7-16,1 0 18 16,5 0 9-16,0 5 20 15,3 0 9-15,-1-5-1 16,1 0 2-16,-1 5-8 16,3 0-1-16,1 7 2 15,2 2 1-15,2 0-1 16,1 5 1-16,-1 5-4 15,3 2 1-15,0 0-5 16,-2 7 0-16,-6-5-3 0,-13 10-7 16,-2 0-3-1,-9-3-4-15,-5-2 1 16,-5 5 9-16,0 2 5 16,-6-2 8-16,1 2 5 15,2 0-1-15,3 0 0 16,5 3-5-16,3-8 0 15,5 3-7-15,5-5-3 16,9 2 7-16,4 1 4 16,1-8 0-16,5 5 0 15,2-2-3-15,1-3-1 0,-1 5-6 16,1-7 1-16,-3 5 0 16,-1-5 2-16,1 7-21 15,0-2-7-15,0-3-20 16,-3 10-7-16,0-5-33 15</inkml:trace>
  <inkml:trace contextRef="#ctx0" brushRef="#br0" timeOffset="80198.5949">16187 9187 200 0,'-5'0'77'0,"5"5"-42"0,0-5-19 0,0 7 22 16,-3 0-7-16,1 5 2 15,2-3-17-15,-3 8-7 16,3-1-5-16,-3-2-4 0,3 5 1 15,0 2-8-15,0-2 0 16,0-5-35-16,6 0-95 31</inkml:trace>
  <inkml:trace contextRef="#ctx0" brushRef="#br0" timeOffset="80873.145">17436 8919 176 0,'-3'0'68'0,"3"0"-36"0,0 0-13 15,0 0 21-15,0 5-11 16,0-3-5-16,0 5-7 16,0 3-1-16,3-1-9 15,-3 10 5-15,0-5 1 0,0 7-2 16,0 5-1-16,0-5-6 15,0 5-1-15,0 0-1 16,-5-5-2-16,-1 0-10 0,-1 5-4 16,1-12-13-16,1 5-5 15,0-12-19 1,-1-2-5-16,-2-12-38 16,3-5-18-16,0-7 60 15</inkml:trace>
  <inkml:trace contextRef="#ctx0" brushRef="#br0" timeOffset="81233.2147">17391 8966 124 0,'8'-14'49'0,"8"7"-26"0,10-5-9 0,-18 10 15 15,3 2 1-15,-1-5 2 16,4 5-6-16,-1 0-2 16,0 5-13-16,0-3 2 0,1 3 1 15,-1 2-3-15,-3-2-1 16,-2-3-9-16,-2 10 0 0,-4-5-6 15,-2 2-1-15,-2 3-2 16,-4-5 0-16,-2 5 2 16,0-5 2-16,-2 5 4 15,-1-3 2-15,1 3 2 16,2-3 2-16,0 3 3 16,3-5 2-16,-1 5-1 15,4-5-1-15,-1 0-1 16,3-5 0-16,0 3-2 15,0-5-1-15,5 5-6 16,1-5-1-16,-1 0-24 16,3-5-10-16,0 5-17 0,2-5-7 15,1 3-14 1,-1-3-21-16,1-2 34 16</inkml:trace>
  <inkml:trace contextRef="#ctx0" brushRef="#br0" timeOffset="81519.2631">17642 9065 124 0,'16'0'46'0,"0"0"-24"0,-8 0-8 0,-3 0 15 16,1 2-5-16,-1 3 0 16,0-5-7-16,1 7 0 15,-1-2-10-15,0 2 0 0,0 0 3 16,-2 0 0-16,-3 0 4 16,-3 7-3-16,1-2 1 15,-3 2-1-15,-6-2 1 0,3-3-2 16,-3 10 1-16,1-5-4 15,2 0-2 1,0-2 0-16,3-5-1 0,2 0-5 16,11-2-3-1,3-5 1-15,2-5-9 16,0 3-2-16,0-8-17 16,3 3-8-16,0-2-50 15,5-10-37 1,-2 7 48-16</inkml:trace>
  <inkml:trace contextRef="#ctx0" brushRef="#br0" timeOffset="82047.4362">17481 9112 152 0,'0'0'57'0,"0"0"-30"0,3 0-16 16,-3 0 18-16,2 0-4 16,4 0 0-16,-1 0-5 15,0 0 0-15,3 5-11 0,0-3-1 0,3-2-1 16,-1 5-3 0,1-3-3-16,-1 5 0 0,1-2 1 15,0-3-8-15,-3 3-1 16,-1 2-47-16,-1-7-19 15</inkml:trace>
  <inkml:trace contextRef="#ctx0" brushRef="#br0" timeOffset="83951.9951">16579 7814 116 0,'2'0'46'0,"1"0"-24"0,2-3-15 16,3 6 13-16,6-3-12 15,-4 0-2-15,3 0 0 16,1 7 3-16,1-3-4 16,4-1 1-16,2-3 4 0,3 4-2 15,-3-1 1-15,11-3-5 0,-3-3-1 16,-3-1-1-16,-2 4-2 15,-3 0-13-15,-2-3-4 16,-6-1-37 0,-2 4-38-16,-3-7 29 15</inkml:trace>
  <inkml:trace contextRef="#ctx0" brushRef="#br0" timeOffset="84189.7494">16798 7687 128 0,'0'4'49'0,"3"-8"-26"0,0 8-7 0,-3-4 16 0,2 3-2 15,1 4 0-15,0 0-6 16,-1 0-3-16,1 5-11 16,0 13-4-16,-1-3-2 0,1 4 0 15,0 2 0-15,-3 2-7 16,0-1-2-16,5 3-14 15,0 4-5-15,-2-6-34 16,-1 1-54 0,6-5 22-16</inkml:trace>
  <inkml:trace contextRef="#ctx0" brushRef="#br0" timeOffset="84851.2456">18341 7767 160 0,'-3'7'60'0,"3"-10"-32"0,3 6-15 0,-3-3 19 16,0 0-7-16,5 7-2 15,3-3-7-15,0-1-2 16,3 4-8-16,2-2-2 0,3-5 2 15,5 2-3-15,0 3 0 16,0-5-1-16,3 0 1 16,0 0-2-16,2 0-1 0,1 0-2 15,-3-7 1 1,-3 9-32-16,-5 3-13 0,-3-5-52 16</inkml:trace>
  <inkml:trace contextRef="#ctx0" brushRef="#br0" timeOffset="85107.4782">18418 7941 168 0,'-8'0'66'0,"8"4"-36"0,2-1-24 15,-2-3 15-15,6 0-5 16,4 0 3-16,3 4-8 0,3-4-4 15,3 0-4-15,2 0-5 0,3 0 1 16,8 0 1-16,-3 0 0 16,2 0-7-16,4-4 0 15,2 4-35-15,0 0-12 16,5 0-25 0</inkml:trace>
  <inkml:trace contextRef="#ctx0" brushRef="#br0" timeOffset="85991.0413">19889 7720 160 0,'-3'0'60'0,"-7"0"-32"0,2 0-33 15,0 0 45 1,0 4-15-16,0-1-3 16,0-3-4-16,0 4-10 15,0-1 1-15,0 4 2 0,0 0 2 16,0 0 3-16,0 5-7 16,0 2-3-16,3 0-1 15,0 2 1-15,2 1-1 16,0 4 2-16,1 2-6 15,2-1-3-15,5-1 1 16,3-2 0-16,0-1 1 16,8-1 0-16,5-5-3 0,0-8 2 15,0-1 1-15,3-3 2 16,3-7-3-16,2 0 0 16,0-5 3-16,3-5 1 15,-3-1 1-15,-3-8 2 16,-2 0 1-16,-6 0 1 15,-2 2 0-15,-5-1 0 16,-6 6-2-16,-2-2 1 16,-6 6-11-16,-5 1-2 15,-5 3-30-15,-3-1-12 16,0 5-46-16,0 0-48 16,3-7 46-16</inkml:trace>
  <inkml:trace contextRef="#ctx0" brushRef="#br0" timeOffset="86352.6347">20177 7379 152 0,'-5'-5'57'0,"2"14"-30"0,1-9-10 16,2 3 22-16,-3-3-7 15,0 4-1-15,1 3-4 16,-1 3-2-16,0-3-14 16,-2 5 7-16,2-5 2 0,-2 7-6 15,0-2-3-15,0 6-6 0,-3-1-4 16,-3 6 2-16,0 6 0 16,1 6-1-16,-1 2 1 15,1 10-2-15,-4-4-1 16,-1 4 1-16,-1 5 1 15,0 2-1-15,0 0-1 16,0 0-4-16,5-14 0 16,4-7-20-16,-1 7-7 15,0-12-30-15,2 10-14 16,1-10-29-16</inkml:trace>
  <inkml:trace contextRef="#ctx0" brushRef="#br0" timeOffset="88216.2778">16793 9159 100 0,'0'5'38'0,"0"-5"-20"0,3 0-8 0,-3 0 12 16,0 0-6-16,0 0-1 15,0 0-3-15,0 0 2 16,0 0-7-16,2 2 2 0,1-2 4 15,-3 0-1-15,3 5 3 16,-3-3-8-16,0-2-4 16,0 0-24-16,0 0-11 15</inkml:trace>
  <inkml:trace contextRef="#ctx0" brushRef="#br0" timeOffset="88965.2456">18420 9098 140 0,'6'-5'52'0,"-1"5"-28"0,0 0-15 0,3 0 16 16</inkml:trace>
  <inkml:trace contextRef="#ctx0" brushRef="#br0" timeOffset="89114.2301">18463 9098 281 0,'10'2'21'16,"3"-2"-12"-16,-2 5-1 0,2-5-1 0,0 2-1 15,1-2-1-15,-1 0-3 16,-2 0-2-16,4 0-2 16,-1 0-1-16,-1 0-14 15,-3 0-4-15,-2 0-99 32,0 5 23-32</inkml:trace>
  <inkml:trace contextRef="#ctx0" brushRef="#br0" timeOffset="89356.6876">18457 9187 140 0,'3'0'52'0,"0"0"-28"0,10 0-13 0,-5 0 15 15,-3 5-3-15,3-5-2 16,3 7-9-16,2-7-5 16,0 5-4-16,0-5-3 0,1 2 1 15,1-2-23-15,1 5-8 16,5-5-51 0</inkml:trace>
  <inkml:trace contextRef="#ctx0" brushRef="#br0" timeOffset="90452.5021">19603 8978 168 0,'0'-19'66'0,"0"19"-36"0,0-2-22 0,0 2 18 16,0 0-2-16,0 0 1 15,0 0-6-15,0 0-1 16,0 0-10-16,0 2 4 0,-3-2 1 16,1 0-2-16,2 5 1 0,0 2 8 15,0 7-6 1,0-2-1-16,2 2-3 16,1 0 1-16,0 7-6 15,-1 5-3-15,-2-5 1 16,0 3 0-16,0 4-4 15,0 0 1-15,-2-2-5 16,-1-5-1-16,0-2-11 16,1 0-3-16,-1-10-6 15,0 3 1-15,-2-10 1 16,0-2 2-16,2-7-6 16,1-9 1-16,-1-8 1 0,0 1 1 15,3-3 3 1,3 0 3-16,0 0 13 0,2 5 6 15,0 0 12-15,3-5 4 16,0 0-1-16,3 5 1 16,2 7 0-16,3 0 2 15,0 2-1-15,2 5 1 16,1 2 2-16,-1 3 0 16,1 4-7-16,-3 3 0 15,-1 2-6-15,-1 0 1 16,-4 5-7-16,-2-3-1 15,-3-2-7-15,-2 5-3 16,-3-5-5-16,-3 7-2 16,-5-7 5-16,1 5 5 0,-4-5 4 15,0 5 2-15,1-5 3 16,-1 0 1-16,-2 0 1 16,2-5 2-16,1 3 6 15,2 0 2-15,3-3-5 16,2-2-3-16,0 0 1 15,6 5 0-15,2-3 3 16,3 3 1-16,0-3 1 16,0 5 0-16,3-2 0 15,-1 2 2-15,1 0-1 16,2 0 2-16,0 0-4 16,3 5-1-16,3-5-6 15,-3 5-3-15,-1-10 0 16,-1 12 1-16,-4-7-23 15,1-2-8-15,-3 2-21 0,0-2-9 16,-3-3-15-16,0 3-6 16,1-3-7-1</inkml:trace>
  <inkml:trace contextRef="#ctx0" brushRef="#br0" timeOffset="90796.8086">20092 9145 172 0,'14'0'66'0,"-12"0"-36"0,1 0-18 15,-3 0 19-15,0 0-3 16,0 0 3-16,0 0-4 15,3 2 1-15,-3 3-16 16,2 2 2-16,-2-2 2 0,3 2-4 16,-3 0 1-16,0 2-4 15,0 3 0-15,0 0-3 16,0 4-1-16,0-4-1 16,0 2 0-16,-3 0-9 15,3 0-4-15,0-2-15 16,0 0-7-16,0-5-24 15,0 0-10-15,0-7-45 16</inkml:trace>
  <inkml:trace contextRef="#ctx0" brushRef="#br0" timeOffset="91383.0548">20394 9112 164 0,'-5'0'63'0,"5"0"-34"0,0 0-12 0,0 0 22 15,0 5-7-15,-3-5 1 16,1 0-12-16,-1 0-3 16,0 0-10-16,1 0-5 0,-1 0 0 15,0 0-2-15,1 0-1 16,2 0-17-16,0 0-6 16,0 0-22-16,0 0-7 0,5 0-43 15</inkml:trace>
  <inkml:trace contextRef="#ctx0" brushRef="#br0" timeOffset="91862.1034">20669 8943 168 0,'0'-5'66'0,"3"5"-36"0,-3-5-20 0,0 5 17 16,0 0-2-16,0 0 2 15,0 0-9-15,5 5 0 16,-5-5-11-16,0 5 7 0,3-3 3 15,-3 3-3-15,2 4 2 16,-4-2-3-16,2 7 2 16,0 3-4-16,-3-3 1 15,3 0-7-15,0 7-3 16,0-2-1-16,0 2-1 0,0 0 0 16,0 5 0-16,0 0 0 15,0 2 2-15,0-2-10 16,0 0-4-16,0-5-5 15,0-7-3-15,0 3-2 16,0-8-1-16,0 3-5 16,0-5 0-16,0 0-9 15,-5-7-2-15,0 0-36 16,-1-7-28 0,4-7 41-16</inkml:trace>
  <inkml:trace contextRef="#ctx0" brushRef="#br0" timeOffset="92417.2501">20682 8950 164 0,'11'-12'63'0,"-8"7"-34"0,2 5-21 0,0 0 16 16,1 0-6-16,2 0 0 15,2 0-2-15,3 5 0 16,1 0-8-16,1-3-1 0,-1 5 3 15,2 0-2-15,-3 7 3 16,0 3-4-16,-2-3-2 16,-3-5-2-16,-3 8-3 15,-3-3-4-15,-2 0-2 16,-2 5-4-16,-3-3 1 16,-6-2-2-16,0 3 2 15,-2-8 0-15,-3 3 1 0,0-3 0 16,1 3 2-16,1-5 6 15,-4-2 2-15,-1-3 2 16,3-2 0-16,0 0 0 16,3 0 2-16,3 0 1 15,2-2 1-15,2-3-4 16,4 5-1-16,2-2 3 16,5-3 1-16,6 5-1 15,-1-2 1-15,3-3-2 16,1 5 2-16,2 0 0 15,-1 0 3-15,4 5-5 16,0-3-1-16,-1-2 0 0,1 7 2 16,-1-2-3-16,3 4-2 15,-5-4 0 1,3 9 1-16,-3 0-1 16,-3-7-16-16,0 5-7 15,-8-5-11-15,3 0-3 16,-3-2-4-16,-2-3-1 15,-3-2-43 1</inkml:trace>
  <inkml:trace contextRef="#ctx0" brushRef="#br0" timeOffset="92837.9594">20992 9159 152 0,'11'0'57'0,"-6"0"-30"0,3 0-23 16,-3 5 15-16,6-5 0 16,-1 2 1-16,4-2-5 15,-1 0 1-15,0 5-9 16,-2-3-2-16,-1 5-1 0,-2 0 2 16,0 0 3-16,-3 3 0 15,-5 6 2 1,-2-4-6-16,-6 2-1 15,-5-2 0-15,-1-3 0 16,1 3 2-16,0 2-1 16,0-2 2-16,-1-3-2 0,6-4 0 15,1 2 1 1,-1 0 3-16,0 0 0 0,5 0 0 16,0-2-8-16,6-3-2 15,-3 3 0-15,8-3 0 16,-3-2 1-16,8 0 0 15,1 0-7-15,2 0 0 16,-3 0-15-16,3-2-5 16,5-3-26-16,-3 5-9 15,-2-2-31 1</inkml:trace>
  <inkml:trace contextRef="#ctx0" brushRef="#br0" timeOffset="93996.3621">20010 8270 168 0,'0'0'66'0,"0"5"-36"0,3-3-20 0,-3-2 20 15,3 5-7-15,-1-3 1 16,1 7-7-16,0 1-2 15,-1-3-9-15,1 5-2 0,-3 2 2 16,0 7-3-16,0 5-2 16,0 2-7-16,-3-2-1 15,1 0-19-15,-1-5-6 16,3-2-23-16,-3 0-10 16,3-5-9-1</inkml:trace>
  <inkml:trace contextRef="#ctx0" brushRef="#br0" timeOffset="94265.8039">20040 8357 140 0,'2'-2'52'0,"1"2"-28"0,-1-5-13 15,-2 5 15-15,0 0-3 16,8 5 0-16,-2-3-6 15,-1 3 0-15,0-3-10 16,-2 10 0-16,0 7 0 0,-3-3-6 16,0 3 0-16,0 2-6 15,-6 3 1-15,1-3-3 16,2-3 0-16,1-3-16 0,-1 1-8 16,0 1-47-1,1-3-29-15,2-5 52 16</inkml:trace>
  <inkml:trace contextRef="#ctx0" brushRef="#br0" timeOffset="95044.5994">20942 8324 124 0,'5'-14'49'0,"0"12"-26"0,3-10-14 0,-2 12 14 0,-1-7-7 16,0 2 1-1,3-2-6-15,0 0 1 0,3 0-7 16,-1 4-1-16,3-1 2 0,6-3-1 16,-3 7 2-16,0 0 0 15,0 0 3-15,-1 0-3 16,-1 4-2-16,-1-1 4 15,0 4 2-15,-2-2-2 16,-3 2 0-16,-3 0-1 16,0 0 2-16,-5 4-5 15,0-1-1-15,-5 2 0 16,0-5 0-16,-3 7 0 16,0-7 0-16,-3 5-7 0,-2-3-2 15,-6 3-25-15,1 7-8 16,2-10-44-1,0 7-42-15,0-1 44 16</inkml:trace>
  <inkml:trace contextRef="#ctx0" brushRef="#br0" timeOffset="95244.0735">21016 8557 176 0,'0'0'68'0,"0"0"-36"0,3 5-29 0,-3-3 17 0,0-2-14 16,0 0-6-16,0 0-7 15,0 0-1-15,0 5-29 16,0-3-11-16,0-2-21 16,0 0-8-16</inkml:trace>
  <inkml:trace contextRef="#ctx0" brushRef="#br0" timeOffset="113495.2312">12970 12136 72 0,'-19'3'30'0,"17"-6"-16"0,-4 6-17 16,6-3 6-16,-2 0-3 16,-1 0 0-16,0 4 2 15,1-4 1-15,2 0 5 16,0 3 3-16,0 1-2 16,0 1 0-16,0-2-1 15,2 1 2-15,4-1-1 0,2-3 0 16,2 7-1-16,1-3 2 15,2-1-3-15,0 1-2 16,3-4-2-16,5 3 0 16,3 1-2-16,0-4-1 0,2 3 1 15,4-3-1-15,1 0 2 16,1 0-1-16,2 0-1 16,4 4 1-16,-1-4 1 15,0 0-1-15,5 0 2 16,0 0-2-16,1 0-1 15,2 0 1-15,2 0 1 16,1 0-1-16,-3 0-1 0,2-4 3 16,4 1 0-1,-1 3-1-15,3-4 1 16,0 1-2-16,0 3-1 0,-3-4 1 16,-2 4-1-16,-3-3 2 15,2-1 1-15,1 8-1 16,-1-4 1-16,4 0-2 15,-4 0 2-15,1 0-2 16,0 3 2-16,-3-3-2 16,0 4 2-16,2-4-2 15,3 3 2-15,-2-3-4 16,2 4 0-16,-2-4 1 16,2 3 0-16,-2 1 0 0,0 1 0 15,2-2 0-15,0 4 0 16,3 0 0-16,-3 0 0 15,1 4 0-15,-1-3 2 16,0-1-3-16,3 0 0 16,-3 0 1-16,1 0 2 15,4 0-1-15,1-2-1 16,-3 2 1-16,-1-3-1 16,-1-1 0-16,-1 4 0 15,3-3 0-15,-3-1 0 16,3 1-3-16,0-1 2 15,-3 1 1-15,3-4 2 16,-5-4-3-16,-1 1 0 16,1-1 1-16,0 4 2 0,-1 0-1 15,1-3-1-15,-3-1-2 16,-3-3 1-16,3 4 1 16,-2-1 2-16,-1-3-1 15,0 2-1-15,-2 2 1 16,0 3-1-16,7-4 0 15,4 1 0-15,-6-1 0 16,-6 4 0-16,-2-3 0 16,3-1 2-16,-8 4-3 15,-3 0 0-15,0 0 1 16,0 0 2-16,0 0-3 16,-2 0-2-16,-1 0 2 15,-2 4 2-15,0-1-2 0,2-3 0 16,-2 4 1-16,0-4 2 15,0 0-1-15,-3 0-1 16,-3 0 1-16,1 0 1 16,2 0-3-16,0 0 0 15,-2 0-6-15,-1 0-3 16,-5 3-27 0,1 1-53-16,-1-1 10 15</inkml:trace>
  <inkml:trace contextRef="#ctx0" brushRef="#br0" timeOffset="120251.1069">7141 12197 160 0,'-5'0'60'0,"-6"-11"-32"0,19 15-31 15,-5-8 11-15,-1 1-6 16,1 3-2-16,0-4-2 15,2 4-1-15,3 0 2 16,-3 0 2-16,1 0 2 0,-1 0-4 16,3 0-1-16,0 0 3 15,0 4 3-15,0-4 3 16,2 7 1-16,1-7-2 16,-1 3 1-16,4 1-4 15,1-4 0-15,7 8-3 16,-1-8-1-16,0 4 1 0,3-4 2 15,2 0-1-15,3 0 2 16,6 0-4-16,2 0-2 16,0 0 2-16,0 0 0 15,8 0-2-15,0 0 2 16,-3 0 1-16,3 0 0 16,3-4 0-16,2 4 2 15,-2 0 1-15,-1 0 1 16,6 0 0-16,-3 0 0 15,1 0 0-15,-1 0 2 16,-2 0-3-16,2 0-2 0,0 0-3 16,-2 0 1-1,2 0 1-15,-2 0 2 0,-3 0-1 16,0 0-1-16,-3 4 1 16,-2-4-1-16,5 0 2 15,-3 0 1-15,-2 0 1 16,-3 0 0-16,2 0 0 15,-2 0 0-15,0 0-5 16,-2 0 1-16,-1 0-2 16,1 0 0-16,-4 3 4 15,1-3 1-15,-3 0-4 16,0 4-1-16,-2-1-10 16,-3-3-5-16,-3 0-71 15</inkml:trace>
  <inkml:trace contextRef="#ctx0" brushRef="#br0" timeOffset="120884.5661">10020 12110 88 0,'-11'0'35'0,"6"0"-18"0,-11 0-18 16,13 0 7-16</inkml:trace>
  <inkml:trace contextRef="#ctx0" brushRef="#br0" timeOffset="121482.5329">9975 12106 166 0,'-8'-3'19'0,"0"3"-3"16,3 0-2-16,-1 0-2 15,1 0 2-15,2 0-7 16,1 0-2-16,2 0-3 16,0 0-2-16,0 0 1 0,8 0 3 15,-3 7 2-15,6-2 2 16,-1-2 0-16,1 1-2 15,-1-1 1-15,1 1-2 0,-1-1 2 16,1-3-4-16,2 4 0 16,1-1-1-16,1-3 1 15,4 0-2-15,2 0-1 16,0 0 1-16,0-3 1 16,1 3-3-16,1 0 0 15,1 0 3-15,0-4 1 16,5 4 1-16,3 0 0 15,-3 0-5-15,0-3 1 16,0 3-2-16,0-4 0 16,8 4 0-16,-5-3 0 15,0 3 2-15,0-4 2 0,2 4-1 16,-2-3-1 0,5-2 1-16,0 5 1 15,0 0-3-15,-3-4 0 0,-2 1 1 16,5-1 2-16,3 1-1 15,-3-1-1-15,0 1-2 16,0-1 1-16,0-3 1 16,0 7 2-16,3 0-3 15,-1 0 0-15,-2 0 1 16,-2 0 0-16,4 0 0 16,-2 0 2-16,-2 4-3 15,-1-1 0-15,1-3 1 16,-1 4 2-16,0-1-1 15,4 1-1-15,-4 3 1 16,-2-4-1-16,-3 6-3 16,0-2 0-16,-3 3 4 0,9-10 1 15,-4 11-29 1,-1-4-12-16,-4 1-44 16</inkml:trace>
  <inkml:trace contextRef="#ctx0" brushRef="#br0" timeOffset="123780.6544">8263 10539 212 0,'-8'5'82'0,"11"2"-44"0,-3-7-42 0,0 0 15 16,2 0-8-16,4 0-2 15,-1 0 0-15,0 7-1 0,0-7 0 16,1 7 0-16,-1-2 2 0,0 2 5 15,-2 7 1 1,0 0 3-16,-1 5-4 16,-2 9 1-16,0 12-5 15,-2 5-2-15,2-3 2 16,-3 12 0-16,0 1-4 16,1-4 1-16,-1-4 0 15,0 5 0-15,1-10-5 16,2-2 1-16,-3-7-5 15,3-12 1-15,-3-2-7 16,1-12-1-16,-1-7-15 16,3-14-6-16,0-5-2 15,0-6 1-15,0-4 19 16,0-6 12-16,3-3 10 16,-1 3 13-16,4-3 5 15,2-4 2-15,5 2 3 16,3 3-8-16,5 1 0 15,-3 8-11-15,4 2-4 0,1 0 0 16,-1 5 0-16,4 9 1 16,1 3 0-16,-1 4 0 15,0 3 2-15,1 4 1 16,-3 5-3-16,0 5-3 16,-6-3 0-16,-2 10 1 15,-3 7-1-15,-5-5 2 0,-3 0 0 16,-5 3 1-16,-5-3-5 15,-3 0-1-15,-2-7 1 16,-4 3 0-16,-4-8 1 16,-3 3 0-16,0-5 0 15,-1-5 0-15,1 3 0 16,3-5 0-16,-1-5 4 16,3 3 2-16,3 2 4 15,2 0 1-15,4-5-5 16,-1 5-2-16,2-2-2 15,6-3-2-15,0 5 1 16,6 0 1-16,4 5 3 16,3-3 2-16,3 3-1 15,3-3 1-15,2 10-4 16,0 2-2-16,3-2 0 16,0-2-1-16,0 1-18 0,-1-4-8 15,-1 5-35-15,-1-5-13 16,3-4-13-1</inkml:trace>
  <inkml:trace contextRef="#ctx0" brushRef="#br0" timeOffset="124005.5221">8869 10913 260 0,'-3'12'99'0,"3"-5"-54"0,3 0-48 0,-3 5 16 0,0 2-7 16,0 0 1-16,0 7-6 15,0-2-3-15,0 7 1 16,2-5-18-16,-2 0-7 0,3 3-17 16,0-1-6-16,-1-4-42 15</inkml:trace>
  <inkml:trace contextRef="#ctx0" brushRef="#br0" timeOffset="124695.04">10671 10631 220 0,'-6'0'85'0,"6"0"-46"0,3-5-46 16,-3 5 16-16,3-2-8 15,-3 2-1-15,2-5 1 0,-2 5-1 16,0 0 0-16,0 0 0 0,0 0 0 15,0 0 8-15,3 5 5 16,-3 2 5-16,0 5 1 16,0 4-6-16,0 8 0 15,0 11-6-15,0 5-2 16,0 7-2-16,-3 0-3 16,1 0-2-16,-1-7 1 15,3 0-1-15,-3-4-2 16,1-4-11-16,-1-8-5 15,0-8-9-15,1-4-3 0,-1-9-37 32,3-11-51-32,3-13 33 15</inkml:trace>
  <inkml:trace contextRef="#ctx0" brushRef="#br0" timeOffset="125116.1243">10700 10685 188 0,'8'-26'71'0,"-3"17"-38"0,3-3-30 16,-3 5 15-16,1 2-7 15,4-2-1-15,3 0-2 16,1 7 2-16,1 0-5 16,1 5 1-16,0 2 1 0,0 0-3 15,0 7-1-15,0 0 1 16,-3 5 2-16,-2-5-1 16,-1 5 0-16,-2 2-1 15,-3 0 0-15,-5-2-2 0,0 0-2 16,-5-5-4-16,-3-2 0 15,-2-5 0 1,-4-5-1-16,-4 3 1 0,-3-3 3 16,2-2 0-16,1-7 1 15,2 5 0-15,0-3 2 16,3 3 1-16,2-3 3 16,3 5 1-16,3 0 3 15,5 7 1 1,3-2 1-16,2-3 0 15,11 5-6-15,0-2-2 0,2-3 0 16,1 6 0-16,2-4 0 16,0 3 0-16,3 0-11 15,5 0-3-15,-5-2-28 16,-1-3-13-16,-1 3-64 16</inkml:trace>
  <inkml:trace contextRef="#ctx0" brushRef="#br0" timeOffset="125460.9324">11120 10779 220 0,'6'14'85'0,"2"-14"-46"0,0 5-39 0,-6 2 18 15,4 0-12 1,-4 5-1-16,1-3-3 0,-1-2-2 15,-2 10 1-15,-2-3-1 0,-3 0 0 16,-1 7 0-16,-2 5 2 16,-5-5 3-16,3-2 4 15,-1 2-2-15,0-2-2 16,3-5 2-16,0 0 2 16,3 0-4-16,3-6-3 15,2 3-1-15,2-4 1 16,3-2-3-16,6-3-2 15,2-2 2-15,1-2 0 16,12-3-4-16,-2 3-1 16,0-5-30-16,2-5-12 15,1 5-54-15</inkml:trace>
  <inkml:trace contextRef="#ctx0" brushRef="#br0" timeOffset="146553.6796">8570 13270 228 0,'-5'0'88'0,"5"0"-48"0,2 5-45 0,-2-5 15 16,3 2-11-16,2 3-1 15,0 2-2-15,3 0 3 16,6 0 0-16,1 5-2 0,4-5 2 0,0 7 3 16,4-2 1-16,6-3-4 15,-2-4 1-15,-1-3-2 16,-2-2 0-16,0 0 2 16,-3-7 0-16,3-2 0 15,-6-6 0-15,-4-3 0 16,-6-1 0-16,-6-7 0 15,-2-5 0-15,-2 1 0 16,-4 4 0-16,-2-2 4 16,-2 7 2-16,-1-5 2 15,-2 12 0-15,-3-1-2 0,-2 4-1 16,-1 4-1-16,1 0 0 16,2 7-2-16,0 7 1 15,3 0-2-15,-1 7-1 16,4 7 12-16,2 10 4 15,3-3-4-15,5 5-2 16,2 7-5-16,4-5-4 16,1 5 0-16,9-2-1 15,5-6 0-15,1-3 0 16,-1-1 0-16,3 2 0 16,2-6-5-16,3 7 1 0,0-10-7 15,-2 0-3 1,-1-7-8-16,-2 2-3 0,-3-6-20 15,-2 2-9-15,-3-10-35 16</inkml:trace>
  <inkml:trace contextRef="#ctx0" brushRef="#br0" timeOffset="148611.1244">9147 12854 112 0,'-8'-7'44'0,"16"7"-24"0,-14-5-13 16,9 3 13-16,-3-3-1 16,0 2 9-1,-3-15-6-15,1 4-11 16,-1 2-3-16,0-2 2 0,1 0-2 16,-1 2 1-16,0 2-1 15,-2 3 0-15,0-4 4 0,0 4 3 16,-1-1-4-16,1 4 1 15,0 1-7-15,-3-1-1 16,0 4-2-16,0 4 1 16,0-1-2-16,0 4-1 15,0 5 3-15,3 6 0 16,0 4-4-16,-1 3 1 16,4-3-2-16,-1-1 0 15,3 5 4-15,3-5 1 16,-1-2-1-16,6-5 1 15,-3-2-7-15,1-10-1 16,2-2 2-16,0 0 3 0,0-2 1 16,0-10-1-16,-1 5 5 15,1-7 1-15,0 2 4 16,0 2 1-16,0-1-1 16,-3 4-1-16,3-5-5 15,-2 12-3-15,-1-3-3 16,0 6 1-16,3-3 1 15,0 12 2-15,0 2-3 16,-3 0-2-16,1 5-1 16,-1 2 0-16,3-2-13 15,0 2-4-15,2-7-22 16,4 2-10-16,-1-6-45 16</inkml:trace>
  <inkml:trace contextRef="#ctx0" brushRef="#br0" timeOffset="149393.1102">9602 13322 200 0,'-6'0'74'0,"6"0"-40"0,0 0-38 0,0 0 13 0,0-5-10 16,0 3 1-16,0 2-2 15,0-5-2-15,0 3 3 16,0-3 0-16,0 3 3 0,-5-3 5 15,5 2 6-15,0-1-1 16,-5-3 10 0,2 7-6-16,1 0-8 15,-1-5-3-15,0 3-5 16,1 2-3-16,2 0-23 16,2 0-10-16,4 0-43 15,-1 2-37 1,3 3 41-16</inkml:trace>
  <inkml:trace contextRef="#ctx0" brushRef="#br0" timeOffset="149946.7143">9935 13397 200 0,'-3'-2'77'0,"3"2"-42"0,3 0-41 0,5 0 9 16,5-5-8-1,1 3-2-15,-1-3 1 0,3-2 4 16,2 7 1-16,1-7 1 0,-1-5 6 15,3 10 4-15,1-5-1 16,-1-5 2-16,-3 2-4 16,1-1 1-16,-3-3-5 15,-3-5-2-15,-5-2-3 16,-3 2 1-16,-2-2 1 16,-3 2 2-16,-3 5-1 15,-5 2-1-15,-8 5-2 16,0 0-1-16,-2 0 2 15,-1 11 2-15,3-1 0 0,-2 9 2 16,2-3 2-16,3 10 2 16,-3-5 3-16,3 5 1 15,7 2-3-15,4 5-3 16,2 2 0-16,5-2-1 16,3 2-5-16,5 3 1 15,3-3 0-15,5-7 0 16,3-2-3-16,0 2 0 15,0-2-12-15,2-12-2 16,1-2-16-16,-1-10-7 16,-2-2-49-16</inkml:trace>
  <inkml:trace contextRef="#ctx0" brushRef="#br0" timeOffset="150516.9411">10358 12640 220 0,'-13'-14'85'0,"13"9"-46"0,0-2-43 15,0 4 13-15,0-1-10 0,0-3 1 16,-2 4 2-16,-1-1 1 16,0 4-1-16,1 7-2 0,-1 0 3 15,0 12-2-15,1 2 2 16,-1 19-2-16,0 0 2 16,3 0 0-16,0 0 1 15,0 0-5-15,3-7 1 16,0-1 0-16,2-10 2 15,0-1-1-15,-2-9-1 16,0-1 3-16,5-8 0 16,-3-6-1-16,0-13-2 15,6 2 3-15,-1 0 2 0,1-5 2 16,-1 5 1 0,1 0-4-16,0 2-3 15,2 5 0-15,-3 7 1 0,-2 0-1 16,0 7-1-16,-2 5 5 15,-4 2 1-15,-2 7 2 16,-5 2 0-16,0-1-2 16,-3-1 1-16,-6-7-4 15,-4 5 0-15,5-8-3 16,-1-4-1-16,4-4-19 16,2-3-9-16,3-7-21 15,5-7-6-15,10-8-43 16</inkml:trace>
  <inkml:trace contextRef="#ctx0" brushRef="#br0" timeOffset="151149.8814">11102 13169 288 0,'-3'0'107'0,"9"0"-58"0,2 0-59 0,-3 0 16 16,3 0-6-16,2-3 0 15,1 3-5-15,5 0 1 16,0 0 2-16,-3 0-10 0,0 0-4 16,0 0-6-16,1 3-1 15,-4-3-16-15,-2 7-7 0,0 0-40 16</inkml:trace>
  <inkml:trace contextRef="#ctx0" brushRef="#br0" timeOffset="151327.9455">11113 13296 244 0,'5'0'90'0,"5"-7"-48"0,6 0-60 16,-5 7 11-16,7-7-51 16,4 2-19-16,1-4-2 0,4 1 0 15</inkml:trace>
  <inkml:trace contextRef="#ctx0" brushRef="#br0" timeOffset="151883.2673">11732 13169 216 0,'0'5'82'0,"2"-5"-44"0,17 2-42 16,-9 5 13-16,4 0-5 15,-1-2 2-15,3 6-1 16,5-8 2-16,3 4-4 16,-3-2 0-16,0-3 1 0,0 3 2 15,-2-5 3-15,2-5 0 16,-3-2 0-16,-4-7-3 15,-1-5-1-15,-5 2-6 16,-3-8-1-16,-8 3-4 16,1-1-1-16,-6 2 4 15,0 0 1-15,0 2 2 16,0 5 2-16,-3 2 1 0,1 10 1 16,-1 2-5-16,1 2 1 15,-1 17-2-15,1 0 0 16,2 9 6-16,2 12 5 15,4-3-3-15,2-6 2 16,2 14-5-16,4-5 0 16,2-5-1-16,2-2-2 15,9-12-17-15,4 5-6 16,1-12-13-16,0-7-5 16,0 5-11-16,0-12-3 15,7-3-16-15</inkml:trace>
  <inkml:trace contextRef="#ctx0" brushRef="#br0" timeOffset="152709.0068">12369 12705 200 0,'0'0'74'0,"0"0"-40"15,0-4-42-15,0 1 10 0,0-1-6 16,0 1 3-16,0-4 0 16,-2-4 1-1,-1-1 0-15,0 5 6 0,-2-7 6 0,0 4 0 16,-3-6 1-16,0 2-10 16,-3-5-1-16,1 5-2 15,-4 4 2-15,1 3 1 16,0-2 1-16,0 14-2 15,-3 6-2-15,3-1-2 16,-3 4-1-16,3 5 2 16,2 7 0-16,3-1-2 15,3 11 2-15,5-3 1 16,0 0 2-16,5-1-1 16,3-6-1-16,0-2 1 0,3-12-1 15,2 6-5-15,0-11-1 16,3-7 3-16,0-4 1 15,0-3 2-15,-3-7 2 16,0-8 5-16,-2 1 4 16,-1 2 0-16,-2 1 3 15,0 4-1-15,-3 2 0 16,1 5-7-16,-4 4-2 16,1 3-2-16,-3 0 1 15,3 10 0-15,-1 9 1 0,4-1-2 16,-4-1 1-16,4 2-2 15,-1-5-1-15,3 0-21 16,0-2-11-16,2-5-31 16,3-7-12-16,1 0-11 15</inkml:trace>
  <inkml:trace contextRef="#ctx0" brushRef="#br0" timeOffset="152981.2333">12517 12748 244 0,'8'0'93'0,"3"0"-50"0,10-7-50 0,-8 4 14 16,1 3-5-16,-1 0 1 15,0 0-1-15,0-4-2 16,1 4 1-16,-4 0-6 0,1 0-1 16,-1 0-13-16,-2-3-5 15,0-1-16-15,-3 4-7 16,-2-7-33 0</inkml:trace>
  <inkml:trace contextRef="#ctx0" brushRef="#br0" timeOffset="153191.5409">12655 12574 184 0,'-8'-14'68'0,"3"14"-36"0,0 0-20 0,2 0 21 15,0 0-10-15,1 7-1 0,-1 0-9 16,-5 5-3-16,3-1-5 16,-1 6-4-16,1 2 0 0,0 6-1 15,2 11 2-15,1-3-3 16,7 0 0-16,0-5-19 15,0 2-7-15,1-1-28 16,-1-8-10-16</inkml:trace>
  <inkml:trace contextRef="#ctx0" brushRef="#br0" timeOffset="153625.7559">12787 12466 284 0,'14'4'107'0,"1"6"-58"0,-4 1-57 0,-6-3 18 16,1 13-14-16,-1-2-1 16,-2 9-5-16,-3 2-1 15,-3 3 6-15,-2 10 4 0,-1-3 6 16,1-5-2-16,0-5-2 0,2-4 0 15,0-5-1-15,1-11-5 16,-1 2-1-16,3-17-6 16,5-5 0-16,3-8 4 15,0-3 2-15,3-5 4 16,2 7 1-16,3-2 7 16,3 7 6-16,2 2-2 15,2 5 0-15,1 0-4 16,-3 7-1-16,-2 7 1 15,-3 0 3-15,-6 9 2 16,-4 5 3-16,-6 1-3 16,-8-1-1-16,-5 2-11 15,-3-6-1-15,0-3-29 16,-3-7-11-16,1-2-70 16,5 2-38-16,2-7 69 15</inkml:trace>
  <inkml:trace contextRef="#ctx0" brushRef="#br0" timeOffset="153795.0351">13137 13042 304 0,'2'19'112'0,"-2"-12"-60"0,3-10-118 0,0-1-9 15,-3-3-37-15,-3-26-11 0</inkml:trace>
  <inkml:trace contextRef="#ctx0" brushRef="#br0" timeOffset="156552.0611">19743 12578 244 0,'-13'-4'93'0,"10"4"-50"0,1 0-57 16,2 7 11-16,-3-2-12 16,0 9-2-16,1 0 8 0,-1 12 2 15,0 2 5-15,1 9 1 0,2 3 1 16,0-4 0-16,5 4 2 16,0 0-1-16,6-7 2 15,2-5 0-15,6-9 3 16,5-5-3-16,-1-7 0 15,4-10-1-15,2-8 1 16,0-10 2-16,-3-1 2 16,-2-15 1-16,-3 4 2 15,-2-2-1-15,-6 2 0 16,-5 0-1-16,-5 0 2 16,-6 5-10-16,-2 9-2 0,-6 5-4 15,-2 0 1 1,0 6-13-16,-3 4-5 15,3 4-13-15,-3 0-4 0,5 4-45 16</inkml:trace>
  <inkml:trace contextRef="#ctx0" brushRef="#br0" timeOffset="156867.2607">20182 12252 268 0,'-10'0'101'0,"10"7"-54"0,-5-3-50 0,-1-1 19 15,1 4-17-15,-3 5-1 16,-3 6-4-16,-4 3 1 16,-4 8 3-16,-2 8-1 0,-6 6-1 15,-2 11 7 1,0 5 3-16,3 6-1 0,-1 4 0 15,-2 6-3-15,0 5 1 16,0-3-4-16,0-1 0 16,2-3 1-16,4-8 0 15,-1-8-25-15,3-5-10 16,5-5-48 0,5-12-49-16,3-9 44 0</inkml:trace>
  <inkml:trace contextRef="#ctx0" brushRef="#br0" timeOffset="157469.32">20511 12339 252 0,'-16'-15'93'0,"13"15"-50"0,0-4-41 16,1 4 17-16,-1 0-8 15,-2 0-1-15,-3 4-4 16,-3 1 1-16,-5 2-4 16,-2 3 3-16,-3 8 0 0,0 4 0 15,-1-1-1-15,1 5-6 16,0 0 1-16,2-1 0 15,4-3 0-15,-1-4-14 16,5-3-5-16,1-1-19 16,4-7-8-16,4-3-14 15,2-11-5-15,8-4-13 16</inkml:trace>
  <inkml:trace contextRef="#ctx0" brushRef="#br0" timeOffset="157677.9155">20352 12357 176 0,'21'-25'66'0,"-8"13"-36"0,3-2-18 0,-8 11 19 15,3-1-7-15,-1-3 0 16,-2 4-9-16,3-1-4 16,-1 4-6-16,1 7 1 0,-1 0 3 15,1 0-1-15,0 4 1 16,-3 4 1-16,-1 6 1 16,-1-2-5-16,2 6-4 0,0-3-1 15,-3 6 1-15,3 5-25 16,0 0-10-16,2 7-40 15,1 7-19-15,0 7 2 16</inkml:trace>
  <inkml:trace contextRef="#ctx0" brushRef="#br0" timeOffset="162272.0545">22352 12353 156 0,'-11'0'60'0,"11"-3"-32"0,3-1-35 16,-3 4 10-16,5 0-1 15,-2 4 3-15,8-1 4 16,-3 1 5-16,-1 3-8 16,9 5-5-16,0-2-4 0,-3 4 4 15,3-2 1-15,-5 2 0 16,-1 0-2-16,-2 0 1 15,-2 2-1-15,-6 5 2 16,-6 1 1-16,-4-1-4 16,-6 2-1-16,-3-6 5 15,-2 9 5-15,-3-8-6 16,3-3-1-16,-3-1-3 0,9 0 0 16,-1-7-3-16,3-2-1 15,5 6 0-15,8-4 2 16,8 0-3-16,-1 0 2 15,1 1 7-15,8-1 4 16,-3 0 1-16,3 0 1 16,-2 4-2-16,-1 4-1 15,-3-1-3-15,-4 0 1 16,-6 2 4-16,-6 1 4 16,-2-3-6-16,-2 5-1 0,-6-1-9 15,-3 4-4-15,4-15-79 16</inkml:trace>
  <inkml:trace contextRef="#ctx0" brushRef="#br0" timeOffset="162529.6402">22577 12673 148 0,'0'0'57'0,"8"0"-30"0,0 0-27 16,-6 7 13-16,6 0 8 15,3 4 7-15,-3 4-6 16,8 6-2-16,-6 0-12 0,1 5-5 0,2 0-2 16,-8-5-8-16,3-2-3 15,0-5-41 1,0 0-60-16,0-2 16 15</inkml:trace>
  <inkml:trace contextRef="#ctx0" brushRef="#br0" timeOffset="162754.0029">22781 12694 220 0,'-11'-7'82'0,"8"7"-44"0,-2 4-25 16,0-1 22-16,2 1-9 15,-2 3-3-15,-3 1-5 16,-3-1-1-16,-7 7-9 16,5 5-7-16,-6 2-2 0,-2 5 1 15,0-5 0-15,2-2-31 16,-5-1-12-16,6-8-44 16,7-3-55-1,3-7 40-15</inkml:trace>
  <inkml:trace contextRef="#ctx0" brushRef="#br0" timeOffset="163128.0894">22884 12466 232 0,'18'-12'88'0,"-4"9"-48"0,-1-4-38 0,-5 7 19 16,0 0-4-16,0 0 1 15,0 7-5-15,-1 1-3 16,-1-1-5-16,2 7-2 0,-8 0 1 15,5 5-2-15,-10 2 1 16,2 5-9-16,-5 0-3 16,-8-1 2-16,6-3 4 15,-1-1 2-15,1-2 3 16,2-1-6-16,2-4-1 16,4-2-7-16,4 2 0 0,9-4 4 15,2 4 4-15,6 2 1 16,-1-2 1-16,1-4 4 15,7 2 3-15,-5 2-4 16,-2-3-1-16,-11-1 4 16,-8 2 2-16,-6 2 0 15,-7-2-1-15,0 2-14 16,-8-7-7-16,-3 0-60 16,0-7-60-1,-2-7 35-15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2-09T14:45:20.1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8459 4949 116 0,'2'0'46'0,"6"5"-24"16,-2-10-19-16,-1 5 12 0,0-2-7 16,3-3 0-16</inkml:trace>
  <inkml:trace contextRef="#ctx0" brushRef="#br0" timeOffset="814.1796">8514 4937 226 0,'14'-2'4'0,"-4"2"-1"0,1-5 1 16,-1 5 0-16,1 0 2 15,-3 0 3-15,2 0-2 16,1 0 1-16,0 0-3 15,-1 0 2-15,1 5-2 16,2-5 2-16,0 2-2 16,0 3 0-16,1-5-6 15,2 5 1-15,5-3 2 16,-3-2 1-16,3 0-1 0,1 5 1 16,-1-3 0-1,3 3 1-15,2-3 0 0,3 3 0 16,-2-5 0-16,-1 2 0 15,0 5-2-15,1-7 1 16,-1 5 0-16,3-5 1 16,-2 2 0-16,5 3 0 15,-1-5-2-15,1 0-2 16,0 0 1-16,2 0-1 16,1-5 0-16,-1 3 0 15,1 2 2-15,-1-5 1 16,-2 5-4-16,2-7 1 0,3 5-2 15,-3-3 0 1,1-2 2-16,-1 0 2 0,3 5-1 16,3-3-1-16,0 0-2 15,-3 3 1-15,2 2 1 16,-2-5 2-16,6 3-1 16,-1-3-1-16,-2 3 1 15,-3-3-1-15,3 5-3 16,-1 0 2-16,-2 0 1 15,0 0 0-15,0 0 0 16,0 5 0-16,0-5 0 16,3 0 0-16,-3 0 0 15,0 2 0-15,0-2 0 16,-2 0 2-16,4 5-1 16,-4-3-1-16,-1-2 1 0,1 0-1 15,-1 0 0-15,-2 0 2 16,7 0-1-16,-2-2 2 15,0-3-2-15,-2 5-1 16,-3-7-2-16,10 7 1 16,-2-2 1-16,-3-3 2 15,2-2 1-15,-2 2 1 16,3 5-5-16,2-7 1 16,3 7 4-16,3 5 2 15,2-3-2-15,1 3-3 16,-1 2 4-16,0-7 1 15,14 5 4-15,-9-3 1 0,-2-2-3 16,-8 5 0-16,3-3-5 16,-3 5-2-16,-6-7 0 15,-4 5-1-15,-4-5-18 16,-4 0-8-16,-6 0-41 16,-8 0-20-16</inkml:trace>
  <inkml:trace contextRef="#ctx0" brushRef="#br0" timeOffset="17654.5497">17764 3284 176 0,'-5'0'68'0,"2"12"-36"16,-2-17-29-16,2 5 17 0,1 0-10 15,-1-2-3-15,-2 2 0 16,-1-5 2 0,1 3-4-16,-3-3-1 0,-2-2-2 15,-4 5 1-15,-2-3-2 16,1 5-1-16,-4 7-2 15,-2-2 1-15,0 4 1 16,0 3 2-16,-1 2-1 16,4 0-1-16,-3 5-4 15,2-5 0-15,3 5 0 16,0 0-1-16,3 2-1 16,3-3 1-16,7-1 1 0,3 2 2 15,3 2-1-15,2-2 1 16,3 0 4-16,5-3 1 15,3 0-4-15,2 1 1 16,1-5 0-16,0 2 2 16,-1-2-3-16,-2 2 0 15,-3 5-1-15,-2-5 0 16,-3-5 4-16,-3 3 3 16,-5 0-2-16,-3-5-2 15,-5 0 0-15,-2 0 1 16,-6 0-1-16,-3 0 2 0,1 0-9 15,-3 0-1 1,-3 0-7-16,3 0-4 0,0 0-12 16,2-2-6-16,6 2-32 15</inkml:trace>
  <inkml:trace contextRef="#ctx0" brushRef="#br0" timeOffset="18225.5536">17870 3463 136 0,'0'0'52'0,"3"0"-28"0,-3 0-19 0,0 0 13 15,0 0-4-15,0 0 0 16,-3 0-6-16,-5 0-3 16,3 7-2-16,-6 0 0 0,1 5 0 15,-4 2 1-15,4 5 2 16,-1-3-3-16,3 7 0 15,3 1-1-15,2 2-2 16,1-5-2-16,2 3-1 16,2-8-7-16,4 3-4 0,4-7 1 15,3-3 0-15,3-4 8 16,0-3 2-16,0-9 7 16,0-7 2-16,2 4 6 15,-2-6 3-15,0 2 0 16,-3-7 1-16,-5 2-4 15,-2-2 0-15,-1 2-5 16,-5 2-2-16,-3-1-2 16,-2-3-3-16,-3 2 1 15,0 0 1-15,-2 9-3 16,-1-1 0-16,3 6-1 16,0-2-2-16,-5 12-8 0,2-3-3 15,3 10-19-15,0-5-5 16,3 7-37-1</inkml:trace>
  <inkml:trace contextRef="#ctx0" brushRef="#br0" timeOffset="18750.7265">18187 3329 124 0,'-2'0'46'0,"-1"2"-24"0,3 3-13 0,0-5 16 15,-2 4-8-15,-1-1-2 16,0 4 0-16,1 0 3 16,-4 0-10-16,1 0-2 0,0 5-2 15,-1 2 0-15,1 0 0 16,-3 5 0-16,0 0 2 16,0 2-8-16,-5 5 0 15,5 2-2-15,6-2-1 16,2 0-12-16,0 2-4 15,2-2-9-15,3-5-4 16,3 0-32 0</inkml:trace>
  <inkml:trace contextRef="#ctx0" brushRef="#br0" timeOffset="19412.7954">18307 3418 88 0,'-3'-2'33'0,"3"2"-18"0,0 0-7 0,0 0 11 16,0 0-5-16,5 0 0 16,0 0 0-16,3 0 2 15,3 0-3-15,2-5 2 16,0 5-4-16,1-2-1 15,-1 2-6-15,0 0-1 0,0 0 3 16,-2 2-1-16,0-2 2 16,-4 5-9-16,-1 2 0 15,-6-3-7-15,-3 6 1 0,-2 2-3 16,-3-3 2-16,-3 3 3 16,1 2 3-16,-1-2 2 15,1 2 1-15,-1-7-3 16,3 0 2-16,3 0 1 15,2 0 0-15,3-2 0 16,0-3 2-16,5 3 1 16,1 2 1-16,2-3 0 15,0-1 0-15,-1 4-2 16,1 0 1-16,0 0 0 16,-2 0 1-16,-1 5 2 15,0-5 1-15,-2 7-1 0,-3-2-1 16,-3 9-1-1,1-7 2-15,-4 2-1 16,-4-1 2-16,-4-1-9 0,-1-5-3 16,-1 3-19-16,0 0-10 15,-3-5-44 1</inkml:trace>
  <inkml:trace contextRef="#ctx0" brushRef="#br0" timeOffset="19802.3347">18584 3411 148 0,'8'-7'57'0,"0"12"-30"0,-2-3-18 16,1-2 14-16,1 5-9 16,3-5-1-16,0 2-5 15,-4 10 0-15,1-5-5 16,0 5 0-16,0-3 1 0,0-2 0 16,0 5 0-16,-3 2 0 15,1 5 2-15,-4 0-3 16,-2-3-2-16,-2 3-3 0,-4 7 1 15,-4 0-4 1,-6-3 1-16,0 3-3 0,-2-3 0 16,-4 1-7-16,4 0-2 15,-1-8-24 1,4-2-51-16,1 3 6 16</inkml:trace>
  <inkml:trace contextRef="#ctx0" brushRef="#br0" timeOffset="31826.4492">11449 3837 76 0,'-8'14'30'0,"5"-12"-16"0,0 10-10 15,3-5 8-15,-2-2-1 16,-1 2 3-16,0 0-7 16,1 7-4-16,-1 0 0 15,0 5 0-15,1 2-1 16,-1 0-2-16,0 10 1 16,-4-3 1-16,1 0-1 15,1 5-1-15,0 0 1 16,2 0-1-16,0 7 0 15,1 0 2-15,-1 2-3 16,3 10 0-16,0-5 1 0,0 0 0 16,0 5 2-16,0-3 1 15,0-2 1-15,3 5 2 16,-6-10 3-16,3 5 5 16,3 3-4-16,-3-8 2 15,2-7-7-15,1 3 1 0,0 2 4 16,-6-7-2-16,6-5 3 15,-6-7-2-15,0 3 0 16,1-8-3-16,-1-2-1 16,3-7-1-16,0 3 0 15,-3-8-5-15,3 3 1 16,0-5-13-16,0-5-5 0,6 5-32 16,-6-12-48-1,5-2 19-15</inkml:trace>
  <inkml:trace contextRef="#ctx0" brushRef="#br0" timeOffset="32625.4162">11425 3978 80 0,'0'-5'30'0,"0"5"-16"0,2 0-12 0,1 0 9 16,2-2-3-16,3-3 1 15,3 5-5-15,2-2-1 16,6-3 5-16,-1 3 3 16,9-5-2-16,-1-3 0 15,3 3-3-15,3 0 1 16,2 0-2-16,1 5 0 16,-1-5-3-16,3 2 1 0,0 0 0 15,0 3-1-15,-2 2-2 0,2 0 1 16,-6 0 1-16,1 0 3 15,-3 2 4-15,-2 3 0 16,-6-5 0-16,-3 5-3 16,-2-3 1-16,-3 3-2 15,1-3 2-15,-4-2-4 16,1 7 0-16,-1-7-1 16,-2 7-2-16,0-7 1 15,-2 5 1-15,2 2-1 16,-1-2-1-16,1-3-2 15,-2 5 1-15,-1 0 1 0,0 0 2 16,-2 0 1 0,0 5 1-16,-1 0 0 0,1 4 0 15,0 3-2-15,-1 2 1 16,1 3-2-16,-1-1 2 16,1 1-4-16,0 4 0 15,-3 5 3-15,0 0 3 16,0 2-2-16,2-2-2 15,-2 7 0-15,0 0-1 16,0 0 0-16,0 2 0 16,0-2 0-16,0 5 0 15,0-3 0-15,-2-2 2 16,-1 5-3-16,0-3 0 0,3 5-6 16,-2-2 0-16,-1-5-4 15,1-5 0-15,-4 3-8 16,1-3-2-16,-6-7-14 15,1-2-46 1,-1-5 1-16</inkml:trace>
  <inkml:trace contextRef="#ctx0" brushRef="#br0" timeOffset="33132.8134">11430 5111 100 0,'8'-2'38'0,"0"2"-20"0,2-5-12 0,-2 5 9 16,0 0-2-16,3 0 2 15,2 0-6-15,0 0-3 0,3-2 1 16,5-3 2-16,1 5-4 15,-1-2-3-15,3-3-1 0,-1-2 3 16,6 5 2-16,1-8 0 16,1 8 1-16,1-3-2 15,2-2 2-15,1 5-6 16,-1-5-1-16,3 2 0 16,-2 3 2-16,-4-3-1 15,1 5-1-15,-3 5 1 16,3-3 1-16,0 5-10 15,-3-2-2-15,-3 2-22 16,1-5-6-16,-3 3-27 16</inkml:trace>
  <inkml:trace contextRef="#ctx0" brushRef="#br0" timeOffset="33868.3897">11816 4928 80 0,'6'-5'33'0,"-4"5"-18"0,6-2-13 0,-3 2 6 16,1 0 2-16,2 0 1 16,0-5-1-16,2 5 1 15,3 0-6-15,1-2-1 0,2 2 2 16,-3 0 3-16,3-5 0 15,2 5 2-15,1-2-4 16,-1 2 1-16,1-5-5 16,-1 5-2-16,1 0 2 0,-1 0 0 15,3 0 1-15,1 0 0 16,-1 0 2-16,0 0-1 16,0-5 0-16,0 5-3 15,0-2 1-15,3 4-2 16,-3 3 2-16,-2 0-11 15,-3-3-2-15,-3 5-66 16</inkml:trace>
  <inkml:trace contextRef="#ctx0" brushRef="#br0" timeOffset="42876.5444">19635 6367 140 0,'-3'-7'55'15,"3"2"-30"-15,0 3-18 0,0 2 13 0,0-5-8 16,-3 5-2 0,1-2-3-16,-3-3-2 0,-3 5-3 15,-3 0 1-15,0 0 0 0,-2 5-1 16,0-3 1-16,0 5-2 15,-6 1 2-15,1 3-2 16,-1 1-1-16,3 2 1 16,0 0 1-16,3 7-3 15,3-6 0-15,4 3 1 16,4 1 0-16,2-5 0 16,5 5 0-16,6-2 0 15,2 1 2-15,0 4-3 16,3-4-2-16,0 1 2 0,2-5 2 15,-5 0-2-15,1 1 0 16,-4-1 3-16,-2-3 3 16,-2 4 2-16,-4-4 3 15,-4-1-3-15,-6 1-2 16,-3 4 0-16,0-4-1 16,-7 3 0-16,-6 1 0 15,3 3-5-15,2-4 1 16,1 1-5-16,2-1-1 15,3-7-22-15,0 2-6 16,5-7-51 0</inkml:trace>
  <inkml:trace contextRef="#ctx0" brushRef="#br0" timeOffset="43223.1416">19706 6570 152 0,'8'-3'57'0,"0"-2"-30"0,8-2-18 0,-5 7 16 16,2-2-5-16,3-3 0 16,7-2-7-16,1 3 0 15,0-3-8-15,-3-1-1 0,0 6 0 16,-2-3-2-16,-3-2 1 16,-3 3-13-16,-2 1-3 15,-3 3-25-15,-3-4-10 16,-3 4-33-1</inkml:trace>
  <inkml:trace contextRef="#ctx0" brushRef="#br0" timeOffset="43583.9753">19793 6548 192 0,'0'7'71'0,"6"0"-38"0,-6 1-23 15,2-4 17-15,-2 3-4 16,0 3-2-16,0 6-7 16,0-2-4-16,-2 0-5 15,-1 8 1-15,0-4 3 0,1 1-5 16,-1-2 0-16,3 1-2 16,0 4-2-16,0 1 1 15,0-2-1-15,0-7 0 16,3 5 0-16,-1-9-3 15,4 1 2-15,-1-4-1 16,6 0-2-16,-1 1 0 0,6-8 0 16,-3 0-6-16,1-3-4 15,-4-9-8-15,1 1-1 16,-1 4-10-16,-2-3-4 16,-2-2-27-1,-1-2-31-15,-3 3 29 16</inkml:trace>
  <inkml:trace contextRef="#ctx0" brushRef="#br0" timeOffset="43762.9001">19825 6727 164 0,'24'-5'63'16,"-19"-2"-34"-16,17 3-34 0,-15 4 12 0,4-3-13 15,2-1-1-15,3-3-20 16,3 4-8-16,-1-2-24 16,1-2-10-16</inkml:trace>
  <inkml:trace contextRef="#ctx0" brushRef="#br0" timeOffset="44061.9109">20190 6497 140 0,'-2'0'52'0,"-1"-3"-28"0,-2 6-15 0,2 1 16 15,0-4-3-15,-2 7 1 16,0 0-6-16,-3 5 0 16,3-2-10-16,-1 6 2 0,-2 1 4 15,3 4-7-15,0-3-1 16,2 1-1-16,1 2 0 15,-1-2-2-15,3 0-2 16,0-2-8-16,3-6-5 16,2 3-9-16,3-7-1 15,2 1-4-15,1-8 0 16,0 0-43 0,2-8-27-16,5 1 43 0</inkml:trace>
  <inkml:trace contextRef="#ctx0" brushRef="#br0" timeOffset="44513.7693">20288 6515 156 0,'16'-2'57'0,"-11"2"-30"0,6-5-16 16,-3 5 18-16,3 0-11 15,2 5 0-15,0-5-4 0,3 2-1 16,0-2-7-16,-3 7 0 0,3-7 4 16,-6 8-6-16,1-4 0 15,-8 3-2-15,-3 0 1 16,-3 0-11-16,-5 0-2 16,-3 8 0-16,-2 3 4 15,-3 1 3-15,1-5 2 16,1 0-2-16,4-2 2 15,2-5 1-15,2 0 2 16,6 0-1-16,3-4-1 16,2 1 3-16,3-4 2 15,3 7 0-15,2-2 2 16,0-2-2-16,-2 4 0 16,0 0-3-16,-4-3 1 0,-1 8-2 15,-4-3-1-15,-2 6-2 16,-5 3-1-16,-3-3-5 15,-2 6 0-15,-4-2-18 16,-1-5-6-16,-7-3-58 16</inkml:trace>
  <inkml:trace contextRef="#ctx0" brushRef="#br0" timeOffset="44828.4016">20558 6374 212 0,'24'-7'79'0,"-13"7"-42"0,7 0-32 0,-5 3 19 16,-2 1-6-16,5 3 1 16,-3 0-6-16,0 15-3 15,0-4-5-15,-2 4 3 0,0 1 2 16,-3 1-1-16,-1 1 0 15,-1 8-3-15,-4-4-1 16,-2-4-3-16,-2 8-2 16,-4-4 3-16,-4 8 0 15,-9-1-6-15,1 4-2 16,-3-3-12-16,-3-9-1 16,0 1-24-16,-8-6-8 15,1-6-58-15</inkml:trace>
  <inkml:trace contextRef="#ctx0" brushRef="#br0" timeOffset="71146.1136">8575 8136 84 0,'-2'-3'33'0,"4"-1"-18"0,1 8-18 16,2-4 8-16,0 3 0 15,3-3 4-15,6 0-2 16,4 0-2-16,3 5 4 0,3-3 4 15,5-2-1-15,3 5 3 16,0-5-4-16,2 0-1 16,0 2-4-16,1 3 1 15,5-5-4-15,5 7 0 0,2 0 1 16,6 0-2-16,0 0-2 16,0-2-2-16,-3 2-1 15,6 0 6-15,2-3 5 16,3-1-6-16,-3 1-1 15,0-1 1-15,0-3 1 16,1 0-4-16,1 0 1 16,7 0 2-16,-1-3 1 0,-3-1-4 15,1 4-1-15,-3 0 1 16,-1 0 2-16,4 0-2 16,2-3-2-16,0 3 4 15,-2-4 1-15,-3 4-3 16,2 0 1-16,1 0 0 15,4-5 0-15,-1 3 0 16,-4 2 0-16,3 0 0 16,3 2 2-16,0 3-1 15,2-5-1-15,1 0 1 16,-4 0-1-16,1 0 0 16,-3 7 0-16,1-3 0 15,1-8 0-15,-2 4 0 0,-5 0 2 16,16-3-3-16,-8-1-2 15,-6 4-7-15,-2-7-2 16,3 2-22 0,-9-2-45-16,-4 5 4 15</inkml:trace>
  <inkml:trace contextRef="#ctx0" brushRef="#br0" timeOffset="71642.6387">11401 7209 180 0,'-5'3'68'0,"5"-3"-36"0,-3 14-37 0,3-3 12 15,0 1-6-15,0 2 2 16,0 0-4-16,0 5 0 16,0-2 1-16,0 13 0 0,0 1 2 15,3 9-1-15,-1 5 2 16,1 6-2-16,0 3-1 16,-1 7-2-16,1 5 1 15,-1-2 1-15,4-5 0 16,-4 2 0-16,4-7 0 15,-1-9-16-15,0-3-4 16,1-9-17-16,-1 0-43 16,0-7 5-16</inkml:trace>
  <inkml:trace contextRef="#ctx0" brushRef="#br0" timeOffset="72137.6106">11610 7226 132 0,'16'-10'52'0,"-11"6"-28"0,8 4-22 0,-2-3 12 16,2-1-5-16,0 4 0 16,9-5-3-16,-1 2-1 15,0 3-3-15,3 0 1 0,5 0 0 16,5 0-1-16,-2 3 1 16,2 2 0-16,1-1 3 15,-1-1-1-15,1 4 2 16,-1 0-2-16,0 4 0 15,-5 8 1-15,-2-5 1 16,-3 0 1-16,-1 8 0 16,-1 8-2-16,-4-2-1 15,1 8-3-15,-3 4-2 0,-3 7 1 16,-3 4-1-16,-2 8-3 16,-5-2 2-16,-3 2-1 15,-3 2 0-15,-2 7-7 16,-6-9-4-16,1-1-4 15,-6-1-3-15,-5-5-24 16,0-5-46 0,-3-7 12-16</inkml:trace>
  <inkml:trace contextRef="#ctx0" brushRef="#br0" timeOffset="72452.1029">11541 8350 116 0,'-10'-7'44'0,"12"7"-24"0,1-3-21 0,-1-1 7 16,4 4 0-16,-1-3 1 15,11-1 1-15,0 4 2 16,5-7-1-16,3 2 2 15,5-2-6-15,5 0 1 0,6 0 4 16,5 0-4-16,3 0-1 16,7 2-2-16,-2 3 0 0,0-3-4 15,0 5-2 1,0 0 2-16,2 5 2 16,-4-3-22-16,2 3-8 0,-6-3-39 15</inkml:trace>
  <inkml:trace contextRef="#ctx0" brushRef="#br0" timeOffset="121664.6609">9927 4427 120 0,'-2'-2'46'0,"2"4"-24"0,0-2-17 0,0 0 11 0,0 5-5 16,-3-3-1-16,0 5-4 16,-2 0-1-16,-3 7-3 15,0 3 3-15,-3-1 1 0,1 3 2 16,-1 0 0-16,1-3-4 15,-1 10-1-15,3-7-1 16,3 2-2-16,0-7-2 16,2-2-1-16,3 2-18 15,3 0-7-15,2 3-40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2-09T15:26:11.5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2897 12118 76 0,'0'-3'30'0,"0"-2"-16"0,0 5-6 0,0 0 13 16,0 0-6-16,0 0 0 15,5 5-7-15,3-5-3 16,-5 0 2-16,5 0 0 16,3 3-3-16,-1-3-3 15,3 0 2-15,6 4 0 16,-3-1-1-16,5 1 3 0,3-1 1 15,5 4 2-15,-3-7 0 16,1 4 0-16,-3-1 0 16,5 1 0-16,0 4 0 0,0-8-4 15,3 4-1-15,5 3-1 16,-6-4 1-16,7 1-2 16,4-1-1-16,3-3 3 15,-3 4 0-15,-2-1-1 16,2 1-2-16,1-4 1 15,1 7-1-15,1-2 0 16,11-2 2-16,-11-3-1 16,5 4-1-16,1-1 1 15,1-3-1-15,1 0 0 16,3 0 0-16,2 0 0 16,3 0 0-16,-5 4 0 15,2-1 0-15,-3-3-3 0,4 4 2 16,-4-1 1-1,6-3 0-15,0 0 2 0,0 0 1 16,-3 0-1-16,3 0-2 16,0 0 1-16,5 0-1 15,-3 0 0-15,-2 0 0 16,5 0 0-16,-5 0 0 16,0 0 0-16,0 0 0 15,0 0 0-15,0-3 0 16,-1 3 0-16,1 0 2 15,0-4-3-15,-3 4 0 16,-2-3 1-16,5-1 2 0,-6 4-3 16,-2-3 0-1,3-1 3-15,-3 4 1 0,-3-3-1 16,-2-2-2-16,-1 1 1 16,-2 1 1-16,0-1-1 15,0 1-1-15,-5 3 3 16,-3-4 0-16,-5 1-1 15,5-4-2-15,-3 0 3 16,-2 3 0-16,-3 4-4 16,0 0-1-16,-3 4 1 15,1-4 0-15,-3 3 1 16,0-6 2-16,-1 6-1 16,4-3-1-16,-3 4-2 15,-3-4-1-15,0-4 4 16,0 4 1-16,-2 0-3 15,-3 0-1-15,-3 0 3 0,3 0 1 16,-3 0-5 0,8 0 0-16,0 0-4 0,-2 0 0 15,-3 0-12-15,-1 0-3 16,4 4-19 0,-3-4-46-16,0 7 9 15</inkml:trace>
  <inkml:trace contextRef="#ctx0" brushRef="#br0" timeOffset="4536.151">2199 12070 140 0,'-6'0'55'0,"6"0"-30"0,0 0-29 0,0 0 8 15,0 0-4-15,0 0 0 16,0 0 0-16,0 0 0 0,0 0 0 16,0 0 2-16,0 0 3 0,0 0 0 15,0 0 2-15,6 0 0 16,-4 0 1-16,4 5 2 16,-1-5 4-16,3 0-6 15,0 0-2-15,2 0 1 16,6 0 2-16,0 0-2 15,3 0-2-15,2-5 0 16,3 5 1-16,-3-7-3 16,5 7-2-16,3-4-3 15,3 1 1-15,-3 3-1 16,6 0 0-16,-1 0 0 16,3 0 0-16,3 0-14 15,2 7-6-15,3 0-27 16,8 1-46-16,0-1 15 15</inkml:trace>
  <inkml:trace contextRef="#ctx0" brushRef="#br0" timeOffset="5510.077">7017 12183 44 0,'-6'-14'16'0,"4"0"-8"0,-1 5-10 16,3 6 4-16,-2 3 0 15,-1-4 1-15,0 4 7 0,-2-3 4 16,0-1-1-16,-1 4 2 16,1 0-2-16,2 0 2 15,1-3-2-15,-1-1 0 16,0 4 1-16,3 0 2 16,0 0-3-16,0 0 2 15,0 0-4-15,6 0 1 16,2 0-7-16,2 0 1 0,4 0 1 15,1 0-1-15,1 0 1 16,0 0-2-16,5 0 2 16,3 4-4-16,0-4-2 15,0 3 0-15,2-3-1 0,1 0-7 16,-4 0 0-16,1 0-21 16,3 0-7-16,-3 4-37 15</inkml:trace>
  <inkml:trace contextRef="#ctx0" brushRef="#br0" timeOffset="18601.1413">8620 7393 124 0,'3'-19'46'0,"-3"16"-24"0,2-4-17 16,-2 7 13-16,0-4-8 15,0 1-3-15,0-1-4 16,3 1-3-16,-3-1 1 16,0 4-4-16,0 0 0 0,3 7-1 15,2-3 3-15,0-1 0 16,1 1 3-16,2 3-1 0,2-4 2 15,1 6-4-15,-1-2 0 16,4 0 1-16,-1-4 2 16,5 4-1-16,3-3-1 15,1 4-2-15,-1-1 1 16,3 0 5-16,5 0 2 16,0-3-2-16,0-1-1 15,3 1-1-15,2-4 1 16,3 8 0-16,5-8 3 15,-2 7-3-15,2-3-2 16,-2-1 0-16,8 1 1 0,-1-1 3 16,4 1 2-16,-1-1-1 15,3-3 1-15,0 4-2 16,-3-4 0-16,8 3-3 16,0-3-2-16,3 0 1 15,3 0 1-15,-1 0-3 16,1 0 0-16,2 0 1 15,-3 0 2-15,4 0-3 16,-1 0 0-16,3 0 1 16,-3-3 0-16,2 3 0 15,-1-4 2-15,4 4-1 16,0 0-1-16,-4 0 1 16,-4 0-1-16,6 0-3 15,0 0 2-15,-1 0 1 16,1 0 2-16,-5 0-3 0,-3 4-2 15,7-1 2-15,-4 1 2 16,2 4-2-16,-5-8 0 16,2 7-1-16,-2-3 0 15,3-1 2-15,-1 4 0 16,1 0-5-16,-3-3 1 16,2 4 2-16,-2-1 1 15,-5 4-2-15,2-4 2 16,0-4 3-16,0 4 1 15,0-2-1-15,1-3 1 16,-4 7-4-16,1-6 0 16,-6-3 1-16,11 0 2 0,0 0-1 15,2 0 2-15,-2 0-4 16,-3-3-2-16,-2-1-1 16,2 4 3-16,0-5 0 15,0 3 3-15,-2-3-1 16,0-2-1-16,-4 4 1 15,1-1 1-15,-5 4-3 16,21-7-2-16,-11 4 2 16,-2-1 2-16,-3-3-2 15,-3 2 0-15,-3 2 1 16,1-1 0-16,-3 4 0 16,-3-3 0-16,3-1 0 15,3 4 2-15,-3-3-1 0,0-1 2 16,-3 4-4-1,1-3 0-15,4-1 1 16,-4 4 2-16,-1-3-1 0,5-1-1 16,1 4 1-16,0-5-1 15,-1 2 0-15,1-1 0 16,2 4 0-16,-2-3 0 16,-3-1-3-16,5 4 0 15,0 0 4-15,1-3 1 16,2 3-3-16,0 0 1 15,-1 3 0-15,-1-3 2 16,-1 4-3-16,8-1 0 16,0-3 1-16,1 0 0 0,-4 0 0 15,3 0 0 1,-2 0 2-16,-3 0 1 0,8 0-1 16,-3 0-2-16,-3 0 1 15,1 0-1-15,2 0-3 16,-2 0 2-16,-3-3 3 15,2-1 3-15,1 4 0 16,2 0 0-16,-2 0-1 16,-1-3 0-16,1-1-2 15,-3 4 1-15,5 0-2 16,-3-3 2-16,1-1-2 16,0 4-1-16,-4-3 1 15,4-1-1-15,0 4 0 16,-3-7 0-16,7 7-3 15,-1-5 2-15,1 5-1 0,1-3-2 16,0 3 5-16,-3-4 3 16,3-3-3-16,0 4-1 15,0-1 0-15,-3 1 0 16,6-1 0-16,-6 4 0 16,0 0-3-16,3-3 2 15,-3 3 1-15,-2-4 2 16,2 4-1-16,-5-8-1 15,0 8-2-15,0-4 1 16,-3 4 3-16,8-3 1 16,-2 6-6-16,-1-10 0 15,-2 14 3-15,3-10 2 16,-3-1-3-16,0 4-1 0,5 7 1 16,0-7 2-16,-2 4 0 15,-1-8-1-15,1 4 1 16,-3 0 1-16,-3-3-3 15,3-1-2-15,2 11 2 16,-4-7 2-16,-1 4 0 16,0-8-1-16,3 8 1 15,-5-8-1-15,2 8-3 16,5-8 2-16,4 4 1 16,-1 4 0-16,0-4 0 15,3-4 0-15,0 1 0 16,-3-1 0-16,6 11 0 15,-1-7 0-15,1 4 2 16,-4-4 1-16,4 3-6 0,-3-3 0 16,10 5 1-16,-2-5 3 15,0 7 0-15,2-7 2 16,-2 0-4-16,-6 0 0 16,9 0 1-16,-3 4 2 15,2 3-3-15,-2-4 0 16,-3-3-1-16,-5 4-2 15,8-1 3-15,-6 1 0 16,1-4 1-16,-6 3 0 16,0 2-3-16,-2-5 2 15,-3 2 1-15,10 3 0 16,-7-1 0-16,-1-1 0 0,1-3-3 16,-6 4 2-16,0-1 1 15,-2-3 0-15,2 4 0 16,6-1 2-16,-3 4-1 15,-3-3-1-15,-2-1-4 16,-6 2-2-16,-2 2-8 16,-1 0-4-16,-7 0-17 15,-5 0-47 1,-9-3 2-16</inkml:trace>
  <inkml:trace contextRef="#ctx0" brushRef="#br0" timeOffset="19863.7612">15666 5558 156 0,'-3'-26'60'15,"6"17"-32"-15,-3-3-20 0,3 5 16 0,-1 2-12 16,4 3-4-16,-4-3-8 16,4 3 0-16,-4-3 0 15,-2 5 0-15,3 7 0 0,2 5 0 16,-2 7 0-16,-1 4 2 16,1 15 1-16,-3 2-1 15,0 2-2-15,0-2-2 16,0 5 1-16,0-3 1 15,0 5 2-15,0-7-1 16,0-2-1-16,0-3-2 16,0-6-1-16,3-4-18 15,-3-6-7-15,2-5-25 16,-2-7-33-16,3-9 24 16</inkml:trace>
  <inkml:trace contextRef="#ctx0" brushRef="#br0" timeOffset="20312.9949">15796 5497 128 0,'29'-12'49'0,"-19"5"-26"0,14 0-23 0,-8 7 13 16,5 0-9-16,3 5 0 0,2-3-2 15,4 5-2-15,-1 5 1 16,-3-3-1-16,-7 10 0 0,-6 0 0 16,-8 7 0-16,-13 2-5 15,-5 0 1-15,-8 5 2 16,-8-2 3-16,0-3 0 16,2 5-1-16,3-12 1 15,3 0 1-15,3-2-1 16,4-5-1-16,4 0-2 15,5-2-1-15,2 2 2 16,3-2 2-16,0-3 4 16,3 3 2-16,-1 2-3 15,1 0-3-15,-3 3 2 0,-3-1 0 16,1 3 5-16,-9 2 5 16,-2 1-1-16,-6 3 3 15,1-6-8-15,-1 2-2 16,1-2-3-16,2-5-2 15,8 0-39 1,3 1-60-16,5-4 9 16</inkml:trace>
  <inkml:trace contextRef="#ctx0" brushRef="#br0" timeOffset="20642.6056">16521 5626 212 0,'23'-23'79'0,"-17"13"-42"0,2 1-41 15,-6 9 15-15,-2-5-4 16,-2 5 1-16,-4 5-7 16,-7-3 0-16,-8 10-1 15,-6 2-3-15,-4 7 2 0,-4 5-1 16,1 7 0-16,2 0 2 15,3 2 2-15,0 5-3 16,5 0 0-16,6 0 1 16,4 0 0-16,9 5 0 15,2-10 0-15,6-2 0 16,8-4 0-16,5-4 0 0,10-6 0 16,3-5-18-16,8-7-5 15,0-2-66 1</inkml:trace>
  <inkml:trace contextRef="#ctx0" brushRef="#br0" timeOffset="20943.1306">17002 5551 180 0,'-3'-12'68'16,"6"12"-36"-16,-3 0-29 0,0 0 15 0,0 7-11 16,0 3-2-16,0-1-1 15,-3 5 2-15,3 12-3 16,-2 2-4-16,-3 10-2 0,-1-10 4 16,-4 17 3-16,2 2-3 15,-3 2-3-15,3 3 1 16,0-5 0-16,3 0-6 15,2-7 0-15,3-4-32 16,0-11-14-16</inkml:trace>
  <inkml:trace contextRef="#ctx0" brushRef="#br0" timeOffset="21124.5235">16944 5925 192 0,'8'0'74'0,"5"0"-40"0,11-5-31 0,-8 5 17 16,8 0-12-16,10-7-2 15,6 5-9-15,7-5 0 16,-2-2 1-16,0 1-26 0,3 6-8 16,-6-10-46-1</inkml:trace>
  <inkml:trace contextRef="#ctx0" brushRef="#br0" timeOffset="21423.8252">17627 5497 152 0,'-3'-14'57'0,"3"9"-30"0,-3-2-23 16,3 7 15-16,-2-2-5 15,-1-3 2-15,-2 5-3 16,-1 0 0-16,1 0-7 15,-3 0 0-15,0 0 1 0,0 5-1 16,0 2 1-16,0 2-4 16,0 10 0-16,1 2 1 15,-1 5 0-15,0 7-2 16,0 2 1-16,0 5-2 16,0 7 2-16,0 5-2 0,0 7-1 15,0 9 1-15,3 0-1 16,-3 1-11-16,3 3-5 15,-1 15-83 1</inkml:trace>
  <inkml:trace contextRef="#ctx0" brushRef="#br0" timeOffset="64044.9395">8038 12125 108 0,'-5'-3'41'16,"5"6"-22"-16,-3-10-18 0,3 7 11 0,0 0-6 16,-3 0 2-16,1 0-10 15,2 4-3-15,0-4 5 16,0 0 1-16,0 0 5 15,0 0 8 1,5 0 1-16,3 3-3 16,0-3 0-16,0 4-7 15,3-1-1-15,4-3 0 0,1 0-5 16,0 0 1-16,0 0-5 16,0 0 1-16,2 0 8 15,1 4 5-15,2-4-2 16,0 3-2-16,-2-3 0 15,-1 0-1-15,1 4 0 0,2-4 0 16,0 3-5-16,6-3 1 16,-4 4 0-16,-1-4 2 15,1 0-1-15,4 0-1 16,2 8 1-16,-3-8-1 16,4 4 0-16,-1-1 2 15,0-3-1-15,0 0-1 16,-3 0 3-16,6 4 0 15,-3-1-1-15,0-3-2 16,-2 0 3-16,-1 0 2 0,-2 4-4 16,5-4-1-1,3 3 0-15,-3 1 0 0,0-4 0 16,0 3 0-16,0 1 0 16,0-4 2-16,0 3-1 15,3 1-1-15,-3-4-2 16,0 5 1-16,1-2 1 15,-1-3 0-15,2 4 0 16,4-1 0-16,-3-3 2 16,-1 0 1-16,4 4-4 15,-1-4-1-15,-2 3 1 16,0-3 0-16,2 4 3 16,0-1 1-16,1 1-4 15,-3-1-1-15,7 1 1 16,-2 1 2-16,0-2 0 15,3-3-1-15,-3 0-2 16,0 0 1-16,-3 0 1 0,3-3 2 16,-2-2-3-16,-3 5 0 15,-3 0 1-15,0 0 0 16,-3 0-3-16,1 0 2 16,-1 0-6-16,-2 0-3 15,-5 5-3-15,-4-2-2 16,-1-3-28-1,-1 7-46-15,-3 0 13 16</inkml:trace>
  <inkml:trace contextRef="#ctx0" brushRef="#br0" timeOffset="66733.8002">10898 10631 132 0,'0'0'49'0,"-8"0"-26"0,6-7-29 0,4 2 8 16,-2 5-2-16,-2 0 0 16,-4-7-3-1</inkml:trace>
  <inkml:trace contextRef="#ctx0" brushRef="#br0" timeOffset="66838.3032">10877 10612 185 0,'-3'0'-12'0,"-5"7"4"15,1-2 2-15,1 9 4 16,1 0 3-16,0-2 6 31,-14 37-1-15,9 3-1-16</inkml:trace>
  <inkml:trace contextRef="#ctx0" brushRef="#br0" timeOffset="66958.8193">10710 11118 44 0,'-29'56'16'0,"40"-4"-8"0,-27 2 19 15,8-26 16-15,3 5-18 16,-1 14-6-16</inkml:trace>
  <inkml:trace contextRef="#ctx0" brushRef="#br0" timeOffset="67018.4181">10628 12346 184 0,'0'0'68'0,"-2"37"-36"0,-1 13-33 0,3-32 15 16,0 18-12-16,5-3-3 15</inkml:trace>
  <inkml:trace contextRef="#ctx0" brushRef="#br0" timeOffset="67094.0934">10612 12835 152 0,'0'0'57'0,"3"26"-30"0,0 0-58 0,-1-5-3 15,1 5-23-15,2 2-7 16</inkml:trace>
  <inkml:trace contextRef="#ctx0" brushRef="#br0" timeOffset="68341.8244">23641 10288 156 0,'-3'-12'57'0,"3"7"-30"0,0 5-18 0,0 0 14 16,0-2-11-16,0-3-4 15,3 5-8-15,-3 0 0 16,0 0 0-16,7 5-20 0,-1-3-7 0,2 22 18 31,-6-8-13-31,-2 24-30 16,-2-2-19-1,-4 4 19-15</inkml:trace>
  <inkml:trace contextRef="#ctx0" brushRef="#br0" timeOffset="68494.0033">23675 10975 60 0,'11'37'24'0,"-11"-30"-12"0,0 14-19 16,5-7 3-16,-3-2-21 16,-2 7-7-16</inkml:trace>
  <inkml:trace contextRef="#ctx0" brushRef="#br0" timeOffset="68685.5454">23537 11809 312 0,'-8'36'118'0,"8"-36"-64"0,-15 33-177 0,15-17-35 15,-3 12 75-15,-5 1 41 16,0-4 14-16</inkml:trace>
  <inkml:trace contextRef="#ctx0" brushRef="#br0" timeOffset="76626.1969">11107 12531 80 0,'-2'-14'33'0,"-1"14"-18"0,3 0-20 0,0-4 6 16,0 4 5-16,0 0 4 0,0 0 6 16,-3 0 4-16,1 0-1 15,-1 0-2-15,3 0-7 16,0 7-2-16,0-7-2 15,3 7-1-15,2-3-3 16,0 4 5-16,3-6 5 0,0-4-13 16,8 9-3-16,0-12 1 15,0 10 1-15,8-1 6 16,2-8 5-16,-2 11-3 16,15-14 2-16,4 2-7 15,2 3-1-15,13 4-2 16,0-4 0-16,6 2 2 15,-1-8 0-15,1 8 2 16,2-7 1-16,0 3 1 0,0-3 2 16,0 0-3-16,0 0 0 15,-2-1-3-15,-3 4-1 16,2-10-12-16,-4 7-7 16,-4 0-58-1</inkml:trace>
  <inkml:trace contextRef="#ctx0" brushRef="#br0" timeOffset="77857.1331">14237 12614 184 0,'6'-3'71'0,"4"3"-38"0,11 0-34 0,-5 0 15 16,5 0-10 0,14-4-2-16,2 4-4 0,5-7 1 15,8 0 1-15,3 0 2 0,5 2 1 16,6-5-6-16,2 6 0 16,11-3 7-16,2 0 7 15,3 0-3-15,6 2-2 16,9 3-3-16,4 9 0 15,5-3-2-15,-3-1-1 16,6-3 1-16,-4 11-1 16,9-11-3-16,-5 0 2 15,-4 7-15-15,1-7-4 16,-5 0-67 0</inkml:trace>
  <inkml:trace contextRef="#ctx0" brushRef="#br0" timeOffset="78863.2726">18600 12717 216 0,'-2'-4'82'0,"2"4"-44"0,21 0-47 0,-16 0 14 16,11-5-3-1,2 2-6-15,4-1-1 16,1 4 2-16,1-7-1 0,5 7 2 15,3 0 0-15,5 0 0 0,0 4 0 16,13-1-2-16,1-3 3 16,2 4 0-16,5-4 5 15,3 0 5-15,-3 8-3 16,8-8-1-16,3 0-2 16,0 0 0-16,5 0-2 15,2 0 2-15,14-5-2 16,3 2 2-16,5 3-4 15,2-4-2-15,9-3-3 16,2 0-1-16,-8 0-3 16,6 0-1-16,-9-5-8 15,-2 2-2-15,0-1-9 0,-3-8-4 16,-2 12-30 0</inkml:trace>
  <inkml:trace contextRef="#ctx0" brushRef="#br0" timeOffset="79869.561">22810 12858 176 0,'2'-4'68'0,"4"4"-36"0,2 0-35 0,0 0 11 15,-3 0-6-15,11 4 1 16,2-4 0-16,6-4 3 16,0 4-3-16,2 0 3 0,9-7 3 15,15 14 1-15,0-14 2 16,1 7-2-16,7 0 1 15,11-5-6-15,2 3-1 16,3-3-4-16,8 5-1 0,-3 0 1 16,9 0 0-16,-4 0-11 15,6 0-5-15,0-7-41 16,0 4-57 0,0-8 20-16</inkml:trace>
  <inkml:trace contextRef="#ctx0" brushRef="#br0" timeOffset="87181.5175">13917 12581 56 0,'3'5'24'0,"-1"-17"-12"0,1 16-10 0,2-1 9 0,-2 2-7 16,2-5 0-16,1 0 7 16,-1 0 4-16,0 0-5 15,0 0-1-15,1 0-5 16,-1 0-3-16,-2 0 2 15,2 7 0-15,0-7 1 16,-2 0 4 0,7 0 0-16</inkml:trace>
  <inkml:trace contextRef="#ctx0" brushRef="#br0" timeOffset="87450.8226">14018 12593 200 0,'10'0'7'0,"1"0"-2"16,-1 0 0-16,1 0-3 15,-3 0-4-15,0 0 1 0,0 0 3 16,0 0 1-16,-3 0-6 15,3 0 0-15,0 0 3 0,0 0 2 16,2 0 0-16,-2 0 1 16,0 0-2-16,6 0 2 15,1 0 0 1,1-7-1-16,-3 7-2 16,1 0 1-16,-1 0-1 15,0 0-3-15,0 7 0 16,1-7-1-16,-1 4 3 15,0-1-5-15,0-3 2 16,1 4-25 0,-4-1-41-16,1 1 8 0</inkml:trace>
  <inkml:trace contextRef="#ctx0" brushRef="#br0" timeOffset="88681.591">13973 10885 56 0,'5'12'24'0,"-2"-3"-12"0,-1 5-8 0,1-2 10 16,0 7-8-16,-1-5-1 15,1 0 1-15,-1 7 1 16,4 5 1-16,-4 7 2 16,1 7-1-16,-3 7 2 15,3 12-4-15,-1-17-2 16,1 31-2-16,2 10-3 15,-2-3 1-15,0-15-1 16,5 29 0-16,-3 8 2 16,3-4-3-16,-6-4 0 15,-2 1 1-15,-5 6 2 0,-5-3-1 16,-4-4-1-16,4 1 1 16,-1 6-1-1,1-14 0-15,2-7 0 0,2-7 0 16,4-8 0-16,-1-10-22 15,3-8-10-15,0-12-15 16,0-9-4-16</inkml:trace>
  <inkml:trace contextRef="#ctx0" brushRef="#br0" timeOffset="89266.6158">14491 10723 152 0,'3'2'57'0,"-3"-2"-30"0,5-2-36 0,-5 2 5 16,13 2-3-1,1 3-7-15,7-3-3 16,0 5-2-16,-3 0-1 16,1 5 8-16,0 2 5 0,-1 7 0 15,-5-4 2-15,1-1 14 16,-4 6 6-16,1-4-1 15,-3 8 0-15,-3 2-4 16,0-2 1-16,0 3-2 16,-2 8 0-16,-3 10-3 15,-3 0-1-15,1 0-6 16,-3 12 1-16,-1 2 0 16,-2 7 0-16,0 10 2 0,0 0 1 15,1 2 3-15,-1 7-5 16,-6 4-3-16,-2-8 1 15,-2 4 2-15,5-3-2 16,-1 3 0-16,1-4 1 16,0-6 0-16,2-1 2 15,1-1 1-15,-3-2-4 16,2 0 1-16,3-8-2 0,0-3 0 16,0-15-16-16,3-7-5 15,0-3-33 1</inkml:trace>
  <inkml:trace contextRef="#ctx0" brushRef="#br0" timeOffset="89536.9369">13986 12868 168 0,'-3'-3'63'0,"3"-1"-34"0,6 4-27 15,1 0 12-15,7 0-5 16,2 0 2-16,10-7-6 16,11 0-1-16,0 7-2 15,5-12-4-15,3 2-1 0,8-1-23 16,0 11-7-16,-2-14-44 15</inkml:trace>
  <inkml:trace contextRef="#ctx0" brushRef="#br0" timeOffset="94071.4637">10724 12586 56 0,'0'0'22'0,"2"0"-12"0,1 0-8 0,-3 0 9 0,0 0-3 15,0 0 3-15,0 0-6 16,3 0-1-16,-1 0-2 16,1 0 1-16,2 0 0 15,0 0 1-15</inkml:trace>
  <inkml:trace contextRef="#ctx0" brushRef="#br0" timeOffset="94251.8995">10771 12581 145 0,'13'0'2'0,"1"-3"1"16,-1-1 2-16,-3 4-4 15,4 0-3-15,-4-3-2 16,1-1 3-16,2 4 0 16,-2 0 1-16,7 0 0 15,3 0-3-15,1 0 0 16,-1 0-3-16,3 4-1 16,2-8-7-16,0 8-2 15</inkml:trace>
  <inkml:trace contextRef="#ctx0" brushRef="#br0" timeOffset="95181.9557">12250 12586 40 0,'13'0'16'16,"-5"0"-8"-16,6 0-3 0,-6 0 8 0,2 0-7 15,1 0-3-15,-1 0 0 16,6 0 0-16,5 0 1 15,-2 0 0-15,2 0 2 16,-5 0 1 0,8 0-1-16,0 0-1 15,-1 0-1-15,4 7-2 16,2-7-2-16,-5 0 1 16,2 0-1-16,1 0 0 15,-4 0 2-15,4 0 3 16,-3 0 2-16,2 0 1 15,1-7 2-15,-1 7-5 16,-2 0-1-16,0 0-2 16,-3 0-2-16,0-5 1 0,-2 5-1 15,2 0 0-15,-3 0 2 16,6 0-1 0,0 5-3-16,-3-5 1 15,0 0 1-15,-2 0 0 16,-1 0 0-16,1 0 0 15,-1-5 0-15,1 5 2 16,-3 5-1-16,2-5-1 16,1 0 1-16,-3 0-1 15,2 0 0-15,-2 0 0 16,0 7 0-16,0-7 2 16,0 4-1-16,-3-1-1 15,3-3 3-15,-3 0 2 0,0 0-2 16,-2 0-6-1,5 0-1-15,-3 0-36 16</inkml:trace>
  <inkml:trace contextRef="#ctx0" brushRef="#br0" timeOffset="98454.9994">10610 11871 44 0,'-3'33'16'0,"1"-19"-8"0,2 23-7 0,0-20 5 0,0 6 3 15,-3-2 5-15,0 5-4 16,-5 7 0-16,3-5-2 15,0 1 0-15,-6 1-4 16,3-2-1-16,0 5-3 16,3-4-1-16,0 4 1 15,2-5 2-15,-2 5-3 16,7 0 0-16,4-8-1 16,-4 4 0-16,-2 4 2 15,3-5 2-15,-6 2-3 16,9-1-2-16,2-1 2 0,-3 5 2 15,0-7-5-15,0 7-1 16,1-1-18-16,2 1-8 16,-3 3 3-16,3-10 4 15</inkml:trace>
  <inkml:trace contextRef="#ctx0" brushRef="#br0" timeOffset="100721.92">8197 12183 28 0,'21'62'11'0,"-3"-22"-6"0,9 28-4 0,-11-42 3 16,8 14-5-16,2 4 1 15,6 10 0-15,2-4 0 16,-2 9 6-16,5-12 6 16,3 0 3-16,2-7 0 15,3-7 1-15,-3-5 0 16,6-2-4-16,-3-8-2 0,3-3-2 16,2-8 0-16,3-3-4 15,8-8-3-15,2 4 2 16,6-12 0-16,-3 5-4 15,0-7 1-15,3-8 0 16,0-3 0-16,2-1-3 16,3-7 2-16,-5 2 1 15,0-6 0-15,0-3 0 16,-3 0 0-16,0 0 0 16,-10-3 0-16,-4-4 6 15,-1-4 4-15,-1 4 1 16,-5-8 1-16,-5 8 0 15,-3-4 0-15,-8 4-2 16,-5-3 1-16,-3-2-6 16,-5-6 1-16,-6 4 1 0,-4-3-1 15,-4 1-1-15,-2-1-6 0,-5-2 1 16,-6-13 0-16,-2 3 0 16,-5 11 0-16,-6-4 2 15,0 1-1-15,0 2-1 16,-8-2 1-16,-2 3-1 15,-6 1 0-15,1-4 2 16,-6 9-1-16,0 12 2 16,-6 7-4-16,1 5 0 15,-3 2-4-15,-8 7-1 16,3 3-2-16,-3 4 2 16,0 5 4-16,-5 2 3 0,-3 5-2 15,-5 5 0-15,-2-3 1 16,-1 3 0-16,0 2 0 15,3 0 2-15,-3 5-6 16,-2-5 1-16,2 7 5 16,-5 0 4-16,8 7-6 15,-3-2 1-15,9 0-6 16,2 2-1-16,7 7 5 16,1-2 2-16,10 12 1 15,9-3 1-15,7 5-9 16,6-4-3-16,7 8-2 15,8-4-1-15,4 3 0 16,4 4 0-16,11 4 0 0,0 1 0 16,5-3-9-1,0-9-32 1,3 7-3-16</inkml:trace>
  <inkml:trace contextRef="#ctx0" brushRef="#br0" timeOffset="105662.0238">10784 12499 48 0,'19'0'19'0,"-14"0"-10"0,8 7-11 16,-7-7 6-16,4 7-5 15,6-3-2-15,0 6-1 16,11-6 3-16,2 11 0 15,8-8 3-15</inkml:trace>
  <inkml:trace contextRef="#ctx0" brushRef="#br0" timeOffset="122087.7805">7199 5377 344 0,'-8'12'0'0,"14"-17"0"16,-6 5 2-16,-3 0-1 16,0 0-1-16,3 0-52 15,0 0-25-15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2-09T15:28:22.1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14864 4923 160 0,'-5'-7'63'0,"5"0"-34"0,5 7-23 15,-5-7 15-15,6 7-16 16,-4-5-2-16,-2 3 0 15,3-3 0-15,2 5-1 16,3-7-4-16,3 0 1 0,-1 7 1 0,1-7 2 16,5 0-6-1,5 0 1-15,0 2 3 0,0 3 4 16,3 2-3-16,3 2-3 16,-1 3 1-16,3 7 0 15,3-12 3-15,2 7 1 16,3-5-4-16,0 5 1 15,8 5 0-15,3-5 0 16,0 0-3-16,-1-2 2 16,6 2 1-16,3-5 0 15,-1 10 2-15,1-10 1 16,-1 3-4-16,4 0 1 16,-4 4 0-16,6-9 0 0,0 5-3 15,0-3 2-15,5 3 1 16,-3-5 0-16,1 2 2 15,2-2 1-15,-3 5-1 16,4-10-2-16,1 10 1 16,4-5 1-16,-6 2-1 15,5 3 2-15,1-3-2 16,-1 3-1-16,1 2 3 16,-1-7 0-16,9 0-4 15,-6 5 1-15,8-3 0 16,-3-2 0-16,0 0 0 15,9 0 0-15,-6 5-3 16,8-10 0-16,0 5 4 16,0 0 1-16,0 0 2 15,5 0 0-15,-3-2-5 16,57-5 1 0,4 2-2-16,-23 0-2 15,-6 3 5-15,-18-3 1 16,5-2 0-16,-8 0-2 15,-10 5-2-15,2-5 1 16,3 2 1-16,-8 3 2 16,-3-3-1-16,1-2-1 15,-4 2 1-15,3-2-1 16,-2 5 0-16,-3-10 2 16,-2 5-1-16,2-5-1 15,5 5-2-15,-2 5 1 16,-3-10 1-16,-3 12 2 0,0 0-3 15,3 0 0-15,-5 12-1 16,0-5 0-16,-8 2 2 16,5 1 2-16,-6-1-3 15,9-2 0-15,-3 5 1 16,-2-5 2-16,-6 5-6 16,0-3-1-16,8-2-1 15,-5 5 2-15,-3 7 2 16,-5-10 3-16,0 10-2 15,0-7 0-15,-3-3 1 16,5-2 2-16,-2 0-1 16,0 0 2-16,-5 3-2 15,-9-3-1-15,6 0-17 16,-5-5-9-16,-6 5-50 16</inkml:trace>
  <inkml:trace contextRef="#ctx0" brushRef="#br0" timeOffset="53264.6625">12742 6487 88 0,'16'-5'35'0,"-8"5"-18"0,8-14-13 15,-5 14 8-15,-1 5 1 16,3-5 3-16,3 0-7 16,0 0-3-16,3 0-6 15,-1 0 0-15,9 2 2 16,-4-4 1-16,4-3 1 0,2 5 2 16,3-2-3-16,2 2 0 15,3 2-1-15,0-2 1 0,3 5 0 16,0-3-4-16,5 5 1 15,-3-2 0-15,3-2 2 16,0 4-1-16,0-7-1 16,5 4 1-16,0-4 1 15,1 0-3-15,2 3 0 16,-3-3 1-16,3 0 2 16,0 0 1-16,2-3 1 15,1 3-2-15,-1-4-2 16,-2 4 3-16,-2 0 0 15,-1 0 1-15,3 0 0 16,-3 0-5-16,3-3 1 16,0-1 0-16,0 4 0 0,0 0 0 15,-3-8 2-15,0 1-3 16,3 0 0-16,0 7 1 16,0-7 2-16,0 0-1 15,0 3-1-15,2-3-2 16,1-1 1-16,2 1 1 15,-2 5 2-15,2-3-3 16,0 5 0-16,0-4-1 16,1 1 0-16,-1 3 2 15,3-4 2-15,-3 4-3 16,3 0-2-16,-3-3-12 16,-5-1-5-16,2 1-44 15</inkml:trace>
  <inkml:trace contextRef="#ctx0" brushRef="#br0" timeOffset="70334.119">2037 10081 192 0,'0'0'74'0,"0"0"-40"0,0-5-31 16,0 5 17-16,0 0-3 15,0 0 1-15,0 0-5 16,0 0-3-16,-5 0-5 16,0-2-2-16,-1-3 3 0,-2 5-5 15,-2-5-1-15,-1 5 0 16,-7 0 2-16,-1 5-6 15,-7 0-1-15,2 2-3 16,3 0 0-16,2 2-2 16,1-2 1-16,2 5 3 15,5 2 1-15,3-2-2 16,8 2 0-16,0 0 4 16,3-2 1-16,5-3-1 0,8 3 2 15,2-5-1-15,1 7 0 16,7-2 2-16,-4 7 0 15,1-3 0-15,4 1 0 16,-6-3 0-16,3 2 2 16,-6-4 1-16,-4 9 1 15,-1 5-2-15,-13-5 1 16,0 5 0-16,-8 0 3 16,-11 0-1-16,1-3 0 15,-1 3-3-15,-15-7-2 16,5 0-4-16,-6-5-2 15,9-7-8-15,-3 0-4 16,2 0-8-16,9-7-1 0,2-2-50 16</inkml:trace>
  <inkml:trace contextRef="#ctx0" brushRef="#br0" timeOffset="71026.2593">2180 10210 148 0,'-8'0'55'0,"11"0"-30"0,2 0-18 0,0 0 13 15,3 0-1-15,3 0 1 16,2-2-5-16,6-3 1 16,7 3-9-16,-5-3 0 0,6-2 3 15,-3 2-4-15,2 3 2 16,-5-3-5-16,3-2-2 16,-3 5 0-16,-5-3 1 15,-3 5-10-15,1-2-4 16,-14 2-41-1,-8 0 3-15,0 2-17 16,-3-2 21 0,-2 7 25-16,0-2 15 0,-6-3 17 15,3 3 8-15,6-3 3 16,-9 3 2 0,6 2 0-16,0 0 2 0,-3 0-1 15,5-2 0-15,3 2-3 16,0 0-2-16,6 0-10 15,-6 7-2-15,5 0-1 0,3 0-1 16,0 5 1-16,0 0-4 16,0 2 0-16,3 5 1 15,-1 0 2-15,4-3-3 16,-6 8 0-16,2-3-1 16,6-2-2-16,-2 0 1 0,-1-5 1 15,0 0-1 1,3-2 2-16,-3-5-2 0,3 0-1 15,3-7-2-15,2 0 1 16,6-2-1-16,-1-10 0 16,9 3 2-16,-9-10 0 15,3-2-9-15,1-5-4 16,-4 5-11-16,1-2-5 16,-9-3-20-16,-2 0-8 15,-5-7-14 1</inkml:trace>
  <inkml:trace contextRef="#ctx0" brushRef="#br0" timeOffset="71235.6394">2315 10351 188 0,'-8'5'71'0,"-2"-3"-38"0,7-2-39 16,8 5 40-1,3-5-14-15,0 2-5 16,3-2-2-16,-3 0-8 15,10 0-1-15,-5 0 2 0,9-2-5 16,1 2-1-16,1-5-7 16,3-2 0-16,-1 0-35 15,1-2-14-15,-1-3-33 16</inkml:trace>
  <inkml:trace contextRef="#ctx0" brushRef="#br0" timeOffset="71701.0027">2712 10043 180 0,'-5'-2'68'0,"10"-3"-36"0,-2 5-37 16,2 0 36-16,6 5-10 15,-9-3-6-15,6 3-3 16,3-3-8-16,-3 5-1 0,0 0 3 16,-1 5-3-16,1 2-2 15,-5 5 0-15,0 7-1 0,2-5 2 16,-5 7 1-16,0-4-4 16,8-1-1-1,-5-4 1-15,2 2 0 0,5-2-2 16,-2 0 2-16,11-10 1 15,-8 3 0-15,4 2-3 16,-4 0 2-16,2-7 1 16,0 5 2-16,1 0-1 15,-1-3 2-15,-3 3-2 16,-2-5 2-16,0 5-2 16,-8 2-1-16,0 0 1 0,-8 0 1 15,-2 0-3-15,-6 5-2 16,-3 0-7-16,-7 2-4 15,2-2-17-15,3-5-5 16,2 0-52 0</inkml:trace>
  <inkml:trace contextRef="#ctx0" brushRef="#br0" timeOffset="72031.0585">2648 10123 184 0,'-7'7'68'0,"7"-7"-36"0,-8 5-24 16,8-3 18-16,-3 10-6 15,0 2-2-15,1 0-10 16,-1 5-3-16,3 2-3 16,0 5 3-16,0 2 1 0,3-2-2 15,2 7-3-15,0 0-3 16,8 0-1-16,-5-5-14 16,8-2-6-16,0-5-24 15,3-2-9-15,5-12-24 16</inkml:trace>
  <inkml:trace contextRef="#ctx0" brushRef="#br0" timeOffset="72285.7531">2995 10104 160 0,'11'0'63'0,"-3"5"-34"0,5 2-16 0,-11-2 17 16,6 2-4-16,0 2 2 16,3 10-7-16,0 0-3 0,-4 2-10 15,4 5-1-15,0 2 3 0,-3-2-4 16,-3 2-1 0,3 5-11-16,-8-5-6 15,5 3-25-15,-2-5-11 0,-1-3-52 16</inkml:trace>
  <inkml:trace contextRef="#ctx0" brushRef="#br0" timeOffset="73307.2144">4204 9956 144 0,'0'-2'55'0,"0"2"-30"0,-2-5-12 16,-1 5 17-16,0 0-6 15,-2 5 0-15,-3-3-4 16,0-2-1-16,-2 7-10 16,-4-2-1-16,-7 2-1 0,5 7-3 15,3-2-3-15,2-3 0 16,4-2-1-16,1 3-5 15,4-1 1-15,4 3 0 0,4-3 2 16,1-2 3-16,1 3 4 16,0-1-2-16,0-2-2 15,0 5 0-15,-2 2 1 16,-4 7 1-16,-2 3 1 16,-2-1-7-16,-6 3-2 15,-6-5-9-15,6 3-4 16,-7-8-10-16,4-9-5 15,0-2-55 1</inkml:trace>
  <inkml:trace contextRef="#ctx0" brushRef="#br0" timeOffset="73713.5831">4395 9989 144 0,'13'7'55'0,"-2"-2"-30"16,-1-3-18-16,-5-2 15 0,1 5-9 15,-1-5 0-15,0 0-3 16,1 0-1-16,-6 0 3 16,2-5-6-16,-2-2-1 15,-2 0-1-15,-4 0-2 16,1 0-2-16,-3 0 1 15,0-5-1-15,-2 5 0 16,-1 0 0-16,3 5 0 16,-3-3 2-16,4 10-1 0,-1-3-1 15,2 5 1-15,1 7 1 16,2 0-1-16,3 5-1 16,0 2 3-16,6 5 0 15,2-7-1-15,2-5-2 16,1 0-6-16,2-7-1 15,5-2-17-15,6-3-4 16,-3-4-39 0,3-3-32-16,0-2 35 15</inkml:trace>
  <inkml:trace contextRef="#ctx0" brushRef="#br0" timeOffset="74059.4716">4680 9747 184 0,'0'0'68'0,"0"2"-36"0,0 17-29 0,0-5 15 16,0-2-3-16,0 2 1 15,0 5-4 1,0 2-2-16,0 7-6 0,3-2-5 0,2 12 0 16,1-3 1-16,4 0 0 15,1-2-18-15,2-7-8 16,0-5-17-16,1-9-6 15,-1 0-25 1</inkml:trace>
  <inkml:trace contextRef="#ctx0" brushRef="#br0" timeOffset="74432.064">4829 9822 156 0,'5'5'57'0,"0"-5"-30"0,6 0-23 15,-6 2 13-15,3-2-10 16,0 5-2-16,3-3-3 16,-1 3 1-16,-2 2-2 15,0 5-1-15,-3-3 1 0,1 5-1 16,-4 3 2-16,1-3-1 15,2-5-1-15,0 3 3 16,1 2 0-16,2 0 3 0,0 5 1 16,0-5-1-1,0 0 1-15,-3-2-2 0,0 7 2 16,-2-10-6-16,-3 5-3 16,-3 3-8-16,-2-3-2 15,-3 5-2-15,0-3 1 16,-3-2-9-16,-5 3 0 15,3-10-49 1</inkml:trace>
  <inkml:trace contextRef="#ctx0" brushRef="#br0" timeOffset="74673.5175">5027 9679 140 0,'11'9'52'0,"-3"5"-28"0,5 5-24 16,-5-5 13-16,2 7-5 15,4 10 1-15,-1 2 1 16,0 2 1-16,-2 5-5 16,-3 5-2-16,-3-3 0 0,-2-2-13 15,-9 2-4-15,-4-4-51 16,-4-3-32-1,-4-9 39-15</inkml:trace>
  <inkml:trace contextRef="#ctx0" brushRef="#br0" timeOffset="75199.4559">3784 10097 208 0,'-11'5'77'0,"6"-10"-42"0,-3 10-34 16,2-5 14-16,-1 0-6 16,-1 0 0-16,-11 0-5 15,-5-5-1-15,3 5-1 16,-5 0-2-16,-9 0 3 0,6 0-2 0,-5 0-1 16,5 0-2-16,2 5-1 15,1-3-3-15,-3 3-1 16,7 2-12-16,4-2-5 15,5-3-18-15,5 3-6 16,-3-5-24 0</inkml:trace>
  <inkml:trace contextRef="#ctx0" brushRef="#br0" timeOffset="75482.7803">3424 10057 124 0,'0'0'46'0,"0"5"-24"0,0-5-8 0,0 2 15 0,-6 3-8 16,1 2 1-16,0 0-4 15,-3 0-2-15,0 5-8 16,-3 0-1-16,3 2 3 0,1 2-2 16,1 3 1-16,-2-5-3 15,3-2-1-15,2-5-3 16,1 0-2-16,2 0-2 15,2 0 1-15,4-2-6 16,4-3-3-16,3-2-14 16,1-7-7-16,4-7-46 15,1 0-31 1,7 0 46-16</inkml:trace>
  <inkml:trace contextRef="#ctx0" brushRef="#br0" timeOffset="76022.66">3323 9655 140 0,'-2'0'52'0,"2"0"-28"0,0 5-17 0,0-5 13 0,0 0-12 16,2 2-4-16,3 3-1 16,1-5 2-16,2 2-2 15,2-2-2-15,4 0 0 0,-1 0-1 16,0-2 0-16,0 2 2 15,-2-5 3-15,-1-4-4 16,-2-5-1-16,-2 2-5 16,-1-2 1-16,-10 0 0 15,-3 2-1-15,0 0 1 16,-11 3 0-16,3 2 5 16,0 2 3-16,-5 3-1 0,3 2 0 15,-1 2-1 1,1 3 1-16,2 2 0 0,5 7 3 15,3 0-1-15,3 0 0 16,2 7 1-16,9 3 1 16,4-3-6-16,1 5 0 15,5 0 1-15,-6-3 1 16,6-4-12-16,3-5-7 16,-1 0-24-1,1-7-52-15,-6-2 9 16</inkml:trace>
  <inkml:trace contextRef="#ctx0" brushRef="#br0" timeOffset="76204.695">3453 9582 88 0,'5'24'33'0,"11"-3"-18"0,8-7-9 16,-14-2 11-16,4-3-11 15,-1 3-4-15,3 2-21 16,2-2-10-16,1-3-12 16,2-4-2-16</inkml:trace>
  <inkml:trace contextRef="#ctx0" brushRef="#br0" timeOffset="76415.0195">3680 9481 156 0,'-26'0'60'0,"21"7"-32"0,-3 5-17 0,5-5 15 15,-2 0-6-15,2 7 1 16,-7 10-6-16,2-1 1 16,0 3-9-16,-6 7-11 0,9 0-2 15,-5 2-25-15,4-2-7 16,1 0-48-16</inkml:trace>
  <inkml:trace contextRef="#ctx0" brushRef="#br0" timeOffset="76670.4201">3760 9554 144 0,'5'-2'55'0,"-5"2"-30"0,3 2-12 15,-3-2 19-15,0 5-7 16,0-3 0-16,2 12-12 16,-2 5-3-16,0 2-6 15,0 5 2-15,0 2 0 0,0 10-2 16,0-3-1-16,0-2-3 0,0 0-3 16,3 0-12-16,0-7-5 15,-1-5-14-15,4-7-6 16,-6 0-40-1</inkml:trace>
  <inkml:trace contextRef="#ctx0" brushRef="#br0" timeOffset="76897.2534">3784 9573 132 0,'2'-12'52'0,"1"12"-28"0,-1-7-19 0,1 7 11 16,2 0-1-16,1 0 1 15,2 5 3-15,0-3 2 16,2 3-11-16,-2 9 1 0,0 5 0 16,-3-3-2-16,1 3 2 0,-6 2-4 15,-3 10 1-15,-5-3-10 16,-5 0 0-16,-3 3-18 16,0-8-4-16,0 1-70 15</inkml:trace>
  <inkml:trace contextRef="#ctx0" brushRef="#br0" timeOffset="85826.4292">5622 9044 4 0,'-8'-7'2'0,"11"7"0"0,-3-5-3 0,0 5 4 15,0 0-4-15,0 0 0 16,0 7 1-16,-3 0 0 16,1 5 2-16,-1 2 1 15,1 5 3-15,-1 2 3 16,0 0 5-16,1 10 1 16,2-1 0-16,0 10 1 0,-3 0-8 15,3 5-5-15,0 9-2 16,0 0 1-16,0 5-1 15,0 2 2-15,0 0 0 16,0 12 1-16,-3-5 9 16,1-2 6-16,-1 7-6 15,0-5-2-15,1 10-6 16,-1-3-4-16,0 0 0 16,1 5 1-16,2 0-1 15,0 0-1-15,0 5-2 16,0-10 1-16,2 0 1 15,1-2 0-15,-3-7 0 16,3 2 2-16,-3-9-1 0,0 0 2 16,0-10-4-16,-3-2 0 15,0 5 1-15,1-3 2 16,-1-1-1-16,0 8-1 16,1-2-2-16,-6-5 1 15,3 3 1-15,-1-5 2 16,1 0-1-16,-6 3-1 15,4 1 3-15,1-4 0 16,1-7 3-16,0 0 3 16,-1-4-4-16,1 1-1 15,0-1-4-15,-1 8-1 16,1 6 1-16,3 1 0 0,-1 3 0 16,0 1-3-16,3 3 2 15,0 8-1-15,0 2-2 16,0 1 5-16,3-4 1 0,0 1 0 15,-1-5-2-15,1 12 1 16,-1-7-1-16,-2 5 0 16,3-12 2-16,0 14-3 15,-1-5 0-15,6 5-4 16,0-5 1-16,6 5 0 16,-4-5-1-16,1 10-1 15,-3-3 1-15,0-7 1 16,-1 5 2-16,-1-12-6 15,-4-4-19-15,-2-8-1 16,0-4-11 0,0-10 0-16</inkml:trace>
  <inkml:trace contextRef="#ctx0" brushRef="#br0" timeOffset="88292.5111">5768 9434 108 0,'0'0'41'0,"5"0"-22"0,6 0-20 0,-3 0 7 15,5 0-4-15,3 0-2 16,2 5 1-16,4-5-1 16,4 2 0-16,3-2 0 15,3 5-44-15,0-3-18 16,2 3 26-16,8 2 15 15</inkml:trace>
  <inkml:trace contextRef="#ctx0" brushRef="#br0" timeOffset="88949.2361">5763 11720 64 0,'-8'-9'24'0,"8"6"-12"0,5 3-10 15,0 0 9-15,3-4-5 16,3 4-1-16,2-7-5 16,6 4 0-16,2-2 0 15,5 3 0-15,3-3 2 16,6 3 3-16,-1-3-7 16,3 5 0-16,5 0 0 0,9 0 1 15,2 0 1-15,5-4 2 16,5 1-3-16,-4 3 0 15,1 0-8-15,7 0-2 16,-4 0-21-16,3 3-6 16</inkml:trace>
  <inkml:trace contextRef="#ctx0" brushRef="#br0" timeOffset="97687.6538">6006 13717 148 0,'0'7'57'0,"0"-7"-30"0,3 0-27 0,-1 7 10 0,4-2-6 15,-1-3-3-15,3-2 0 16,2 0-1-16,1 5 0 16,2-5 0-16,3-5 0 0,3-2 0 15,2 7 0-15,3-7 0 16,2 0 0-16,3 7-3 16,6 0 2-16,4-5 1 15,1-2 0-15,5 7-3 16,3-9 0-16,4 2-34 15,9 2-43 1,8-2 12-16</inkml:trace>
  <inkml:trace contextRef="#ctx0" brushRef="#br0" timeOffset="98301.2926">8057 13783 184 0,'-6'-5'71'0,"6"5"-38"0,3 0-39 16,5 0 14-16,2 0-5 15,4 0-4-15,4 0 1 16,3 0 0-16,6 0 0 0,2 0 0 15,3 5-3-15,5-5 2 16,2 0 1-16,4 2 0 16,7 3 0-16,0-3 2 15,6-2-1-15,5 7 2 16,5-2-2-16,5 2-1 16,6 0 1-16,8-2 1 15,5-3-3-15,10-2 0 0,3 5-21 16,6-5-10-16,-1 2-44 15</inkml:trace>
  <inkml:trace contextRef="#ctx0" brushRef="#br0" timeOffset="139542.7478">1204 5558 132 0,'-3'-2'52'0,"3"4"-28"0,0-2-22 16,0 0 14-16,8 0-1 15,-5 0 0-15,5 0-3 16,2-2 0-16,4-3-7 15,-4 5-1-15,9-5 0 0,-1 3 0 16,3-3 0-16,6 5-5 16,-1-2 1-16,6-3 0 15,-3 5 0-15,6-7 0 0,-6 7 0 16,0-2 0 0,2-3 2-16,-4 5-12 0,-1 0-3 15,-7 5-21-15,-1-5-5 16,-7 0-29-1</inkml:trace>
  <inkml:trace contextRef="#ctx0" brushRef="#br0" timeOffset="139798.4995">1505 5518 144 0,'-7'5'55'0,"-4"-3"-30"0,6 5-18 0,2-2 15 15,3-3-2-15,-5 10 0 0,2-5-2 16,3 7-1-16,0 0-9 16,0 12-1-16,0-5 3 0,0 10-6 15,3-3 0-15,2 10-4 16,-2-3-1-16,2 12 1 16,0-2 0-16,1-3-11 15,1 3-5-15,1-3-28 16,-2-6-9-16,7-4-25 15</inkml:trace>
  <inkml:trace contextRef="#ctx0" brushRef="#br0" timeOffset="140236.2499">1942 5847 144 0,'0'-2'55'0,"0"-3"-30"0,-3-2-14 0,3 7 15 16,-2-2-3-16,2 2-2 15,-8-5 0-15,0 3 1 16,0-3-12-16,-3 3-1 0,1-3 1 0,-3 5-4 15,-1 7 2-15,1 0-5 16,0 0-2-16,-6 0 0 16,6 0 1-16,0 5-3 15,0 7 0-15,2-2 1 16,3 1 0-16,3 4 0 16,5 1 0-16,0-2-3 15,2 5 2-15,6-5-1 16,3 0 0-16,5-2 2 15,-6-5 2-15,9-2-3 16,5-5-2-16,5-5-25 16,-3 3-9-16,1-10-41 15,2 5-37 1,-3-7 41-16</inkml:trace>
  <inkml:trace contextRef="#ctx0" brushRef="#br0" timeOffset="140864.7377">2122 5746 156 0,'-3'-7'57'0,"3"7"-30"0,0 0-14 0,0 0 17 15,0 0-11-15,0-2-1 16,0 2-8-16,0 2-4 15,0 5-3-15,3 0 0 0,2 0 0 16,-2 10 1-16,2-1 0 0,0 8-2 16,1-1-2-16,2 3 1 15,0 0 1-15,2 2-1 16,-2-4-1-16,-3 4 1 16,3-2-1-16,0-5-3 15,0-7 2-15,0-7 3 16,0-9 1-16,-5-3 1 15,5-9 2-15,-8-5-3 16,2-7-2-16,4-4 2 16,-6-1 0-16,2 5 5 15,1 5 3-15,2 0-4 0,-2 7 1 16,5 2-5 0,2 10-4-1,4 4 0-15,-6 5-1 0,2 0 0 16,1 7 2-16,-1 5 0 15,1 2-3-15,2-2 2 16,-5 2 1-16,3-4 2 16,-1-3-1-16,1-5-1 15,2-2 1-15,-8-7 1 16,9-7 5-16,-4-2 4 16,1-10-2-16,-1-2 2 15,4-5-4-15,-9-2 1 16,3 2-1-16,-3-4 3 15,3 1-5-15,-5-4-1 16,-1 5-4-16,4 7-1 0,-6 2-8 16,0 0-2-1,2 10-38-15,-2-3-16 0,6 5-50 16</inkml:trace>
  <inkml:trace contextRef="#ctx0" brushRef="#br0" timeOffset="146135.0728">1040 7110 152 0,'5'0'57'0,"-2"3"-30"0,15-6-23 0,-7 3 13 15,5 0-4-15,5 0 2 16,3-4-6-16,5 4-3 15,3 0-3-15,-1 4-3 0,9-4 1 16,-3 7-1-16,0 1 0 16,8-1 0-16,-8 0 0 15,0 0-7-15,-2-3-3 16,-1 3-23-16,-8-2-9 16</inkml:trace>
  <inkml:trace contextRef="#ctx0" brushRef="#br0" timeOffset="146404.7024">1334 7179 180 0,'-8'7'68'0,"10"0"-36"0,4 5-29 16,-4-5 17-16,-2 7-6 15,8 4 2-15,0 11-5 16,-5 1 1-16,5 3-7 16,0 2-1-16,2 5 0 0,-2 0-2 15,0 0-2-15,-3 0 1 16,3 0-1-16,0 0-20 16,3-4-7-16,5 1-50 15,0-1-42-15,2-8 44 16</inkml:trace>
  <inkml:trace contextRef="#ctx0" brushRef="#br0" timeOffset="146990.8615">1730 7498 200 0,'-5'-7'77'0,"2"3"-42"0,3 4-30 0,0 0 19 0,0 0-13 15,0 7-1-15,0 0-8 16,0 5-2-16,3 6 0 16,2-3 0-16,1 3 0 0,2 4 0 15,0 3 0-15,2-3 0 16,3 3 0-16,-2-3 0 15,-3-8 2-15,2 0-1 16,1-2-1-16,-3-1 1 16,0-8-1-16,3-10 0 15,-4 0 2-15,1-5-1 16,0-2 2-16,3 0-2 0,-3 2 2 16,0 2-4-1,2-1 0-15,-2 4 1 16,3 4-3-1,-3 3 2-15,0 0 1 0,2 10 2 16,-2 1-3-16,-2 4-2 16,2 3 2-16,-1-4 2 15,1-4 2-15,0 2 1 16,-5-8 4-16,2-4 3 16,1-4-2-16,-1-10 2 15,-3-1-4-15,4-3-2 16,-4-4-2-16,4-3-3 15,-6-1-2-15,2 0-1 16,6 5 4-16,0-1 1 16,-2 8-20-16,-1 3-10 0,-3-1-33 15,4 9-13-15,2 3-14 32</inkml:trace>
  <inkml:trace contextRef="#ctx0" brushRef="#br0" timeOffset="147335.0043">2320 7336 136 0,'-13'3'52'0,"-3"-15"-28"0,-2 24-13 0,15-8 18 15,-5 3-6-15,-2 7 1 16,2 5-2-16,-8-2-2 16,5 9-10-16,-5-1 2 0,6 4 4 15,2 1 3-15,0-6 1 16,5 2-9-16,-2 2-2 16,10-2-5-16,-2-7-1 15,5 2-3-15,8-7-1 16,-6-2-1-16,11-5-2 15,1-3-26-15,1-4-10 16,4-4-64 0,-3 4-34-16,2 0 63 15</inkml:trace>
  <inkml:trace contextRef="#ctx0" brushRef="#br0" timeOffset="150638.8932">2580 7146 108 0,'0'-3'44'0,"0"3"-24"0,2 3-8 16,-2-3 16-16,3 4-5 15,0 3-1-15,-1 8-6 16,4-1 0-16,-6-3-9 16,8 15-2-16,-6 3 1 0,6 6-3 15,3 5-2-15,5 4-3 0,-1 4-1 16,9-8-16-16,8-5-5 16,5-2-54-1</inkml:trace>
  <inkml:trace contextRef="#ctx0" brushRef="#br0" timeOffset="150953.2196">3633 6951 140 0,'8'0'52'0,"0"7"-28"0,2 0-19 15,-5 4 11-15,6 3 2 16,-6 1 1-16,3 10-2 16,0 4 0-16,3 4-9 15,-3 0-1-15,-3 11 3 0,-2 10-6 16,-6 7 0-16,-5 5-13 15,-5-5-4-15,-6-2-54 16,-2 5-47 0,0-1 35-16</inkml:trace>
  <inkml:trace contextRef="#ctx0" brushRef="#br0" timeOffset="152634.9296">582 5504 184 0,'-5'0'71'0,"5"0"-38"0,-5 0-36 16,5 2 11-16,-3 3-4 0,3 7 2 15,-5 2-5-15,2 5-3 16,-2-3 1-16,2 3 0 15,-5 9 1-15,5 12 0 0,-2 5 2 16,2 4-1-16,3 10-1 16,8-7-2-16,0-10 1 15,3 10-4-15,7-10 1 16,1-9-40 0,7 0-53-16,4-12 13 15</inkml:trace>
  <inkml:trace contextRef="#ctx0" brushRef="#br0" timeOffset="152889.4014">968 5478 152 0,'8'0'57'0,"0"5"-30"0,11 2-25 16,-11-5 14-16,2 10-6 15,6 2 2-15,-5 5-5 16,5 7 1-16,-3-5-5 16,3 7 3-16,-6 12 0 0,1 7 0 15,-3 12-1-15,-3 0-3 16,-2-5 1-16,-3 7-22 16,-3 7-7-16,3 5-58 15</inkml:trace>
  <inkml:trace contextRef="#ctx0" brushRef="#br0" timeOffset="155517.8654">762 5946 232 0,'-13'-14'88'0,"15"9"-48"0,4-4-51 16,-4 4 13-16,-2 3-4 15,3-3 3-15,2-2 0 16,3 3-1-16,-5 1 1 16,5 3-17-16,-6-5-6 0,4 5-71 15</inkml:trace>
  <inkml:trace contextRef="#ctx0" brushRef="#br0" timeOffset="156179.7469">3117 7139 256 0,'-19'0'96'0,"19"0"-52"0,-2 0-36 0,2 0 21 16,0 0-15-16,-6 0-5 0,6 4-17 15,-5-1-8-15,2-3-57 16,6 4 39-1</inkml:trace>
  <inkml:trace contextRef="#ctx0" brushRef="#br0" timeOffset="160951.422">318 6454 136 0,'-11'-4'52'0,"6"-3"-28"0,2 4-22 0,3 3 12 15,0 0-7 1,0-5-2-16,0 5-5 0,0-2 0 16,8-3 0-16,-3 5-3 0,8-2 0 15,-2-3 2-15,8 5 2 16,-1 0-2-16,6-4 0 16,2 4 1-16,3 0 2 15,8 0-1-15,8 0 2 16,0 0-2-16,8 0 2 15,0-3-2-15,-2 3-1 16,9-4 1-16,4 4-1 16,5-7 4-16,-3-1 2 15,3 1 0-15,2 0-1 16,3 0-3-16,6-4 1 0,-4-4 0 16,1 1 1-16,-3 3-2 15,5-4 1-15,6 6-2 16,-3-3-1-16,-5-2 3 15,5 0 2-15,0-2-4 16,5 1-1-16,-5 6 0 16,-8-5 0-16,6 2 2 15,-1 0 1-15,-2 3-4 16,0-3-1-16,-3 5 3 16,0 3 1-16,5-4 0 15,0 1-2-15,11 0 1 16,0 0-1-16,-18 7 0 15,2-2 2-15,0 2-19 16,5 0-8-16,-5 2-53 16</inkml:trace>
  <inkml:trace contextRef="#ctx0" brushRef="#br0" timeOffset="170529.881">20672 9418 124 0,'8'-5'46'0,"-3"0"-24"0,8-2-19 0,-5 5 12 0,6-3-9 16,1 5-1-16,7 0-3 16,1 0 1-16,4 0-2 15,2 0 2-15,5 5 0 0,3-3 3 16,8 3 3-16,3-5-2 16,10 2 1-16,6 3-5 15,2-5-2-15,5 5 0 16,11-3-1-16,6-2 0 15,-1 5 0-15,6-3 0 16,10-2 0 0,5 5 2-16,1-3 3 0,7 3-4 15,3-3-1-15,3-2 0 16,2 0 0-16,-2 0-3 16,0 5 0-16,-1-3-18 15,1 3-9-15,0 2-37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2-09T15:31:55.0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13996 4554 68 0,'-2'0'27'0,"2"-7"-14"0,0 7-4 0,0 0 9 0,0 0-4 16,0 0 0-16,0 0-4 16,0 0-1-16,0 0-3 15,0 0-1-15,0 0-1 16,0 0 0-16,2 2 0 15,1 3 0-15,2 0 0 16,1-3 2-16,4-2-3 16,1 5 0-16,2-3 1 0,0-2 0 15,1 5 0-15,-1-5-2 16,0 0-2-16,3 2 1 16,2-2 1-16,4 0-1 15,-4 0 2-15,1 0-4 16,-1 0 0-16,1 0 1 15,2 0 2-15,0 0-1 0,0 0 2 16,0 0-2-16,0 0 2 16,3 0-4-16,0 5 0 15,0-5 1-15,0 0 2 16,0 0 1-16,-1 0 3 16,4 0-3-16,2 0-2 15,-3 0 0-15,-2 0-1 16,0 0 0-16,5 0 0 15,-5 0 0-15,0 0 0 16,0 0 2-16,-3 0 1 16,3 0-4-16,-1-5 1 15,1 5-2-15,0 0 0 16,0-2 2-16,0-3 0 0,-3 5 0 16,5 0 0-16,1 0 0 15,-4 0 0-15,1 0 0 16,0 0 2-16,0 0-1 15,-3 0 2-15,0 0-2 16,0 0-1-16,1 0-2 16,-4 0 1-16,1 0 1 15,-1 5 0-15,1-3 0 16,-1-2 0-16,1 0-3 16,-1 0 2-16,1 0 1 15,-1 5 2-15,1-3-1 16,5-2-1-16,-1 0-2 0,1 5 1 15,-3-5 3 1,3 0 3-16,0 0-4 0,0 0-1 16,0 0 0-16,-1 0 0 15,4 0 0-15,2 0 0 16,0 2-3-16,0-2 2 16,-2 0 1-16,-3 0 0 15,5 0 0-15,-6 0 2 16,4 0-1-16,-3 0-1 15,2 0 1-15,1 0 1 16,-1-2-3-16,1 2 0 16,-4-5-6-16,4 5-3 15,-1-2-12-15,-2-3-6 16,-3-2-36-16</inkml:trace>
  <inkml:trace contextRef="#ctx0" brushRef="#br0" timeOffset="1288.6265">11337 4467 104 0,'-2'0'41'0,"2"0"-22"0,0 0-22 16,0 0 25-1,0 0-6-15</inkml:trace>
  <inkml:trace contextRef="#ctx0" brushRef="#br0" timeOffset="2054.5477">11335 4467 214 0,'8'5'11'0,"2"-3"-7"0,1 5 0 0,-1-7 2 15,1 0 1-15,2 0 3 16,3 0-3-16,3-2-2 16,2-3-5-16,0-2-2 15,0 2 3-15,6 5 1 16,-1-2-3-16,1-3 1 15,-1 5 0-15,3-2 0 16,5-3-3-16,-2 3 2 16,3-3 1-16,-1 5 2 15,3-2-3-15,0-3 0 16,-2 5 1-16,2-2 2 16,-3-3-1-16,0 5-1 15,-2 0 1-15,5 0-1 16,0 0 0-16,-5 0 0 15,0 5 0-15,-1-3 2 0,-1-2-3 16,-1 5 0-16,0 2 3 16,0-5 1-16,0 5-4 15,0-2 1-15,-2-5-2 16,-1 7 0-16,0 0 0 16,4 0 0-16,1 0 4 15,-2-7 3-15,3-2-2 16,-3 2-2-16,0 0-3 15,-2-5-1-15,-1 5 2 16,-2 0 2-16,3 7-2 16,-1-7 0-16,0 5 1 15,1-3 2-15,-3-2-1 0,0 0 2 16,-1 0-4-16,4 5 0 16,-1-3 1-1,-2 3 2-15,0-5-1 0,0 0-1 16,2 5-2-16,-2-5 1 15,0 0 1-15,0 0 0 16,-3 0 0-16,3-5 0 16,-1 5 0-16,-1 0 2 15,-1 0 1-15,0 0 3 16,0 0-3-16,-2 0-2 16,-1 0-3-16,3 0 1 15,3 0 1-15,-3 0 2 0,0 0-3 16,1-7 0-16,-4 2 1 15,1 3 2-15,-1-3-3 16,1 5 0-16,-1-2 1 16,-2-3 2-16,0 5-1 15,0 0 2-15,-3 0-4 16,3-2 0-16,-3 2 1 16,0 0 2-16,1 0-12 15,-4 0-3-15,-2 2-40 16,-8 5-42-1,-3 0 27-15</inkml:trace>
  <inkml:trace contextRef="#ctx0" brushRef="#br0" timeOffset="7247.042">18193 4582 88 0,'2'0'35'0,"-2"-2"-18"0,3 2-7 0,-3 0 12 15,0 0-4-15,0 0 2 16,0 0-7-16,0 0 0 16,3 0-2-16,-1 0 1 15,1 0-6-15,2-5 0 16,3 5 1-16,0-2 1 0,0-3 0 16,3 5-2-16,-3 0-1 15,0 0 1-15,-1 0 1 16,1 0-3-16,-2 0-3 15,2 0 0-15,-3 0-1 16,3 5 0-16,0-3 2 16,0-2-1-16,0 0-1 15,2 0 1-15,1 0-1 16,-1 0 0-16,1 0 0 16,0 5-3-16,-1-3 2 0,1-2 3 15,-1 0 1-15,4 5-1 16,-1-5-2-16,0 0 1 15,0 2 1-15,1 3-1 16,-1-5-1-16,3 5 1 16,-3-3-1-16,0 3 0 15,0-3 0-15,1 3-3 16,4-3 2-16,3-2 1 16,-2 0 2-16,-1 7-1 15,1-7-1-15,-1 0-2 16,1 0 1-16,-1 0 3 15,4 0 1-15,-4 0-1 16,1 0-2-16,2 0-2 0,0 5-1 16,3-3 2-16,-3 3 0 15,-3-3 1-15,1 3 2 16,-1-5-3-16,1 5 0 16,-1-3 1-16,4-2 0 15,1 5-3-15,-1 2 0 16,-1-5-1-16,0 5 0 15,-3-7 3-15,4 5 0 16,-1-5-2-16,-3 2 2 16,1-2 1-16,-1 0 2 15,4 0-1-15,-4 0-1 16,3 0 1-16,0 0 1 16,1-2-3-16,-4 2 0 15,1 0 1-15,-1 0 0 16,1 0 0-16,2-5 0 0,-3 5 0 15,3-2 0-15,1-3 2 16,-4 5 1-16,-2-2-4 16,0-3 1-16,2 5-2 15,1 0-2-15,-3 0 5 16,0 0 1-16,0-2-3 16,-1 2 1-16,1 0 0 15,0 0 0-15,3 0 0 16,-1 0 0-16,-2 0 0 15,3 0 0-15,-1 0-3 16,1 0 2-16,-1 0 1 0,-2 0 2 16,5 0-1-16,3 0-1 15,-3 0 1-15,0 0-1 16,1 0 0-16,-1 0 0 16,0 2-3-16,0 5 2 15,-2-7 3-15,2 5 1 16,-3-10-1-16,3 5-2 15,1 0 1-15,-1 0-1 16,0 0-3-16,0 0 2 16,0 5 1-16,-2-10 0 15,-1 5 2-15,6 0 1 16,0 5-4-16,2-10 1 16,-4 10 0-16,-1-3 0 15,0-2-3-15,0 0 2 0,0-2-1 16,0-3 0-16,1 5 2 15,-4 5 0-15,3-3 0 16,0-4 0-16,1-3 0 16,-1 5 2-16,0 0-1 15,-3 0-1-15,4 5 1 16,-4-10 1-16,6 5-3 16,0 0 0-16,0-2 1 15,-1 2 0-15,1 0-3 16,0-5 2-16,0 5-1 15,0 0 0-15,-1 0 2 16,-1 0 2-16,1 0-1 16,1 0-1-16,0 0-2 15,0 0 1-15,-3 0 1 0,3 0 2 16,-6 0-3-16,1 0 0 16,-3 0-1-16,13 0-2 15,-5 0 0 1,-1 0 0-16,-1 0 3 15,-1 0 0-15,0 0 3 16,-2 0-3-16,-1 0 0 16,-2 0-1-16,0 0-2 15,-3 0-13-15,-2 0-6 16,-3 0-50 0</inkml:trace>
  <inkml:trace contextRef="#ctx0" brushRef="#br0" timeOffset="10956.0258">21241 4648 116 0,'-3'0'46'0,"3"0"-24"0,0 0-17 16,0 0 13-16,0 0-6 15,0 0 1-15,0 0-8 16,0 0-1-16,0 0-2 15,3 0-2-15,2 0 3 0,0 0 0 16,-2 5 3-16,5-5-1 16,0 2 2-16,0-2-2 15,2 0 2-15,1 5-4 16,2-3 0-16,0-2-1 16,1 5 1-16,-1-3-2 15,0-2-1-15,3 0 1 16,5 0-1-16,3 5 0 0,0-5 0 15,-3 0-3-15,3 0 2 16,0 0 1-16,-1 0 2 16,1 2-1-16,0 3 2 15,0-5-4-15,5 0-2 16,0 0 2-16,-3 0 2 16,4 0-2-16,1 0 0 15,4 0-1-15,-4 0 0 16,1 0 2-16,0 0 2 15,0 0-3-15,-6 0 0 16,6-7 1-16,-3 2 0 16,0 5-3-16,-2-2 2 0,2-3-1 15,-3 5 0-15,-2-2 2 16,0-3 0-16,0 5 0 16,7 0 0-16,-4 0 0 15,-3 0 0-15,-1-2 0 16,1 2 0-16,-3 0-3 15,1 0 2-15,-1 0 1 16,0 0 2-16,-3-7-1 16,1 2-1-16,7 5-4 15,-7-5-2-15,5 5 0 16,-3-2 4-16,-3 2-1 16,-2 0 1-16,0 2 0 15,-3 3 0-15,-5-5-3 0,3 5-1 16,2-3-8-1,-5-2-4-15,-3 0-21 16,1 0-30-16,-4 0 15 16</inkml:trace>
  <inkml:trace contextRef="#ctx0" brushRef="#br0" timeOffset="21224.29">5117 8303 116 0,'-26'5'44'0,"26"-3"-24"0,0-2-17 0,0 0 12 16,0 0-3-16,0 0 1 16,0 0-7-16,0 0-2 15,0 0-2-15,0 0-4 0,5 5 1 16,0-3 1-16,6-2 2 16,-1 5-1-16,4-5 2 15,-1 0-2-15,0 0 2 16,3 0 2-16,2 0 4 15,4 0-2-15,1 0 1 0,1 0-3 16,0-5 0-16,2 5-3 16,4-2 1-16,-1-3-4 15,0 5 0-15,3-2 1 16,-1-3 2-16,4 5-1 16,-1-3 2-16,11-1-2 15,-5 1-1-15,-1-1 1 16,4-3-1-16,-1 2 0 15,3 3 2-15,0-3-1 16,0 3-1-16,-3-3 1 16,6 5-1-16,-3 0 0 15,0-3 0-15,3 3 0 16,-3 0 2-16,2-4-3 16,1 4-2-16,-3 0 4 0,-3 4 1 15,3-1 0-15,-3-3-2 16,-2 5 5-16,0-3 1 15,-3-2-2-15,0 0-1 16,-3 0-1-16,3 0 1 16,-2 0-2-16,-1 0-1 15,-2-2 1-15,2-3-1 16,1 5 2-16,-4 0 1 16,1-3-4-16,-3-1-1 15,3 4 1-15,-3-3 2 16,0-1 0-16,-2 4-1 15,-1-3 3-15,3-1 0 16,-2 4-4-16,-1-5 1 0,-2 3-2 16,0 2-2-16,0-5 3 15,-3 5 2-15,3-7 0 16,-1 12 2-16,-1-10-4 16,-4 3 0-16,1-3-1 15,-1 5 0-15,1-3-5 16,-1-1 0-16,1 4-2 15,-3 0 1-15,-1 0-11 16,-1 0-3-16,-1 0-52 16,3 0-24-1,-6 0 51-15</inkml:trace>
  <inkml:trace contextRef="#ctx0" brushRef="#br0" timeOffset="25938.6256">10610 8235 128 0,'2'-5'49'0,"4"5"-26"0,2 0-23 16,-3 0 10-16,0 0 0 15,1 5 1-15,1-5-3 16,1 0-3-16,3 0-2 15,0 0 2-15,-1 0 1 0,3 2 2 16,-2-2 2-16,5 0-3 16,2 0 1-16,1 5-1 15,-1-5 3-15,4 4-5 16,-1-1-1-16,0-3-2 16,11 7 1-16,-3-7 2 0,0 4 2 15,3-4-3-15,2 0-3 16,0 0 0-16,1 0 1 15,2-4 3-15,3 4 2 16,-6 0-3-16,-2-3-3 16,7 3 0-16,-2-4 1 15,-2 4-1-15,-1-3-1 16,3 3 1-16,-2-4-1 16,-1 4 0-16,3-5 2 15,-3 3-3-15,-2 2-2 0,0-5 2 16,-3 5 0-16,8 0 1 15,-2 0 2-15,-4 0-1 16,4-7-1 0,-1 5 1-16,3-3-1 0,-2 2 0 15,2-1 2-15,-3 4-1 16,0-3-1-16,-2 3-2 16,2 0 1-16,1 0-1 15,-3 0 0-15,-3 0 2 16,0 0 2-16,0 0-1 15,0 0-1-15,-2 0 1 16,-4 0-1-16,4 0 0 16,-1 3 2-16,-2-3-3 15,0 0-2-15,-3 4 2 0,0-4 2 16,0 3 0 0,-2 4 2-16,-3-2-7 0,0-3-1 15,-6 5-9-15,6 2-4 16,0 1-34-1,-5-3-58-15,-11 0 18 16</inkml:trace>
  <inkml:trace contextRef="#ctx0" brushRef="#br0" timeOffset="32240.3376">20325 8253 96 0,'-5'0'35'0,"5"0"-18"0,0 0-2 15,0 0 15-15,0 0-7 16,0 0-4-16,0 0-4 16,0 0 0-16,3 3-8 15,2-3 0-15,-2 4 0 0,2-1 1 0,0-3 0 16,0 5 0-16,3-3 2 16,0 3-1-16,0-3 0 15,3 3-5-15,-1-3-3 16,4 3 2-16,-1 2 0 15,3-3-1-15,2-1 1 16,1 4 0-16,-1-2 1 16,1-3-2-16,2-2 1 15,0 5-2-15,3-5-1 16,0 2 1-16,0 3 1 16,-1-5-3-16,4 0 0 15,2 0-1-15,3 0 0 16,2 4 2-16,1-4 2 15,2 3-1-15,-3-3-1 16,0 0 3-16,9 0 0 0,-6 0-4 16,0 4-1-16,0-1 1 15,0-3 0-15,0 0 1 16,-3 0 0-16,3 5 0 16,-2-5 0-16,-1 0 0 15,1 0 0-15,-1 0 0 16,6-5 0-16,-6 5 0 15,0-3 0-15,1-1 0 16,-1 4 2-16,-2-3-1 16,0-1-1-16,5 4-2 15,-3-5 1-15,-2 3-1 16,0 2 0-16,2-5 4 0,0 5 1 16,-2-2-1-16,0 2-2 15,0 0-2-15,-1 0 1 16,-1 0 1-16,-1 0 2 15,0 0-3-15,3 0 0 16,-3 0 1-16,0 0 0 16,-3-5 0-16,-2 5 2 15,0-2-1-15,0 2-1 16,2 0-2-16,-2-5 1 16,-3 5 1-16,-2 0 2 15,4 0-1-15,-1 0-1 16,1 5 1-16,-4-3-1 15,-1-2-3-15,1 7 0 0,-3-2-7 16,2-3-2-16,3 7-4 16,-2-2-1-16,2-4-8 15,-8 4-4-15,6 0-31 16</inkml:trace>
  <inkml:trace contextRef="#ctx0" brushRef="#br0" timeOffset="51506.0533">19857 9709 72 0,'29'-14'30'0,"-21"7"-16"0,3-2-17 0,-3 4 6 16,2 0-3-16,1 3 0 15,2-3-5-15,0 5 1 16,0-2 0-16,1-3 2 16,-1 5 1-16,3 0 1 15,0 0-3-15,-1 5 2 16,1-3 1-16,0 3 2 15,0-3 1-15,0 8 1 16,-3-3-2-16,3 2-2 0,0-2 3 16,0 0 0-1,5-2-1-15,5 2-2 0,-2 0 3 16,3-2 2-16,2-3 0 16,0 5 0-16,0-7-1 15,5 5 2-15,1-3 3 16,-1-2 2-16,1 5-3 15,2-10-3-15,0 5 4 16,0-2 2-16,0-3-6 16,0 5-1-16,0-7 0 15,-3 5 0-15,1-3-2 16,2 5-2-16,-3-2 1 0,-2-3-1 16,2 0 2-16,1 3-1 15,2 2-1-15,-3-5 1 16,0 5-1-16,1-2-3 0,-3-3 2 15,-1 5 3-15,1 0 1 16,0 0-4-16,-3 5 1 16,8-3 0-16,-5-2 0 15,7 0 0-15,-1 0 0 16,-4 5-3-16,6-5 2 16,-3 0 3-16,0 0 1 15,2 0-1-15,4 2-2 16,-4 3-2-16,-4-5 1 15,10 0 1-15,0 0 2 0,0 0 1 16,0 0 1 0,-3 5-2-16,3-3-2 0,0 3 1 15,0-5-1-15,-5 2 0 16,13-2 0-16,-8 0 0 16,7 5 0-16,-4-3-3 15,5-2 2-15,0 5 1 16,0-3 2-16,2-2-1 15,-2 0 2-15,3 0-4 16,-3 0 0-16,0 0 3 16,0 0 1-16,0-2-6 15,-3-3 0-15,3 3-39 16,2-3-38 0,-2-9 19-16</inkml:trace>
  <inkml:trace contextRef="#ctx0" brushRef="#br0" timeOffset="59550.7323">2236 10848 124 0,'-11'0'46'0,"11"0"-24"0,3-3-19 16,-3 3 10-16,2 0-8 15,4 0-3-15,2-5-1 16,-3 3-1-16,8-3 0 16,6-2-3-16,-3 5 2 0,5-3 1 15,0-2 2-15,0 0-3 16,6 0 0-16,-4 0-1 15,1 0 0-15,3 2 2 16,-1-2 2-16,3 7-1 16,0-2-1-16,-2-3 3 0,5 10 0 15,-3-5 1-15,0 0 2 16,2 0-3-16,1 2 0 16,5-2 1-16,-5 0 0 15,-3 0-5-15,3 0 1 16,5 0 0-16,0 0 0 15,-3 5 2-15,9-3 1 16,-4-2-4-16,-2 7 1 16,3-7 2-16,0 0 3 15,-8 0-2-15,5 0 0 16,2 5 1-16,-4-3 0 16,2-2 2-16,2 5 1 0,4-5-3 15,-4 7-3-15,-2-2-3 16,3-3 1-16,-3 5 1 15,-2-2 2-15,2-3-1 16,2 3-1-16,1-3 1 16,5 3 1-16,0-5-3 15,-3 2 0-15,1-2 3 16,2 0 1-16,-3 0-1 16,0 0 1-16,3 5-4 15,0-5 0-15,8-5-26 16,0 3-9-16,0-5-37 15</inkml:trace>
  <inkml:trace contextRef="#ctx0" brushRef="#br0" timeOffset="63860.3426">2590 12092 116 0,'6'0'46'0,"-4"0"-24"0,9-3-26 16,-3 6 8-16,2-3-7 16,11 0 0-16,1 0 4 15,4 0 1-15,3-3 0 16,11-1 1-16,0 1-2 16,2-1-1-16,3 1 7 15,0-9 3-15,5 8-5 0,3-3-3 16,5 4-1-16,-2-1 1 15,2-6-1-15,0 3-1 16,6 7 1-16,-1-5-1 0,9 5 0 16,-9-7 0-16,1 3 0 15,-1 1 0-15,3 6 0 16,0-6 2-16,1-1 1 16,-1 4-1-16,0-3 1 15,0-1-4-15,3 4 0 16,0 0 1-16,-1 0 2 15,-1 7-1-15,-1 0 2 16,-3-3-4-16,6-1 0 0,-5 1 1 16,2 4 2-16,-3-8-1 15,1 7-1 1,-1-3 1-16,-2-1 1 0,0 1 1 16,-3-1 1-16,3-3-5 15,0 4-1-15,10-4 1 16,-2 3 2-16,-5 1 0 15,-4-4-1-15,1 7 1 16,0-7 1-16,0 0-1 16,-3 0-1-16,0 0 3 15,-2 0 2-15,2 0-2 16,-2 0-2-16,-1-7 2 16,3 7 0-16,1 0-6 15,-1 0 0-15,-5 0 1 0,5 0 3 16,0 0-2-16,-2 0 0 15,2 0 1-15,0-4 2 16,0 1-1-16,1 3-1 16,-1-4 1-16,0 4 1 15,3-3-1-15,0-1 2 16,0-3-4-16,-3 7 0 16,3-3 1-16,-3-1 0 15,-3 4 0-15,-4-3 0 16,4 3-3-16,-4-9 2 15,-1 2 3-15,-3 4 1 16,-4-1-4-16,4 1 1 16,-2 6 0-16,-2-3 0 15,-1 4 0-15,0-8 0 0,3-3 2 16,-8 7 1-16,0-3-1 16,-2-1-2-16,-3 4-2 15,-1 0 1-15,1 0 1 16,0 0 0-16,0-3-3 15,-3 3 2-15,0 0 3 16,-3-7 1-16,6 7-4 16,0-9 1-16,-6 2 0 15,-2 4 0-15,0-1 2 16,-3 1 3-16,0-1-4 16,0 4-1-16,0-3 2 15,-2-2 1-15,0 5-4 16,2 0 1-16,0 0 0 0,3 0 0 15,-3 0 0-15,0 0 2 16,-2 0-3-16,-1 0 0 16,3 0 1-16,-2 0 2 15,12 0 1 1,-4 0-1-16,-1 0-2 16,1 0 1-16,-1 0 1 15,1 0-1-15,-1 0-1 16,-2 0 1-16,5 5 1 15,-2 5-1-15,-1-10-1 16,1 7 1-16,2-3 1 0,-3 10-1 16,8-14-1-16,-2 5 1 15,0-2 1-15,0 4-1 16,-1 4-1-16,1-4 3 16,5-4 0-16,-2 1 1 15,-1 4 0-15,6-4-2 16,-3-4-2-16,5 3 1 15,-2 1 1-15,0-1-1 16,2-3-1-16,0 0 1 16,-2 4-1-16,2-4 0 15,1 3 0-15,-1-3-3 16,8 4 2-16,-2-4 1 16,-1 0 0-16,6 0 2 15,-2 0 1-15,-1 0-1 16,0 0-2-16,0-4-2 0,3 4-1 15,-2-3 2-15,-1-1 2 16,0 4 0-16,0-3-1 16,6 3 1-16,-3 0-1 15,2-4 0-15,4 4 0 16,-6 0 0-16,2 0 0 16,1 0 0-16,-1 0 0 15,1 0 0-15,2 0 0 16,3 0 0-16,0 0 2 15,0 4-3-15,5-1 0 16,-3 1 1-16,9-1 0 16,-1 1 0-16,3-4 0 0,0 3 0 15,3-3 0 1,2 4-3-16,3-4 0 0,0 7 2 16,3-2 2-16,5-2-2 15,0 1-2-15,3-1 2 16,4 4 2-16,-1-3 0 15,7-4 2-15,3 3-4 16,5-3-2-16,0 4 2 16,5-4 2-16,1 0-7 15,-3 0-1-15,5-4 2 16,-3-3 2-16,-5 7 2 16,0-7 1-16,-5 7-3 15,-5-3 0-15,-3 3 4 16,-11 0 1-16,-2 0-3 15,-9 3-1-15,-7 1-2 0,-5-1 0 16,-11 4-13-16,-6 4-4 16,-5 1-46-1,-20 2-24-15,-22 8 45 16</inkml:trace>
  <inkml:trace contextRef="#ctx0" brushRef="#br0" timeOffset="66921.7263">14653 13863 148 0,'0'-5'55'0,"0"-2"-30"0,0 7-23 0,0-7 14 16,0 7-8-16,-3-5-2 15,-5-2-3-15,-5 0-3 16,-3 0 1-16,-3-7-6 0,-2 7 1 16,-3 0-3-16,-10-5 0 0,-3-2 4 15,-5 7 1-15,-6 0 2 16,-5 2 0-16,-5 3 0 15,-8-3 2 1,-3 3-1-16,-5 4-1 0,-5 3 1 16,-6 2-1-16,0 0-3 15,-2 0 2-15,-8 7 1 16,5-7 0-16,-3 0 0 16,0 5 2-16,-4 0-1 15,1-3 2-15,1-4-4 16,0 2 0-16,-3 0 1 15,5 0 0-15,-2-7 4 16,5 0 2-16,0 0 0 16,-5 0 1-16,5-7-4 15,-3 2 0-15,1 3 1 16,-6-5 2-16,5 2-8 0,-2 3 0 16,0-3 0-16,-3-2 3 15,8 7 0-15,-3-7 2 16,-18 7-4-16,11-5-2 15,-6 3 2-15,3-3 2 16,5 5 0-16,2 0 2 16,1 5 0-16,5-5 1 15,-2 0 2-15,2 2 3 16,-3-2-2-16,6 0 1 16,2 0-1-16,-2 0 3 15,-1 0-3-15,4-2 1 16,-4-3-3-16,4 5 0 0,-1 0-1 15,0-2 2-15,-2-5-5 16,3 0-1-16,-4-5 0 16,4 0 0-16,-1 5 0 15,-5 5 2-15,0-3-3 16,0-2-2-16,0 0-1 16,-5 0 3-16,0 7-5 15,-1-12 0-15,1 10 0 16,-8-10 2-16,2 10 2 15,1-5 1-15,-1-5-2 16,-2 7 2-16,2-2 1 16,-2 5 0-16,0-3 0 15,-3 3 2-15,6-3-3 16,-3 5 0-16,-1 0 1 0,1 0 0 16,3 0 2-16,-1-2 1 15,3-3 1-15,0-2 0 16,6 2 0-16,-4-2 2 15,4 7-3-15,2-2 0 16,0-5-1-16,-5 0-2 16,5 9-2-16,0-2-1 15,-8 0-3-15,5 0-1 16,-2 5 4-16,0 2 1 16,-6-5 2-16,6 10 0 15,-6-5-3-15,4 0 0 0,-4 5 2 16,6-3 0-16,-3 3 1 15,3-5 2-15,2 0-1 16,0 7-1-16,1-2 3 16,2-5 0-16,0 0-4 15,-3 0 1-15,6-2 0 16,-6-5 0-16,6 7-3 16,5 0 2-16,-3 0 1 15,3-7 2-15,-2 7-3 16,2 0 0-16,2-2-1 15,1 4 0-15,0-4 0 16,2 2 0-16,0 7-3 16,3-7 1-16,3 5-5 15,4 2 1-15,-1-2-1 16,4-3 1-16,3-2 0 0,6 5 2 16,-1 0-5-16,8-3-1 15,-2 5-28 1,3 10-45-16,-4-3 16 15</inkml:trace>
  <inkml:trace contextRef="#ctx0" brushRef="#br0" timeOffset="69400.3069">9991 11054 112 0,'-24'12'44'0,"11"-5"-24"0,-1 12-26 0,9-12 6 0,0 7-1 16,-3 7 0-16,0 10 1 15,0-3 0-15,0 0-5 16,0 12 1-16,3-7 2 16,0 0 3-16,-1 0-2 15,4 7-2-15,-1 3 2 16,0 1 2-16,3-1 4 16,0 4 4-16,0 0 0 15,3 0 0-15,0-3-1 16,2 3 2-16,0-7 1 0,3 12 1 15,0-10-4-15,3-2 0 16,5-7-5-16,2 3-4 0,1 1 0 16,-1-1 1-16,3-11 0 15,3 4 0-15,0-3 2 16,5-1-1-16,-3 1-1 16,4-5 3-16,-1-2 2 15,2-2-2-15,1-6 0 16,3 1 3-16,4-5 3 15,1-4-2-15,0-3 1 16,5-3-5-16,2-4 0 16,-2-5 1-16,0-2 0 15,3 0-2-15,-1-5-2 0,9-2 1 16,-6-5 1-16,-5-2-1 16,6-2-1-16,-7-3 1 15,-4-14 1-15,0 7-1 16,-3-3-1-16,-3 3 1 15,-5-7 1-15,1 3-1 16,4 1-1-16,-5-8 1 16,-8 1 1-16,-2-4-1 15,-3 2-1-15,-3 5 3 16,-3 3 0-16,-4-3-4 16,-4 4-1-16,-4-1 1 15,-4-6 0-15,-2 5 1 16,-5-4 0-16,-5 4 0 15,-1 5 0-15,1 0-3 0,-4 0 2 16,-1 5-4-16,-6 2 1 16,2 5 2-16,-10 2 1 15,3 0-2-15,-1 0 0 16,4 5-1-16,-1-5 3 16,-3 5-2-16,-2 2 1 15,0 5 2-15,0 3 2 16,-2 1-1-16,2-2-1 15,-3 5 1-15,0 5-1 16,3 2-3-16,0 2 2 16,-3 3-6-16,3-3 0 15,0 5-4-15,8 8 0 0,3 8-10 16,5-9-1-16,2 0-27 16,6 0-25-1,5-7 23-15</inkml:trace>
  <inkml:trace contextRef="#ctx0" brushRef="#br0" timeOffset="70660.7466">10829 7139 148 0,'-5'-14'55'0,"0"6"-30"0,2 1-25 0,3 7 13 15,-5-4-11-15,2 4-1 16,-2 0-3-16,2 4-2 16,-5-1-8-16,0 6-3 15,0 1-1-15,-2 4 0 16,-1 19 9-16,-2-7 3 0,0 2 1 16,0 5 2-16,-1 0-1 15,1 0 0-15,3-5 2 16,2 5 0-16,0-7 0 15,2 6 2-15,1-3 1 16,0 4 1-16,2 0-5 16,1 7 1-16,-1-5 0 15,3-2 2-15,0 7-3 16,0-3 0-16,3-1 5 16,-1 4 5-16,3-5 1 15,3-2 4-15,0-7-3 16,0 2 1-16,3 5-7 15,-1-7-1-15,1 0-2 16,0-5 1-16,-1-2 0 0,1-1-1 0,2-1-2 16,0 2-2-16,0-1-1 15,3-1 2-15,0-1 0 16,0-2 3-16,0-4 1 16,-3 2-1-16,3-5-2 15,3 0 3-15,4 0 0 16,1-7-1-16,0 0 1 15,0 0-2-15,2-10-1 16,1-1-2-16,-1-1 1 16,1 2 3-16,-6-4 3 15,3-2-2-15,-6-5-2 16,-2-5 0-16,-3-2-1 0,-2-1-7 16,-1-8 0-16,4 2-2 15,-4-5 1-15,1-5-2 16,2 3 1-16,-2-6 7 15,-3 1 3-15,-3 0 3 16,-2 0 0-16,-3 3 2 16,-6 4 3-16,-2 0-2 15,-5 0-2-15,-5 7-7 16,-1 5-1-16,-2 2-15 16,-6 5-5-16,1 2-35 15,-6 9-19 1,-5 3 36-16</inkml:trace>
  <inkml:trace contextRef="#ctx0" brushRef="#br0" timeOffset="76892.3007">16417 12713 156 0,'-5'-8'57'0,"5"8"-30"0,3-4-34 16,-1 4 8-16,1-3-9 16,2-1-2-16,1-3-4 15,-1-7-1-15,3 7 5 16,0-5 4-16,2 2 4 16,-2-1 1-16,3-8 1 15,-1 2 2-15,4-6-1 16,-1 9 2-16,3 0 0 0,-3-5 1 15,11 5 0 1,-3 0 2-16,-2 2-1 16,-1 5 2-16,-2-3-4 0,0 3-2 15,0 3 2-15,0-1 2 16,-3 5-2-16,0 0 0 0,6 5 1 16,-6-5 0-16,3 7 2 15,-3-3-3-15,3-1 0 16,2 8-1-16,3-8-2 15,1 9 1-15,-1-5-1 16,0-3 0-16,0-1 2 16,0 1-1-16,3-1-1 15,0-3 3-15,0 0 0 16,0-3-1-16,-1-1 1 16,1 4-2-16,0-3 2 0,-3-1-4 15,0-3 0-15,-5-1 1 16,0 4 2-16,-3-3-3 15,-2-3-2-15,-1 3-3 16,-2-2 1-16,-5 2-6 16,-3 4-1-16,-3-1 2 15,1-3 1-15,-4 7 3 16,-1-3 4-16,-1 3 3 16,-3 0 2-16,0 0 1 15,-2 3 0-15,0 1-2 16,0-1 1-16,2 1-2 15,1 3-1-15,-1-4 3 16,-2 6 2-16,2-2 0 16,-2 3 2-16,2-3-6 0,3-3-1 15,0 4 2-15,1-1 1 16,-1 7-1-16,2-3-2 16,1 4 3-16,0-4 2 15,-1 3-2-15,4 1 0 16,-1-1-1-16,0 4 1 15,1 1 0-15,-1-2 1 16,1 2-2-16,-4 2-2 16,1 5 3-16,0-1 2 15,-1-3-2-15,1 4-2 16,-3-1 2-16,0-3 2 16,0 6-2-16,0 2 0 0,0-6-1 15,-5 6 1-15,3-1-2 16,-4-1-1-16,1-2 3 15,3-5 0-15,-1 5-4 16,0 0 1-16,-2 2-2 16,3-5 0-16,-4-1 2 15,1-8 2-15,0 4 1 16,0-3 3-16,-1-4-5 16,4-1-1-16,-3-3 0 15,-1 0 2-15,4 0 1 16,-6-7 3-16,3 5-1 15,-6-5 2-15,1-5-2 16,-1 5 0-16,1-7-6 16,-1 5-1-16,1-6-4 0,4 4-1 15,1-3-10-15,0 4-3 16,2-1-21-16,-2-3-7 16,8 2-20-1</inkml:trace>
  <inkml:trace contextRef="#ctx0" brushRef="#br0" timeOffset="78316.5131">17082 13141 96 0,'0'2'35'0,"2"14"-18"0,3-20-20 15,1 11 8-15,-1-7 0 16,3 0 2-16,3-3-3 16,-1-1-1-16,3 1 3 15,1-1 1-15,-1-3 1 0,0-5 2 16,-2 2-3-16,2-6-2 16,-3-1-2-16,4-1 0 15,-4-1-2 1,-2 2-1-16,-3-6 1 0,1 6-1 0,-6-6 0 15,0 6 2-15,0-1 1 16,-3 6 3-16,-2-2 1 16,0 7 1-16,-1 0 0 15,1 0-4-15,0 0-1 16,-1 2-6-16,-2 5 0 16,1 0 3-16,-1 5 2 15,2 2-3-15,-2 0 1 0,0 4 2 16,0 6 3-16,1-5-2 15,-1 9 0-15,2 2 1 16,1-2 2-16,0 8-3 16,-1-3 0-16,1 6-1 15,2 1 1-15,1 0-2 16,2-2 2-16,2-1-4 16,1 3 0-16,2-4-1 15,3 4 0-15,3-8-9 16,0-1-3-16,2-5-57 15,11-7-30 1,2-10 48-16</inkml:trace>
  <inkml:trace contextRef="#ctx0" brushRef="#br0" timeOffset="81260.6835">19762 12412 184 0,'-6'0'68'0,"6"0"-36"0,0 0-31 16,0-8 16-16,0 4-11 15,0 4-1-15,-2-3 1 16,-1-1 1-16,-2 4-3 16,-3-3 2-16,-3-1 0 0,-5 4 0 15,-2 0 1-15,-1 7-4 16,-2 0 0-16,3-3-1 15,-1 4-2-15,1 3-2 16,4-1 1-16,4-3-4 0,2 4-1 16,5 1-2-16,3-2 2 15,6 8-1-15,2 4 2 16,2-4 3-16,3 4 1 16,3-8 3-16,3 5 3 15,-3-1-4-15,-1-1-3 16,-1 2 1-16,-4-5 2 15,-4 0 2-15,-4 2 3 16,-4-6 1-16,-6 1 1 0,-3-3-7 16,0-4-2-16,-2-1-7 15,-3-6-2-15,3-1-26 16,3-4-9-16,2-3-37 16</inkml:trace>
  <inkml:trace contextRef="#ctx0" brushRef="#br0" timeOffset="81786.1312">19833 12494 140 0,'-26'5'55'0,"23"2"-30"0,0-3-29 0,3-4 10 15,0 0-5-15,6 3 2 16,-1 1 7-16,6-1 3 16,-1-3-6-16,3 0 2 0,1 0 2 15,-1 0-4-15,0 0-2 16,0-3-2-16,-2-1-3 15,-1 4 1-15,-2-7-1 16,-2 0-11-16,-1-5-3 16,-2 5 0-16,-3-7 1 15,0-5 1-15,0 5 2 16,0-7 4-16,0 9 1 16,0-2 7-16,2 7 6 0,1-5 9 15,0 5 7-15,-1 4-2 16,1-1-1-16,0 1-5 15,-3 3 0-15,2 7-5 16,1 8-1-16,-1 6-4 16,-2-2-1-16,0 13-6 15,-2 4 1-15,2-3 0 16,0 0 2-16,0-1-10 16,2 1-2-16,1-7-26 15,2-5-9-15,3-6-41 16</inkml:trace>
  <inkml:trace contextRef="#ctx0" brushRef="#br0" timeOffset="82252.0607">20272 12451 156 0,'-2'0'57'0,"2"-4"-30"0,-3 1-25 0,3 3 14 16,-5 0-6-16,0-4 2 16,-1 4 2-16,-2-3 3 15,-2-1-9-15,-1 4 0 0,-5 0 2 0,3 4-6 16,0-1 0 0,0 4-2-16,-3 0 1 0,2 5-2 15,1 2 2-15,3 0-4 16,-1 9 0-16,8-1-1 15,1-1-2-15,4-3 0 16,4 4 3-16,-1-4 0 16,3 1 3-16,0-5-3 15,0-4-2-15,0-10-3 16,2 0 1-16,-2-7 1 16,0-3-1-16,0-8 6 15,0-1 1-15,0 5 0 16,0-5-2-16,0 12 3 15,5 0 0-15,-2 7-1 16,2 11 1-16,0-1-2 16,-2 6 2-16,-1-2-7 0,1 1-1 15,-1-1-18-15,1-7-5 16,0-3-57 0</inkml:trace>
  <inkml:trace contextRef="#ctx0" brushRef="#br0" timeOffset="82522.4828">20513 12216 140 0,'0'10'55'0,"3"1"-30"0,2 8-27 0,-2-9 11 0,-3 4 5 16,0 9 3-16,0-2 3 15,0 8 0-15,-6 1-11 16,1-1 3-16,0 3 2 0,0 4-3 15,2-6-1-15,0-1-6 16,3-1-1-16,0-9-3 16,6 9-3-16,-1-9-9 15,0-5-3-15,-2 0-8 16,2-9-2-16,-2-3-12 16,-1-4-3-16,1-3-28 15</inkml:trace>
  <inkml:trace contextRef="#ctx0" brushRef="#br0" timeOffset="83077.1147">20413 12444 192 0,'-11'0'74'0,"11"0"-40"0,-3 0-24 0,3 0 20 16,0 0-3-16,3 0 2 15,2 0-10-15,3 0-4 16,3 0-8-16,2 3-5 0,3 1 1 15,0 4-2-15,2-4-1 16,1-1-13-16,-1 1-6 16,1-4-12-16,-1 0-6 15,-2-4-7-15,5 1-2 16,1-1-6 0,-4-4-7-16,-5 4 26 15,1 1 37-15,-6-1 22 0,-1 4 11 16,1 4 3-16,-2-4-7 15,-1 0-3-15,0 3-10 16,1 1-2-16,-1-1-11 16,-2 2-4-16,2-5 0 0,0 4-2 15,0-4-1-15,1 0 1 16,-1-4-1-16,-2-1 0 16,-1 2 2-16,1-4-1 15,-3 3 2-15,0-6 0 16,0-1 1-16,-3 4 4 15,1 7 9 1,-1 0-4-16,-2 11-5 16,-1-1-2-16,1 1-2 0,0 4 0 15,2 10-2 1,1-3-2-16,2-1-2 0,2-7-1 16,3 2 2-16,6-6 0 15,2-3-15-15,3 5-6 16,3-12-9-16,4-5-4 15,7-2-31 1,1-7-37-16,1 0 30 16</inkml:trace>
  <inkml:trace contextRef="#ctx0" brushRef="#br0" timeOffset="83737.831">21352 12332 108 0,'-3'0'44'0,"-2"4"-24"0,2-4-6 0,3 0 15 16,0 0-5-16,0 3 0 15,0-3-4-15,0 0-3 16,0 0-9-16,0 0 1 0,0 0 4 15,0 0 4-15,0 0 2 16,0 0-4-16,0 0 1 16,0 0-5-16,3 0-1 15,-3 0-4-15,0 0 1 16,-3 0-4-16,-5 0-2 16,0 0-3-16,-2 4 1 15,-1 6 1-15,1 1 0 16,2 4-3-16,0-4 0 0,3-1 2 15,2 2 0-15,3 2-2 16,5 0 0-16,3-3 2 16,3 4 2-16,-1-1 0 15,1-7-1-15,-1 12 1 16,1-8-1-16,-3-1 2 16,-3 2 1-16,-2-1 3 15,-3-1 1-15,-3-3-3 16,-5 0-1-16,0-3-1 15,-2 4-2-15,-1-1-17 16,3-7-6-16,0 0-20 16,3 0-5-16,13-15-96 15,5 1 47 1</inkml:trace>
  <inkml:trace contextRef="#ctx0" brushRef="#br0" timeOffset="84369.8745">21114 12339 80 0,'-6'0'33'0,"-7"7"-18"0,5 4-7 16,6-4 13-16</inkml:trace>
  <inkml:trace contextRef="#ctx0" brushRef="#br0" timeOffset="84757.5393">21085 12379 194 0,'0'7'27'0,"5"4"-5"15,0-4-5-15,1 1-9 16,-1 3-1-16,0-4 0 0,0 0-1 16,3 0 1-16,0-4 2 15,0 1 2-15,3-1-1 16,-1-3 1-16,1 0-6 0,0-3-1 16,-1-1-2-16,-2 1-2 15,0-1 1-15,-3-10 1 16,1 0-1-16,-4 2 2 15,-2-2-4-15,-2 0-2 16,-1 2 2-16,-5 5 2 16,5-3-2-16,-5 3 0 15,0 3 1-15,1 1 0 16,-1 6-3-16,-3 1 2 16,3 6 1-16,0 4 0 15,0 2-3-15,3 1 2 0,0 2-1 16,2 2 0-16,0-3 2 15,3 4 0-15,0 4-3 16,3-8 0-16,0-4-7 16,2 1-2-16,0-4-11 15,3-4-3-15,3-4-43 16,5-10-27 0,-1-3 41-16</inkml:trace>
  <inkml:trace contextRef="#ctx0" brushRef="#br0" timeOffset="85118.9181">21429 12226 176 0,'-3'-7'66'0,"3"7"-36"0,0 0-29 0,0 0 14 15,0 0 1-15,0 0 2 16,0 4-5-16,0-1-3 16,0 8-5-16,0 1 1 0,0 2 0 15,-3 3 2-15,3 9 0 16,0 0-2-16,0 2 1 16,0 2-2-16,3-8 0 15,2 6-3-15,-2-2 1 16,5-1-4-16,0-3-2 0,0-4-7 15,0-8-19 1,5-5 0-16,-3-10-1 16,1-5 3-16,0-1-13 15,-3-10-48 1,-3 6 5-16</inkml:trace>
  <inkml:trace contextRef="#ctx0" brushRef="#br0" timeOffset="85464.2014">21418 12364 148 0,'-16'12'55'0,"11"-12"-30"0,-3 3-29 16,8-3 23 0,0 0-8-1,8 0-4-15,2-7-5 16,6 2-4-16,5-2 1 0,1 4-1 16,1-1 0-16,1-3 4 0,0 4 1 15,0-1 5-15,-3-3 5 16,-2 7 4-16,-1-3 4 15,-5-2 0-15,-2 5-1 16,-3 0-4-16,-3 0-2 16,-2 8-8-16,-3-1-2 15,0 7-4-15,0 5-1 16,0-5 1-16,0 0 0 16,0 5 0-16,0-1 0 15,0-4-14-15,0 1-3 16,0-1-11-16,5-7-3 0,-5-7-3 15,3 0 1 1,-1-3-13 0,-2-11-34-16,0-12 14 0</inkml:trace>
  <inkml:trace contextRef="#ctx0" brushRef="#br0" timeOffset="85630.7873">21654 12212 152 0,'-3'-10'57'0,"3"5"-30"0,0 5-10 15,0 0 22-15,0 0-16 16,3 5-4-16,-1-2-8 15,1 4 0-15,-3 0-6 16,8 0-3-16,-3 0-1 0,0 5-15 16,1-5-5-16,2 4-12 15,-1-4-6-15,-1 0-22 16,4-4-32 0,-2 2 27-16</inkml:trace>
  <inkml:trace contextRef="#ctx0" brushRef="#br0" timeOffset="86755.8265">21778 12353 120 0,'-3'14'46'0,"3"-9"-24"0,0 13-13 0,0-11 16 15,0-4-3-15,0 9-1 16,3-5-7-16,0 4-1 16,-1-1-8-16,1 4 1 0,-1-2 4 15,1 2-4-15,-3-3 2 16,0-3-5-16,0 6 0 15,3-7-1 1,-3-3 5-16,0-4 3 0,5-4-3 16,-2-6 1-16,2-1-5 15,0-1-2-15,3-5-3 16,-3 6 1-16,6-1 5 16,0 5 5-16,-3 4-3 15,5-1 2-15,-3 4-1 16,-4 7 3-16,4-3-3 15,-4 6 1-15,-4 2-5 16,4 2-2-16,-4-7-3 16,1 5-1-16,-1-12-5 15,-2 0-2-15,3 0-2 16,2 0 2-16,1-12-1 16,4-2 2-16,-2 4 3 15,5-9 3-15,-2 8 2 16,0 4 3-16,-1 4 8 0,1 3 3 15,-1 3-2-15,1 4 1 16,0 0-7-16,-4 4-1 16,1-3-2-16,-2 3-2 15,2-1 1-15,2-3-1 16,3-10-14 0,1-8 6-16,4 4 1 15,-2-8 5-15,-5 1 1 16,7-4 5-16,-5 3 2 15,-2 4 6-15,-3 4 5 16,0 0-3-16,-3 0 2 16,0 7-5-16,-5 0-1 15,-2 0-6-15,-4 4-1 0,-1 3-3 16,-1 0-3-16,-3 0 2 16,0-4 0-16,1 9 1 15,-3-5 2-15,5 0-3 16,-3 0-2-16,8 4-1 15,1-4 3-15,4 5-2 16,1-2 1-16,8 1 2 16,-3-8 0-16,0 1-5 15,5-1-1-15,0-6-2 16,-2-1 0-16,4 1 5 16,1-8 1-16,-2 4 4 15,-1 0 1-15,0-1 3 0,-2 1 1 16,-3 7-1-16,-3-4-1 15,-5 4-1-15,0 0 0 16,8 4-5-16,-3 3-1 16,0-4-13-16,-2 2-2 15,8-5-5-15,-6-5-2 16,3 2 3-16,2-11 0 16,1-4 3-16,2-8 1 15,0 0 10-15,1-2 6 16,-1 2 7-16,-2 2 5 15,2 1 5-15,-5 2 2 16,-3 6 4-16,3 4 3 16,-5 8-2-1,-1 6-13-15,-2 8-3 0,0 4-5 16,0 3-2-16,0-1 1 16,0 13-1-16,3-8 0 15,-1 3 0-15,4-6-3 16,-4-2 2-16,6-6-6 15,0-3-3-15,3 3-1 16,-1-8-1-16,-2-3-4 16,3-3-1-16,-6-8-19 15,-2-1-7-15,-3-2-43 16,-8 0-24 0,-3 2 55-16</inkml:trace>
  <inkml:trace contextRef="#ctx0" brushRef="#br0" timeOffset="87115.8913">22304 12280 172 0,'-23'-3'66'0,"9"3"-36"0,6 0-22 0,8 0 25 16,8 0-13-1,6 0-3-15,-1-4-4 16,8 1-7-16,-3 3-4 0,9-4 1 16,-1 4-4-16,4 0 0 15,1 0-8-15,1 0-2 16,-6 0-1-16,6-3 0 15,-5-1 2-15,-1 4 4 16,-2-3 1-16,0-1 3 16,-6 4 5-16,-2 0 3 15,-5 0 4-15,-3 0 4 0,0 4-2 16,-3 3 1-16,-5 0-3 16,0 8 1-16,0-1-4 15,0 0 1-15,5 2-5 16,-2 5 0-16,5-4-3 15,-3 2-3-15,0-5-18 16,1-7-7-16,-1-2-7 16,3 2-4-16,0-14-5 15,0-12-42 1,0-2 5-16</inkml:trace>
  <inkml:trace contextRef="#ctx0" brushRef="#br0" timeOffset="87926.7457">22773 12106 136 0,'-8'-21'52'0,"5"18"-28"0,-2-1-8 0,5 4 18 15,-3 4-12 1,-2 3-2-16,5 0-10 0,-3 7-4 16,1 5-3-16,-1-5-3 0,3 5 1 15,0-2-8-15,0-3 0 16,3 2-4-16,2-2 2 16,0-4 0-16,3 2 3 15,3 2 4-15,-1-3 3 16,1-4 0-16,2 5-1 15,-2-2 5-15,-1-3 1 16,1 0 2-16,-3 0 0 16,0-3 0-16,0 4 0 0,-6-8 0 15,6 4 0-15,-2-4 4 16,-1-4 3-16,0-4-8 16,-2-3-4-16,5 4-2 15,-6-7 1-15,4 2-1 16,-4 2 2-16,-2-1-4 15,0 4-2-15,0 4 2 16,0-1 2-16,0 4-2 16,8 0 0-16,-2 0-4 15,-1 4 1-15,0-1 0 16,-2-3 2-16,5 4-1 16,-6-1-1-16,6-3 3 15,-2 4 2-15,-1-4 2 16,0 0 1-16,-2 3 0 15,5-3 2-15,-3 0 1 16,0 4 1-16,3-1-4 0,3 1-1 16,-3 4-1-16,0 3 1 15,-3-1 2-15,-2-3 2 16,-1 9-3-16,-2-6-3 16,6 4 2-16,-4-3 0 15,-2-3-1-15,6-8-6 16,7-8 0-1,5 1-3-15,1 0 0 16,-3-4 1-16,7 4 2 16,-1-5 2-16,-4 5 1 15,-2 4 7-15,0-1 4 16,-3 4 3-16,0 0 5 0,-2 4-4 16,0-1 0-16,-4 1-8 15,4 3-2-15,-3-2-4 16,0-2-1-16,3 1 3 15,-1-1 1-15,-2-3-4 16,0 0 1-16,3 0 0 16,-4 0 0-16,4 0 2 15,-3 0 1-15,0 0-4 16,0 0 1-16,0 0-2 16,-3 0-2-16,0-3-22 15,-2-4-7-15,8-5-30 16,-3-2-13-16,10-4-19 15</inkml:trace>
  <inkml:trace contextRef="#ctx0" brushRef="#br0" timeOffset="96575.8203">17312 12487 208 0,'-8'-3'79'0,"13"3"-42"0,-5-4-32 0,0 4 17 16,0 0-14-16,3 0-4 15,2 0-6-15,0-7 1 16,3 7 1-16,3-3 0 0,-1-1 2 16,4 4-10-16,7 0-4 15,-3-3-3-15,3 3-1 16,-2 0-2-16,0-4 1 15,-1 4-18-15,1-5-6 0,-4 2-26 16</inkml:trace>
  <inkml:trace contextRef="#ctx0" brushRef="#br0" timeOffset="96815.2509">17597 12266 252 0,'-2'4'96'0,"2"3"-52"0,0 1-54 0,0-1 16 16,0 0-17-16,2 0-5 15,-2 0-14-15,0 19-4 16,3-8-13-1,-3 8-5-15,0-2-16 0,0 9-5 16</inkml:trace>
  <inkml:trace contextRef="#ctx0" brushRef="#br0" timeOffset="99832.9895">17634 12310 60 0,'0'-4'24'0,"8"4"-12"0,-10 0-14 0,4 0 4 15,-2 0 4-15,3 0 4 16,-3-3 6-16,0 3 2 16,0 0 2-16,0 0 0 15,0 0-3-15,0 0 0 16,0 0-5-16,3 3 0 0,-3-3-7 16,0 0-1-16,0 4-2 15,0-1 1-15,0-3 2 0,0 0 0 16,0 4 0-16,0-1-3 15,0 1 1-15,-3 4 0 16,3-4 3-16,-3-1-3 16,1 4 0-16,-1-3-1 15,3 3-2-15,0 8 1 16,0-4-1-16,0 3 0 16,3 1 2-16,-1 3-1 15,-2-1-1-15,0 9 1 16,0 0-1-16,0-1-3 15,0 1 0-15,0-2-12 16,0 2-5-16,-2 0-55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2-09T15:33:56.5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20807 5370 116 0,'-3'-5'46'0,"6"5"-24"0,-1 0-6 16,1 0 18-16,0-2-9 15,-1-3-5-15,1 5 0 16,2-7-1-16,1 5-10 16,-1-5-5-16,3-3-1 0,2 3 0 15,-2-7 1-15,6-2 0 16,-1-1 2-16,0 1-3 16,3-3 0-16,-3 5 1 15,0-5 0-15,1 5-2 16,-4 0 1-16,1 2 0 0,-1 0 1 15,1 5-2-15,-3 0 1 16,-3 5 0-16,1-3 3 16,-1 10-3-16,-3 2 0 15,1 0-1-15,-3 7 1 16,3 0-2-16,-1 10-1 16,-2 4-2-16,3 5 1 15,-3 7 1-15,3 2 0 16,2 3-3-16,-5 2 2 15,0 2-1-15,0 5 0 16,0-2-3-16,0-5 1 16,0-2-7-16,-3-10-3 15,1-2-8-15,-1-5-1 16,-2-9-17-16,-1-5-4 16,-1-9-30-16</inkml:trace>
  <inkml:trace contextRef="#ctx0" brushRef="#br0" timeOffset="344.9331">21037 5285 132 0,'3'-28'52'0,"13"14"-28"0,-6 2-11 15,1 5 17-15,-1 5-6 0,1-3-2 16,2-2-6-16,0 7 0 15,3 0-9-15,3 0 0 16,-1 7 3-16,1 0 0 0,-6 7 4 16,6 5-5-16,-4-5-3 15,-4 5-3-15,2 0 0 16,-5-3 0-16,-5 10 1 16,-3-5-2-16,-5 3 1 15,-6-8-2-15,-5 3 2 16,-5-5-2-16,-3-2 2 15,-2 0-7-15,-6-3 1 16,3-2-19-16,2-2-6 16,1-3-27-16,5-2-10 15</inkml:trace>
  <inkml:trace contextRef="#ctx0" brushRef="#br0" timeOffset="1516.1906">20098 4996 140 0,'-13'-12'52'0,"13"17"-28"0,0-10-15 16,0 3 16-16,0 2-5 15,0 0 0-15,0 0-5 16,0 0 1-16,0 0-9 15,0 0 2-15,0 0 4 0,0 0-7 16,0 0-3-16,0 0-2 16,0 2-1-16,5 8 2 0,-5-1 1 15,0 3-1-15,5-3 1 16,-2 8 0-16,-1-1 1 16,1 10-2-16,0 2-2 15,-1 12 1-15,1 0-1 16,0 0 0-16,-1 7 2 15,1-2-3-15,-3 2 0 16,0-5 1-16,0 3 0 16,0-10 0-16,0-2 2 15,0-2-8-15,0-10-3 16,0-12-26 0,0-4-6-16,0-10-3 15,0-9-36-15</inkml:trace>
  <inkml:trace contextRef="#ctx0" brushRef="#br0" timeOffset="2071.7345">20111 5104 124 0,'-3'-21'46'0,"6"14"-24"0,2 0-8 16,1 2 15-16,2-2-3 15,-1 0-1-15,4 0-7 16,5 5-1-16,0-3-10 15,8 5 2-15,-1 5 4 0,-1 2-1 0,-1 0 3 16,0 2-2 0,0-2 0-16,-2 5-7 15,-1 2-4-15,-5 5-1 0,-2 2 1 16,-6-2-1-16,-5-5 2 16,-2 7-4-16,-6 5-2 15,-6-5-3-15,-4-2 1 16,-3 0 3-16,-3-10 3 15,0 3-5-15,0-5 1 16,3 0 3-16,-3 0 2 16,6-7 2-16,2 0 0 15,0-2 0-15,5-3 2 16,1 5 1-16,5-2 1 16,2-3-2-16,3 5-1 15,3-2-1-15,2 2 2 0,3 0-3 16,5 0 0-16,0 2 3 15,3 3 1-15,3 2-1 16,4 2-1-16,-1-2-3 16,-1 5-2-16,0 2 1 15,0 5 1-15,3 0-1 16,0-3-1-16,0 3 1 16,-1 2-1-16,4 5 0 15,-3-5 2-15,2 5-3 16,-2-5-2-16,0 5-25 15,0-5-11-15,7 3-42 16,1-8-16-16,2 1 5 16</inkml:trace>
  <inkml:trace contextRef="#ctx0" brushRef="#br0" timeOffset="8736.9116">19659 5998 132 0,'-3'-5'52'0,"6"3"-28"16,4-3-22-16,-1 1 14 0,2 1-4 15,0-2 3-15,2 3-2 16,1-5 2-16,2 0-8 16,3-5 0-16,0 5 0 0,5 3-1 15,0 1-1-15,3-2 1 16,5 3 1-16,5-3-3 15,3 5-1-15,6-2-1 16,2-3-2-16,2 5 3 16,4 0 0-16,2 0-1 15,10 0 1-15,-2 0-2 16,5 5-1-16,3-3 1 0,-6-2-1 16,4 5 0-16,4-3 0 15,0-2 0-15,-2 5 0 16,3-2 0-16,-1 1 0 15,3 3 0-15,-5 0 0 16,0-2-3-16,-6-3 0 16,-5-2-5-16,-5 5-2 15,-5-3-17-15,-8-2-8 16,-9 0-45 0</inkml:trace>
  <inkml:trace contextRef="#ctx0" brushRef="#br0" timeOffset="9758.6083">20452 6268 192 0,'-5'0'74'0,"5"0"-40"0,-5 5-29 0,5-2 17 15,-3-3-10-15,0 4 1 16,1 3-6-16,-1 5-2 16,0 2-2-16,1 0 0 0,-1 7 2 15,3 5 2-15,0 3 1 16,0 3 0-16,3-10 0 15,-1 1 0-15,-2 10 0 0,0-5-7 16,0 12 0-16,0-7 1 16,0 7 1-16,0-5-1 15,-5-2-2-15,-3 21-8 16,3-28-5-16,0 3-13 16,-3-11-4-16,0-4-11 15,0-6-1-15,0-4 4 16,0-18 4-16,3 2 12 15,2-13 6 1,0 3 7-16,3-18 8 16,3-7 5-16,2 3 12 15,3-3 7-15,3 4-3 16,2 6-2-16,3 6-4 0,8 0 1 16,0 6-8-16,2 3 5 15,1 4 1-15,-1 4 2 0,0 6 4 16,-2 6-5-16,0 2 0 15,-3 2-4-15,-2 3-1 16,-3 2-3-16,-3 3-1 16,-3 6-6-16,-4-2-1 15,-4 0-13-15,-4 0-2 16,-4 1-3-16,-7-8 0 16,0 0 8-16,-3 2 7 15,0-2 4-15,0-5 3 16,0 6 1-16,3-8 3 15,0 4 3-15,0-1 2 0,0-3 1 16,2 0 0 0,3 0 2-16,0 0 2 0,3 0-5 15,2 0 1-15,3 0 4 16,5 0-5 0,1 4 2-16,4-1-6 15,1 6 1-15,2 0-3 16,-2-1 2-16,-3-1-4 15,8 4-2-15,-3 3 2 16,8 5 0-16,13 9-1 16,-10-6-2-16,-3-4-4 15,8 4-2-15,14 3-17 16,-4 1-5-16,-2 3-17 0,-2-11-6 16,-1 4-50-1</inkml:trace>
  <inkml:trace contextRef="#ctx0" brushRef="#br0" timeOffset="11139.6693">19354 5022 104 0,'3'-14'41'0,"2"14"-22"16,3-5-16-16,-3 5 10 0,1-2-2 15,2-3 1-15,2 5 0 16,1 0 0-16,2 5-4 16,0 2 0-16,3 2-5 15,3 3 0-15,-1 7 3 0,3 2-1 16,3 5 0-16,-3 2-1 16,-2 5 2-16,-3 2-5 15,-3 5-1-15,-5 7 2 16,-5 0 1-16,-6-2-4 0,-5 2-1 15,-3 0-2-15,-2-12 3 16,-3-2 2-16,0-7 4 16,1-5-2-16,-4-9-2 15,1 0-3-15,-1-10-1 16,0-9 2-16,4 0 0 16,1-7 3-16,4-5 3 15,2 0 7-15,3 5 2 16,2-7-5-16,3 2-1 15,5 5 0-15,3-5 2 0,5 5-5 16,3 0-1 0,5 2-2-16,6 3-2 15,5-3 1-15,-3 5-1 16,2 5 0-16,1-3 0 0,-3 5-20 16,0 0-9-16,-2 7-62 15</inkml:trace>
  <inkml:trace contextRef="#ctx0" brushRef="#br0" timeOffset="11440.8024">19783 6287 124 0,'3'-7'49'0,"2"7"-26"0,-3 0-20 0,4 0 12 0</inkml:trace>
  <inkml:trace contextRef="#ctx0" brushRef="#br0" timeOffset="11787.008">19815 6287 246 0,'13'7'20'0,"0"5"-10"16,0 2-2-16,1 0-2 0,-1 5 0 15,0 2-1-15,0 0-3 16,-2 5 1-16,-3 3-2 15,-3 1-1-15,-2 5 3 16,-3-13 2-16,0 1-2 16,-3 5-2-16,0-2 2 15,-2 2 0-15,0-6-1 16,-6 1 1-16,3-6-2 16,-8 1 2-16,3-4-4 15,-5-6 0-15,2-1 5 16,-5-7 2-16,2 0 0 0,-2-3-1 15,2-1-1-15,4-6 2 16,-1 3 1-16,5-5 1 16,1 1-7-16,7-4 0 15,0 1-1-15,11 0 2 16,8-12-1-16,5 8-1 16,3 1-2-16,2 1 1 15,1 6-23-15,-1-2-10 16,4 10-64-1</inkml:trace>
  <inkml:trace contextRef="#ctx0" brushRef="#br0" timeOffset="17084">19876 4808 140 0,'0'0'55'0,"0"0"-30"0,0 2-12 16,0-2 17-16,0 5-6 15,0 2 0-15,-3-2-7 16,0 2 0-16,-2 7-10 16,0 5-2-16,-3 4-1 0,0 10 0 15,-3 7 0-15,3 7 0 16,0 7 0-16,3 5-2 16,0 9 1-16,2-2-2 15,3 7 2-15,5 0-2 16,6-5 2-16,5 0-9 0,8-2-1 15,7-7-23-15,6-10-8 16,6-4-33 0,4-5-39-16,14-7 36 15</inkml:trace>
  <inkml:trace contextRef="#ctx0" brushRef="#br0" timeOffset="17556.315">21497 5116 188 0,'8'21'71'0,"0"-7"-38"0,8 10-28 0,-8-15 17 16,3 5-6-16,-1 12 3 15,1 0-6-15,2 2 0 16,-2 12-8-16,-3 0-1 0,-3 7 0 16,-8 5-2-16,-5 2 1 15,-5 5-20-15,0-17-6 16,5-2-23-16,-13 7-11 15,2-2-28 1</inkml:trace>
  <inkml:trace contextRef="#ctx0" brushRef="#br0" timeOffset="18045.5873">20190 6299 156 0,'-2'-19'57'0,"2"19"-30"0,0-4-14 0,0 4 17 16,0 0-6-16,0 0 0 15,-3 0-4-15,3 0-3 16,-3 0-9-16,1 4-1 0,-6 3 3 15,3 0 0-15,-6 15 2 16,3-11-2-16,-5 17 1 16,2-2-4-16,1 7 1 15,-1 0-5-15,3 10 0 16,0-3-1-16,3 7 1 16,2-7-4-16,3 7-2 0,0-7-23 15,11 7-7-15,-3-7-26 16,13 0-8-16,-5-8-26 15</inkml:trace>
  <inkml:trace contextRef="#ctx0" brushRef="#br0" timeOffset="18345.8018">21124 6273 216 0,'3'7'82'0,"-3"-7"-44"0,13 21-36 0,-10-16 19 16,5 5-7-16,2 8 2 15,4 3-7-15,1 3-1 16,1 4-4-16,0 5-3 0,-5-5 0 15,-3-6-1-15,2 15 0 16,-2-9-5-16,0 19 1 16,-2-9-14-16,-6 19-3 15,0-10-31-15,-11 18-14 16</inkml:trace>
  <inkml:trace contextRef="#ctx0" brushRef="#br0" timeOffset="20809.0148">19529 7078 80 0,'3'4'33'0,"2"-1"-18"0,3 1-5 0,-3-1 12 16,3-3-8-16,3 4-3 15,2-1-4-15,3-3-2 0,0 4-3 16,-1-1 1-1,4-3-2-15,-1 0-1 0,4 4-2 16,1-4-1-16,7 3 4 16,1 1 3-16,4 4-3 15,7-4-3-15,6-1-2 16,5-3 3-16,2 4-7 16,9-1 1-16,4 4 3 15,9-3 2-15,5 3-1 16,3 1 0-16,2 6-7 15,6-7-2-15,5 0-31 16,5 5-14-16</inkml:trace>
  <inkml:trace contextRef="#ctx0" brushRef="#br0" timeOffset="37081.9212">21381 3886 120 0,'0'-7'46'0,"3"-2"-24"0,-1-10-21 0,1 14 11 16,-3 3-4-16,5-5 1 16,1 0-1-16,-1 0 0 15,3-3-4-15,0 3 4 0,5 5 2 16,0-3-3-16,3 3-2 0,0-3 0 15,5 5-1-15,-2 7 0 16,2-2 2-16,0 4-1 16,-3 10 0-16,-2 0 1 15,-2 2 1-15,-1 0-3 16,-8 10-1-16,-2-5-6 16,-6 2 0-16,-2 5 1 15,-8-5 1-15,-1-2 1 16,-2-5 2-16,-2-2 1 15,-6-5 1-15,3-2 2 16,-3-10 1-16,0-2 3 16,3 0 1-16,-3 0 3 0,3-7 4 15,-3 0-1 1,3 0 1-16,3-5-5 0,2 3-3 16,3-3-3-16,2 5-2 15,3 0-6-15,5 2-8 16,3-4-2-1,8-3-10-15,3-2-4 16,2-5-15-16,3 0-7 16,3 3-48-1</inkml:trace>
  <inkml:trace contextRef="#ctx0" brushRef="#br0" timeOffset="37487.9047">21659 3550 172 0,'-3'0'66'0,"3"0"-36"0,0 0-20 16,0 0 17-16,0 0-2 15,0 0 0-15,0 0-6 16,0 0-1-16,-2 7-10 15,-1-3 1-15,0 4 4 0,-2 1-1 16,0 3 1-16,-1 2-1 16,-2 5 0-16,-2 2-4 0,-1 7 0 15,-2-2-3 1,0 14 2-16,0 0-2 0,-6 5 0 16,-2 4-3-16,0 5-2 15,-3-2 1-15,5 2-1 16,-2-2-3-16,3-3 2 15,2-2-4-15,0-2 1 16,0-5-14-16,3-5-3 16,-3 5-16-16,5-5-6 15,1-2-21-15,-1-2-8 16,6-10-14 0</inkml:trace>
  <inkml:trace contextRef="#ctx0" brushRef="#br0" timeOffset="39560.5303">16608 8477 160 0,'-13'-7'60'0,"26"0"-32"0,-8 0-35 15,-2 2 10-15,-1-4-3 16,6-3 2-16,0 5 3 16,0-5 2-16,3 5-3 15,2-7-3-15,3 7 0 0,3-5-4 0,4 5 2 16,1 0 1-16,0 0 2 15,5 7-3-15,0 0 0 16,3 7 1-16,-3 0 0 16,3 5 0-16,-3 9 2 15,0-2-1-15,-5 7 2 16,-3-5-2-16,-3 7-1 16,-4 5 1-16,-6-3-1 15,-3-1 2-15,-5 4 3 16,-5-5 0-16,-6-2 2 15,0-5 5-15,-4-7 4 16,-4-7-4-16,-5-2-2 0,-2-5-1 16,-3-5 1-16,0-2-3 15,-1-7-2-15,4 0-2 16,0 0 0-16,2-5-2 16,5 0-1-16,3 3-2 15,6-3-1-15,2 7-12 16,3-2-2-16,5 4-58 15,7-1-47 1,7-3 41-16</inkml:trace>
  <inkml:trace contextRef="#ctx0" brushRef="#br0" timeOffset="39843.2606">17190 8119 184 0,'-3'0'71'0,"1"3"-38"0,-4 1-23 0,4-1 20 16,-4 4-5-16,-1 0 3 15,-4 12-5-15,-2 0 0 16,-1 2-12-16,1 7-2 0,-3 5-2 16,-2 7-1-16,-1 5 1 15,-2 4-2-15,0 5 0 16,-3 5-3-16,0 2-2 15,1 5-10-15,-1-7-4 16,3-10-15-16,5-2-7 16,2-9-24-16,4-10-10 0</inkml:trace>
  <inkml:trace contextRef="#ctx0" brushRef="#br0" timeOffset="40234.6251">17383 8651 148 0,'0'-2'57'0,"3"2"-30"0,2 0-25 0,-2 0 14 16,5 0-1-16,5 0 0 15,5 0-3-15,1-5-2 16,2 5-6-16,3-3-3 0,0-1 2 15,0 4-2-15,-3 0-1 16,0 0 1-16,0 0 1 16,-2 0-3-16,-4 0-2 15,1-5-31-15,-5 5-13 0,-1 0-29 16</inkml:trace>
  <inkml:trace contextRef="#ctx0" brushRef="#br0" timeOffset="40460.2493">17656 8536 168 0,'-19'-5'66'0,"16"10"-36"0,-2-3-13 16,3-2 20-16,-1 5-4 16,0 2 1-16,-2 7-8 15,0 0-2-15,-1 2-13 0,1 1-4 16,0 4-1-16,0 5-5 0,-1-3-1 15,1 1-9-15,2-5-2 16,1 2-25-16,2-2-11 16,5-5-64-1</inkml:trace>
  <inkml:trace contextRef="#ctx0" brushRef="#br0" timeOffset="41044.1846">18367 8649 152 0,'-10'-5'57'0,"5"5"-30"0,-6 0-16 15,6 0 15-15,-3 0-1 16,0 5 0-16,-3-3-8 16,-2-2-2-16,-6 7-9 15,1 0 3-15,-1 0 1 0,-2 5 1 16,3-5 1-16,-1 7-6 15,3-7-2-15,3 5-2 0,2-5 1 16,4 0-4-16,1 0-2 16,4 0-1-16,2 0 0 15,5-2 3-15,5 2 0 16,1-7-2-16,8 0 2 16,2 0 1-16,3 0 0 15,-1 0 0-15,4-3 0 16,-1-1 2-16,1 4 1 15,-3-5-1-15,-3 3-2 16,-3-3 3-16,-5 3 0 16,-2-3 3-16,-3-2 3 15,-3-2 2-15,-2-3 1 16,-6-2-6-16,1-5-4 0,-4-2-12 16,1-1-4-16,-3-1-17 15,3 2-6-15,0 2-31 16,-1 3-55-1,6 4 23-15</inkml:trace>
  <inkml:trace contextRef="#ctx0" brushRef="#br0" timeOffset="41586.2863">18545 8785 140 0,'-19'-2'52'0,"14"-3"-28"0,-6-9-26 0,9 7 9 16,-1-5-1-16,0-2 1 15,1 0 5-15,2-5 3 16,2-2-8-16,4 0 7 0,2-3 5 15,5 8-6-15,3-3-2 16,5 0-4-16,3 5 0 16,-1 0-4-16,4 0-2 15,-1 7 2-15,3 0 0 16,-2 2-4-16,-3 5 1 16,-3 5 0-16,-3-3 2 0,-2 10-1 15,-5 2 2-15,-1 5-7 16,-7 2 1-16,-6 5 1 15,-10 2 1-15,-3-2 1 16,-5 2 2-16,0-7 5 16,-8 3 4-16,0-8-2 15,2 1 2-15,1-8-6 16,2-2-1-16,3-7-2 16,2-2-2-16,6-10-2 15,3-2-1-15,4-7-5 16,4-5 0-16,2 0-7 15,5 0-1-15,0 2-7 16,3-1 0-16,3-1-34 16,5 0-44-16,7-7 22 15</inkml:trace>
  <inkml:trace contextRef="#ctx0" brushRef="#br0" timeOffset="41840.9325">18852 8221 152 0,'10'-19'57'0,"-10"19"-30"0,3 0-5 0,-3 0 23 16,-3 7-8-16,1 0-1 16,-1 0-5-16,-2 0-2 15,-1 5-16-15,-2 6 5 0,0 4 3 16,-5 4-7-16,0 2-1 0,-3 5-3 16,0 9 1-16,-2 5-6 15,-1 5-1-15,-2 7 0 16,-3-3 0-1,3 8-7-15,-3-1 0 0,3 1-19 16,0-8-6-16,2-2-36 16,1-7-14-16,7-7-41 15</inkml:trace>
  <inkml:trace contextRef="#ctx0" brushRef="#br0" timeOffset="44798.4548">14534 8670 132 0,'15'0'49'0,"-4"-5"-26"0,10 3-23 15,-10 2 10-15,2-5-4 16,6 3 1-16,4-3-2 0,4-5 2 16,2-6-4-16,3 2 3 15,2-7 0-15,0-5 4 0,1-7 4 16,-1-2-6-16,3-12 0 15,-2-12-4-15,-1-2-1 16,-2-5-1-16,0 0-2 16,-3-2 1-16,-6 7 1 15,-4 2-1-15,-6 5 2 16,-5 4 0-16,-5 10 1 16,-6 7 2-16,-2 8 1 15,-6 6-1-15,-2 12-1 16,-5 4 1-16,-6 13 1 15,0 16-1-15,-3 9-1 0,1 17 1 16,2 6 3 0,3 11-2-16,3 11-2 0,2-5-2 15,2 2 0-15,6-4-2 16,8-4-1-16,6-15 1 16,4-7-1-16,6-7-7 15,8-5 0-15,2-11-2 16,9-10 3-16,2-7 2 15,0-5-1-15,3-9 1 16,-1 0 3-16,1-7 0 16,-3 0 1-16,0 2 0 15,0 3 2-15,-2-3-3 16,-6 5 0-16,-3 2 1 16,1 5 0-16,-4 0-3 15,1 0 0-15,0 0 4 0,0 5 1 16,2-5-3-16,3 2-1 15,3-4-2-15,5-3 3 16,3 3-2-16,2-3 1 16,3-2 0-16,3 7 0 15,-1-2 2-15,1 2 0 16,-3-5 0-16,-3 5 2 16,-2-3-3-16,-3-1 0 15,-5 4-10-15,-6-3-5 16,-5-1-34-1,-10-3-52-15,-6-12 14 0</inkml:trace>
  <inkml:trace contextRef="#ctx0" brushRef="#br0" timeOffset="44980.9718">15698 8103 240 0,'-16'5'90'0,"13"-5"-48"0,-2 2-42 15,2 3 18-15,-2 2-12 16,5 0-3-16,0 0-13 16,3 0-4-16,2 5-39 15,0 2-16-15,3 5-19 16,5 2-6-16</inkml:trace>
  <inkml:trace contextRef="#ctx0" brushRef="#br0" timeOffset="45864.5066">14721 9053 188 0,'-15'-2'71'0,"9"2"-38"0,-4 2-28 0,4-2 19 16,1 5-9-16,-3 2 2 16,0 7-10-16,-2 0-2 15,-1 5-3-15,-2 2-2 0,-3 0 3 16,3 5-2-16,2 5 2 15,3-3 0-15,3-2 1 16,2-5-2-16,1 5 1 0,2-5-2 16,0-7-1-16,5 5 1 15,0-7-1-15,6-3 0 16,-3 3 2 0,2-5-1-16,1-5 2 0,5 3 0 15,0-5 1-15,2 0-5 16,6 0 1-16,0-5-2 15,0 3-2-15,2 2 5 16,1-5 1-16,-1-2 0 16,0 5-2-16,-2-3 1 15,-3-2-1-15,-5 5 4 16,-2-3 5-16,-7-2 4 16,-4-5 2-16,-6 3-4 15,-2-10-1-15,-5 5-9 16,-4-7-2-16,-2-3 0 0,1-4 0 15,1 2 1-15,1 0 0 16,3-2-5-16,2 7-1 16,0 0-22-16,2 4-6 15,4 3-21-15,2 0-7 16,2 0-29 0</inkml:trace>
  <inkml:trace contextRef="#ctx0" brushRef="#br0" timeOffset="46225.5401">15200 9044 176 0,'-5'0'66'0,"2"2"-36"0,-5-2-24 16,6 5 17-16,-6 2-8 15,-3 2 2-15,-2 8-6 16,0-1-1-16,0 3-6 16,2 7-1-16,3 0 1 0,3-5-2 15,5 7 1-15,5-9-4 16,6 0 0-16,2-10-1 16,3 3 0-16,2-10 4 15,1-2 1-15,2-2 3 16,-3-3 1-16,1-9 1 15,-3 5 2-15,-3-8-3 0,-5 3 1 16,-3-7-12-16,-5 0-4 16,0-5-25-16,-2 5-11 15,-1-5-57 1</inkml:trace>
  <inkml:trace contextRef="#ctx0" brushRef="#br0" timeOffset="46480.6452">15364 8783 224 0,'-5'0'85'0,"2"2"-46"0,-5 3-28 0,6-3 21 0,-3 5-11 16,-3 10 1-16,-6-3-11 16,1 2-2-16,-3 8-5 15,0-1-3-15,1 10 0 0,-1 0-1 16,0 7 0-16,0 5 0 15,0 2 0-15,3-5-3 16,2 5 0-16,3 0-20 16,3-7-10-16,2 0-38 15,6-7-17-15,2-7-1 16</inkml:trace>
  <inkml:trace contextRef="#ctx0" brushRef="#br0" timeOffset="47350.2366">15473 9147 176 0,'-11'5'68'0,"9"-5"-36"0,-4 2-20 0,4 3 21 15,-1-5-6-15,0 5-1 16,3-5-10-16,0 0-5 15,0 0-6-15,6 2-6 0,2-2 0 16,5 0-1-16,3 0 0 16,5 0 4-16,0 0 1 15,0 0-4-15,0-2 1 16,1-3-11-16,-4 5-5 0,-2-7-19 16,-3 0-7-16,0 2-5 15,-5-4-1-15,-2-3 9 16,-4-2 8-1,-2 2 20-15,0 3 27 16,-5-3 14-16,0 5-1 16,-1-5-2-16,1 5-7 15,0 0 0-15,2 5-2 16,3-3-2-16,0 5-8 16,5-2 1-16,1 2 4 0,2 2-1 15,0 3 3-15,2-3 1 16,1 5-1-16,-1 0-1 0,-2 5 1 15,0 0 1 1,-2-3-1-16,-4 5-7 0,-4 5-3 16,-4-5-1-16,-2 5 0 15,-5 2-5-15,-3 5 1 16,3-5-20-16,0-2-7 16,2 0-8-16,3-5-4 15,3-5-3-15,2 1 1 16,3-8 14-16,8-2 8 15,3-7 7-15,2 0 6 16,3-5 3-16,2-2 4 16,4 0 0-16,-1-5 2 15,3 3 7-15,-3-1 5 16,-3 3-1-16,-4 7 2 16,-4 0-3-16,1 0 2 0,-3 7-6 15,-3 7-1-15,-2 0-2 16,-1 5-1-16,1 2 1 15,2 0 1-15,0 5-3 16,3-10-3-16,3 3 0 16,5-5-1-16,0-7 2 15,2 0 1-15,-2-7 5 16,0 0 5-16,-3-5 4 16,-2-4 2-16,-3-3-2 15,-6 0 0-15,-2-2-3 16,-2 2 1-16,-6 5-4 15,-3-5-1-15,-5 10-17 0,-2 2-6 16,-1 2-31-16,-2 5-11 16,-3 7-43-1,3 7-32-15,0 3 53 16</inkml:trace>
  <inkml:trace contextRef="#ctx0" brushRef="#br0" timeOffset="57724.3323">15306 11066 20 0,'-10'-7'11'0,"10"7"-6"0,-3 0 9 0,3 0 12 15,0-5 1-15,0 5 4 16,0 0-4-16,0-2 1 15,0-3-12-15,3 5-4 16,2 0-3-16,0 0-1 16,3 0-4-16,0 0-3 0,5 0 0 0,3 0-1 15,5 0 2-15,0 0 1 16,3 0 3-16,3 0-3 16,2-2 0-16,5-3 1 15,3 5 0-15,3-2-5 16,0-3 1-16,2 5 0 15,3-2 2-15,0-3-1 16,3 5-1-16,2-2 1 16,5-7-1-16,-2 6 0 15,6-2 0-15,1 3 0 16,-1 4 0-16,-1-2 0 16,3 0 2-16,0 5-3 0,-3-5 0 15,5 3 1-15,1 1 0 16,-1-4 0-16,1 5 2 15,2-3-1-15,-3-2-1 16,-2 5 1-16,-3-3-1 16,1-2 0-16,-4 5 0 15,1-3 0-15,-1 3 0 16,1-3 0-16,-6 3 0 16,6-3 2-16,-3-2 1 15,0 5-4-15,-1-5-1 16,1 0 1-16,0 0 0 15,-2 0 1-15,-4 0 2 16,6 0-3-16,-3-5 0 0,1 5 1 16,-4 0 2-16,4 0-3 15,1 0 0-15,-1 0-1 16,-4 0 0-16,6 5 4 16,3-5 3-16,-3 3-4 15,-3-3-1-15,6 4-2 16,-1-4-2-16,-2 0 3 15,8 5 2-15,-3-5 0 16,0 0-1-16,3 2 1 16,3-2-1-16,-3 5 0 15,5-5 0-15,0 0 0 16,3 2 0-16,5-2 0 16,-5 5 0-16,-1-5 0 15,6 0 0-15,0 0-3 0,-2 0 2 16,2 0 1-16,3-5 2 15,2 5-8-15,0 0-1 16,-2 0-5 0,3 0-3-16,-4 0-11 15,6 5-46-15,-2-3-1 16</inkml:trace>
  <inkml:trace contextRef="#ctx0" brushRef="#br0" timeOffset="64212.818">13197 12600 252 0,'-13'-7'93'0,"11"7"-50"0,-4-7-50 16,4 7 14-16,-4 0-5 16,1-5 1-16,0 5 1 15,-1 0 0-15,1 5-2 16,0-5 9-16,0 7 8 0,-3 7-4 15,2 5 0-15,-2 2-9 16,3 5-2-16,0-1-2 16,-3 11 1-16,3 1-7 15,-1 6 1-15,1 1-4 16,2-1 2-16,1-3-2 16,-1 0 0-16,0-12-1 15,1-2 2-15,-1-7-5 16,0-5-3-16,1-7-1 15,-1-14 1-15,1-7-5 0,2-5-3 16,0-14 9-16,5 0 5 16,0-2 3-16,3-1 4 15,3-1 0-15,-1 8 3 16,3-3 1-16,3 6 3 16,0 0-1-16,3 2 2 15,2 5 0-15,0 5 3 16,0 3-1-16,3 4 0 15,-5 7-1-15,-1 0 0 16,-2 7-2-16,2 0-1 16,-4 7-3-16,-9-2 1 15,-2-1-2-15,-6-1-1 0,-2 1 1 16,-6 4-1-16,1-4 0 16,-4-1 0-16,-2 2 2 15,1-1 1-15,-1-1 1 16,2-3 0-16,-1-7 4 15,4 4 3-15,3-4-2 16,0 3 2-16,3-3-4 16,2 4 1-16,1-4-1 15,2 0 3-15,2 3-3 16,3 2 1-16,3 2-1 16,3 0 1-16,2 0-4 15,6 4-1-15,-1 4-1 16,6-1-2-16,5 7-2 15,-2-2 1-15,2-1-28 0,0-3-10 16,3 3-25-16,-1-3-10 16,4-8-31-1</inkml:trace>
  <inkml:trace contextRef="#ctx0" brushRef="#br0" timeOffset="65336.8168">11708 12814 124 0,'2'0'46'0,"6"0"-24"0,-8-10-6 0,0 10 16 16,0 0-2-16,0 0 0 16,-2 3-11-16,-1 1-1 15,-5-1-11-15,-2 4 0 0,-1 7 0 16,-8-2-1-16,1 2-1 15,-1 5 1-15,1-1 1 16,-1-1-1-16,4 2 1 16,1-5-4-16,4 0-2 15,2-2 0-15,5-1-1 16,3-4 0-16,5 0 2 16,3 1-1-16,8-6 2 15,3 3-4-15,2 2-2 0,0-7 2 16,8 7 0-16,0 0 1 15,0 0 0-15,1-2 2 16,1 2 3-16,-2 0-4 16,3-3-1-16,-8-1 4 15,-3 1 5-15,-5-4 1 16,-3-4 4-16,-2 1 2 16,-6-8 2-16,-5-1-6 15,-3-2 1-15,-2-5-8 16,-3-2-3-16,0 0-10 15,0-1-3-15,3-1-23 16,2-5-8-16,3 2-24 0,6 0-9 16,4 5-20-1</inkml:trace>
  <inkml:trace contextRef="#ctx0" brushRef="#br0" timeOffset="66133.6861">12192 12626 168 0,'-16'0'63'0,"16"0"-34"0,-3 0-19 0,-2 0 17 16,0 4 0-16,0-1 1 16,-1 1-4-16,4 3-1 0,-4 0-12 15,1 3 2-15,2 2 1 0,1 2-3 16,-1 0 1-16,1 5-3 15,-1 6 2-15,0 4-6 16,1 4-3-16,-1 2-1 16,3 3 1-16,-3 4-1 15,3-2-1-15,0-3-2 16,3-1 1-16,0-6-6 16,-3-9 0-16,2-4-17 15,-2-5-4-15,0-5-4 16,0-7 2-16,-2-14-1 15,-1-12 0-15,0-9 1 16,1-13 1-16,2 4 14 16,2-3 9-16,1 0 4 15,2 0 2-15,8 0 4 0,3 7 2 16,3 0 9-16,-1 7 4 16,4 5 2-16,-1 2-1 15,0 7 1-15,0 9-1 16,-2 6-3-16,-4 11 2 15,1-3-4-15,-5 11 1 16,-3 6-5-16,-3 5 1 16,-5-5-7-16,-3 9-1 15,-4-1-4-15,-1-1-1 16,-6-2-6-16,1 0 0 16,-3-1-2-16,0-8 1 15,-2 2 2-15,-6-8 2 16,0-3 2-16,0-1 1 0,3-7 3 15,0 0 3-15,3-7 2 16,-1 7 1-16,6-5 0 16,2 2 0-16,6-1-4 15,2 1-3-15,6-1 2 16,2 1 0-16,6 3 1 16,2 3 2-16,8 1 1 15,0 3 3-15,3 8-1 16,3 3 0-16,2-1-3 15,0 6-1-15,0-1-1 16,-3-1 0-16,4 0-2 16,-4 5-2-16,-2-5 1 0,-3-2-1 15,-3-5-20-15,-2-2-9 16,0-5-29-16,-3 4-14 16,3-8-38-1</inkml:trace>
  <inkml:trace contextRef="#ctx0" brushRef="#br0" timeOffset="66343.0821">12684 12738 276 0,'-16'7'104'0,"11"-4"-56"16,0-3-52-16,2 0 18 0,0 5-10 15,1-3-3-15,-1 3-22 16,0-5-9-16,3 0 15 16,0 0-34-16,6 0-12 0,4-5-28 15</inkml:trace>
  <inkml:trace contextRef="#ctx0" brushRef="#br0" timeOffset="68279.0634">11827 13689 188 0,'-3'0'71'0,"3"2"-38"0,-2-2-23 16,2 0 17-16,-3 0-13 15,0 0-3-15,1 0-7 16,-6 0-1-16,-6 5-1 15,4 4-4-15,-3-2-1 0,-3 5 2 16,0-5 0-16,-3 5 3 16,4-5 1-16,-1 0 1 15,-3 7 0-15,1-7-2 16,-1 0-2-16,6 0 1 16,0-7-1-16,2 5 0 0,3-3 0 15,3-2 0-15,5 0 2 16,0 0-3-16,10 0 0 15,1 0-1-15,2 0 0 16,3 0 2-16,0 5 0 16,2-5 0-16,4 0 2 15,1 0-1-15,1 7-1 16,0-7-2-16,0 5 1 16,0-3 3-16,2 3 1 15,-2-3 1-15,-3 3 0 16,-5-5 4-16,0 0 3 15,-6 0 2-15,-2 0 3 16,0-5-3-16,-5-2 2 0,-3 0-4 16,-3 0-1-16,1-5-9 15,-4 3-2-15,1 2-7 16,0-12-2-16,0 12-17 16,2-5-6-16,3-2-20 15,3 2-8-15,2 5-34 16</inkml:trace>
  <inkml:trace contextRef="#ctx0" brushRef="#br0" timeOffset="68653.5897">12155 13555 140 0,'-16'-12'55'0,"13"12"-30"0,-2 12-18 0,3-10 15 15,-1 5-13-15,-2 5-2 16,-3 2-3-16,0 5 2 16,0 2-3-16,2 5 0 0,-1-5 1 15,1 5 4-15,4-5 5 16,2-2-5-16,0 2 0 16,5-7 0-16,3 0 0 15,0-7-2-15,2-2 1 16,6-5 0-16,3 0 1 15,-3-7 0-15,-1 2 2 0,1-4 1 16,-2-3 1 0,-6-7 2-16,-3 3 2 0,-5-3-5 15,-3-2 1-15,-5 7-7 16,-5-3-3-16,0 8-28 16,-3-3-12-16,3 5-36 15,2 0-16-15</inkml:trace>
  <inkml:trace contextRef="#ctx0" brushRef="#br0" timeOffset="68968.985">12470 13216 204 0,'-13'5'77'0,"7"2"-42"0,-2 0-34 0,6 4 14 16,-6-4-8-16,-5 3-2 16,-1 9 4-16,-2 2 4 15,-2-2-7-15,-3 7 3 0,-3 9 2 16,0 2 2-16,-2 6 3 16,-3 11-7-16,2-2-1 15,1-3-6-15,2 3-4 16,0 7 3-16,3-5 1 15,0 0-14-15,0 0-4 16,2-7-16-16,3-7-6 16,0 0-41-16,8-7-43 15</inkml:trace>
  <inkml:trace contextRef="#ctx0" brushRef="#br0" timeOffset="71703.5478">9636 13482 124 0,'5'9'49'0,"6"-9"-26"0,5 9-38 0,-6-9 3 15,6 0-10-15,6-4 1 16,4-3 12-16,0 0 5 16,4-8 5-16,-1-3 4 15,2-1 13-15,4 2 6 16,-3-8-4-16,-3-6 1 16,-3-9-10-16,-2-7-4 0,-3-10-4 15,-2-1-3 1,-1-3 1-16,-2-5-1 0,0 0 2 0,2 2-3 15,-2 1 0-15,-3 9 1 16,-2 11 2-16,-3 6 5 16,0 4 6-16,-3 12 4 15,1 7 8 1,-6 14-4-16,0 7-13 16,-3 14-5-16,-2 16-3 15,2 13 2-15,-5 2-1 16,5 6-1-16,3 6 1 15,0 9-1-15,6-7 0 16,2-12 0-16,2 0 2 16,1-14 1-16,5-10-8 0,0-6-4 15,2-5-2-15,3-5 1 16,0-7 4-16,1-7 3 16,-1 0 0-16,0-2-1 15,-3-3 5-15,1 2 1 16,-3 3-3-16,2 3 1 15,3 2 0-15,-2-3 2 16,-3 10-6-16,2-5 1 16,4 0 1-16,-1 0 1 15,0 0 1-15,0-2 0 16,3-5 0-16,2 2 0 16,1 3 0-16,-1-10 0 0,3 3-3 15,-2-3 2-15,-1-2-10 16,-2-3-3-16,0-1-11 15,-3-1-2-15,-5 5-20 16,-3-12-21 0</inkml:trace>
  <inkml:trace contextRef="#ctx0" brushRef="#br0" timeOffset="71823.1056">10668 13096 96 0,'-21'7'38'0,"13"-2"-20"0,3 2-61 16,2-3-12-16,3-1 24 16,3 9 16-16</inkml:trace>
  <inkml:trace contextRef="#ctx0" brushRef="#br0" timeOffset="72437.3415">10020 13752 184 0,'-6'0'71'0,"4"5"-38"0,2-5-39 16,-5 7 18-1,-6 7-4-15,0-2 4 16,1 2 3-16,-3 0-8 15,-1 5 7-15,-2 2 3 0,3-7-5 16,0 5 1-16,2 0-6 16,1-5 1-16,2 0-10 15,3 0-3-15,2-2 3 0,3-3 2 16,5 3 1-16,3-5-1 16,5 0 3-16,3 0 0 15,3-2-1-15,5-3-2 16,-1 3 1-16,4 2-1 15,-1-7-3-15,1 0 2 16,-3-7-1-16,-3 7 0 16,-3-5 2-16,-4 5 0 15,-7-7 24 1,-4 0-9-16,-6-2 0 16,-2-3-10-16,-3 0-6 15,0 5 0-15,-2-2 2 0,2-10-29 16,3 0-11-1,2-2-35-15,3 0-14 0,3 2 3 16</inkml:trace>
  <inkml:trace contextRef="#ctx0" brushRef="#br0" timeOffset="72753.6398">10327 13752 156 0,'-11'12'60'0,"6"-12"-32"0,-3 12-33 15,5-5 12-15,-2 2 0 0,-3 10 6 16,3 2 4-16,-1 5 2 16,4-5-10-16,2 5 1 0,5-5 1 15,3-2-4-15,3-5-2 16,-1-7 0-16,3-2-1 15,1-5 0-15,2-5 0 16,-3-2 0-16,0 0 2 16,-2-7-3-16,-4 0 0 15,1 2-8-15,-2-2-2 16,-4-5-29-16,1 5-14 16,0-7-40-1</inkml:trace>
  <inkml:trace contextRef="#ctx0" brushRef="#br0" timeOffset="72993.584">10541 13543 160 0,'-16'0'60'0,"11"0"-32"0,-6 14-17 16,6-2 18-16,0-3-6 15,-3 10 1-15,-3 2-9 16,-2 5-4-16,-3 0-6 15,0 9-2-15,3-2 3 0,5-14-1 16,-3 21 0-16,-7 14-1 16,2-2 0-16,3-10-7 15,0-2 0-15,2-12-26 0,6-2-8 16,2-7-36 0</inkml:trace>
  <inkml:trace contextRef="#ctx0" brushRef="#br0" timeOffset="73418.2634">10517 13924 132 0,'13'7'52'0,"1"-7"-28"0,-4 0-22 0,-2 0 12 16,0 7-7-16,0-7-2 15,3 0-5-15,-1 0 0 16,1 0 0-16,-1 0-5 0,4 0-1 0,-1 0-15 15,-3-7-22 1,-2 2 6-16,-2-2 9 16,-4 0 8-16,-2-7 3 15,0 2 3-15,-2 3 14 16,-4-3 7-16,1-2 22 16,0 7 8-16,-1 0-5 15,4 2-2-15,-1 3-11 16,3 2-4-16,0 0 0 15,3 0 1-15,2 2-3 16,3 3 0-16,0 2-7 16,0 0 0-16,0 5 4 0,0-3 0 15,-3 3 2-15,-2 2-2 16,-3 0 1-16,-3 5-11 16,-2 2-2-16,0-7-21 0,-1 5-10 15,1-5-16 1,0-7-43-1,2-2 15-15</inkml:trace>
  <inkml:trace contextRef="#ctx0" brushRef="#br0" timeOffset="73712.8474">10824 13832 168 0,'-5'12'66'0,"2"2"-36"0,-2 7-24 0,2-9 15 15,1 0-11-15,-1 9-1 16,6-7-7-16,-1 5-2 0,6-3 0 16,0 1 0-16,3-8 2 0,2-2 3 15,-2-2 2-15,2-5 1 16,-3-7 2-16,-2-5 4 16,-2-2 1-16,-4-7-2 15,1-5 0-15,-3 0-7 16,-3-2-2-16,1 2-2 15,-1 7-2-15,-2 3-13 16,-1-1-4-16,1 10-33 16,0 0-13-16,2 7-27 15</inkml:trace>
  <inkml:trace contextRef="#ctx0" brushRef="#br0" timeOffset="83815.7981">16597 12125 84 0,'24'-7'33'0,"-11"7"-18"0,3 0-18 16,-5 0 8-16,5 0-2 16,5-3 1-16,8-2-5 15,5 5-1-15,3 0 1 16,0 0 2-16,0 5-2 15,3-5 0-15,0 0 1 16,5 3 0-16,2-3 11 16,6 4 7-16,0-1 0 0,3 4-1 15,-1-7-3-15,4 7-1 16,4-3-5-16,6 3 0 16,-3 1-5-16,3-4-2 15,0-1 0-15,5 4-1 0,8-7 0 16,-3 7 0-16,1-7 0 15,-1 4 0-15,6-4 0 16,-1 0 4-16,1 0 5 16,0 0-10-16,-3-4-1 15,2 4 3-15,4-3 1 16,-6-1-3-16,2-3-1 16,4 7 1-16,-4-3 2 0,1-1 0 15,-3 1 2-15,0-2-2 16,0-2 2-16,-3 7-4 15,1 0 0-15,2 0 1 16,-3-4 2-16,16 4-6 16,-5-3 1-16,-2 6 3 15,-6-3 4-15,0 0-3 16,-6-3-1-16,4-1 0 16,-1 4 0-16,-2-7 0 15,0 4 0-15,-6-4 0 16,0-2 0-16,-2 6 0 15,5-1 0-15,-5-3 2 16,0 0 1-16,2 4-4 16,-2-1 1-16,0 1-2 0,0-2 0 15,-3 5 0-15,0-7 0 16,-2 7 4-16,-1-4 1 16,-2 1-1-16,5 3-2 15,-8 0 1-15,3 0-1 16,-3 7 0-16,1-7 0 15,-1 7-9-15,0-2-2 16,5 2-60 0</inkml:trace>
  <inkml:trace contextRef="#ctx0" brushRef="#br0" timeOffset="87990.1473">19561 11294 60 0,'0'-2'24'0,"2"2"-12"16,-2-5-8-16,0 5 10 0,0 0 5 15,0 0 5-15,0 0-3 16,0 0-1-16,0 0-5 16,0 7-1-16,0-2-6 15,0 2-3-15,-2 3-2 16,-1 6 2-16,0 0 1 0,1 8 0 16,-1 7-1-16,0 6 1 15,1 6 1-15,-1 8-1 16,-2 3-1-16,0 12-3 15,-3 2-2-15,-3 5-2 16,3-7 1-16,3-5 1 0,0-7 2 16,2-7-1-16,0-11-1 15,3-3-32-15,0-19-14 16,6-10-26 0</inkml:trace>
  <inkml:trace contextRef="#ctx0" brushRef="#br0" timeOffset="88980.5616">19635 11316 148 0,'-6'-15'57'0,"6"8"-30"0,3 0-34 15,0 7 10-15,2-7-8 16,0 0 1-16,3 3 0 15,3-4-1-15,5 1 4 16,5-2 0-16,3 4 1 0,5-2 0 16,3 3 0-16,7-4 2 15,6 6 1-15,11-3-1 16,-1-2 1-16,9 0-2 16,2 0-1-16,8 3 1 15,8 1 1-15,-3-2-3 16,1 3 0-16,2-3 1 15,3 5 2-15,-1 0 3 16,-2 0 2-16,3 0-3 16,7 0-3-16,-4 0 0 0,-4 0-1 15,-2 0 0-15,1 0 0 16,-1 0 0-16,-3 7 2 16,-2-7-3-16,-9 5 0 15,1 2 1-15,-8 0 2 16,-3 0 5-16,-5 0 4 15,0 0-4-15,-5 1 1 16,-3 3-5-16,-3-4 0 16,-5 0 1-16,-3 5 0 15,-4-5-2-15,-1 0 1 0,0 7 2 16,-8-2 2-16,-5-2-6 16,-3 1 0-16,-5 3 3 15,-3 1 2-15,-2 1-2 16,-3 5-3-16,0 5 0 15,-3 2 1-15,-2 8-1 16,-3 4-1-16,-3-1 1 16,-4 9 1-16,1-1-1 15,-4 0 2-15,-1 0 0 16,3-3 1-16,1-1-2 16,1-3-2-16,1 0 1 15,0-3 1-15,0-9-1 16,-1 1-1-16,1-3-2 15,0-8 1-15,0 1 1 16,-3-5 0-16,0-4 0 16,-3-6 0-16,-7 3 2 0,-3-2 1 15,-5-5-1-15,-6-5 1 16,-5-2-4-16,-5 3 0 16,-3-3-1-16,-11 0 0 15,6 0 2-15,-8-1 2 16,0 1-1-16,-11 3-1 15,0 1 1-15,-2-1-1 16,-8 4 0-16,-9-3 2 16,-4-1-3-16,2 4-2 15,-8 0 4-15,-2 0 1 16,2 0 0-16,5 0-2 0,1 4 3 16,-4-1 0-16,9-3-4 15,8 4 1-15,7-4 0 16,9 0 2-16,8 0-3 15,4 3 0-15,12-3-1 16,7 4-2-16,11-4-6 16,8 0-4-16,8 0-25 15,10 0-10-15,11 0-30 16</inkml:trace>
  <inkml:trace contextRef="#ctx0" brushRef="#br0" timeOffset="95167.2626">22611 10937 120 0,'0'-5'46'0,"3"5"-24"0,-3 0-17 0,0 0 11 16,0 0 4-16,0 0 9 16,-5 7-7-16,-9 0-11 15,4 5-1-15,-9-3 1 0,1 3-4 16,-6 2 1-16,-2 0-1 15,-4 5 3-15,1 0-3 16,0-2-2-16,-3 1-2 16,3 1 0-16,3-5-2 15,-1 0 2-15,6 1-4 16,3-4 0-16,2 3-6 16,3-7-3-16,2 5-8 15,3-5-1-15,-2-2-14 16,10-3-7-16,0-2-36 15</inkml:trace>
  <inkml:trace contextRef="#ctx0" brushRef="#br0" timeOffset="95467.9684">22320 11047 100 0,'-2'-2'38'0,"2"2"-20"0,-3 2-17 0,3-2 11 15,-8 7-4-15,8-2 1 16,-5 7-3-16,-1-3-1 16,-1 3 1-16,-4-2 3 15,0 6 0-15,1-7 0 16,-3 6-3-16,5-4-1 16,0 3-3-16,-3-2-2 0,8-2 3 15,-2 1-2-15,2-4-1 0,3-2-2 16,3-3-1-16,2 5-1 15,3-7 3-15,6 5-7 16,1-2 1-16,1-3-37 16,6 0-33-1,4 0 20-15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2-09T15:35:42.9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8967 3597 108 0,'-3'-5'41'0,"0"3"-22"0,1 2-11 0,2 0 13 15,0 0-10-15,0 0-1 16,0 0-4-16,-3 0 1 16,1 0-4-16,-1 7 5 0,3-3 2 0,-3 4-1 15,3-1 0-15,-2 2-1 16,2 10 0-16,0 2-4 15,-3 2-1-15,3 1-3 16,0 7-1-16,-3-3 1 16,1 0 2-16,-1 3-1 15,3-10 2-15,-5 0-4 16,5-2 0-16,0-5 1 16,0 0 0-16,-3-9 0 15,0-5 2-15,1-7-10 16,-1-10-4-16,3 3-5 15,0-7-3-15,3 0 5 16,-1-5 1-16,1-2 11 0,-3-3 4 16,3 3 0-16,2 2 2 15,0-2-2-15,1 2-1 16,-1 5 1-16,3 0 1 16,2 2 1-16,4 0 3 15,1 5 1-15,1 2 1 16,6 5 0-16,-4 0 2 15,-2 7-1-15,0 0 2 16,-3 7-6-16,0 5-1 16,0 2-2-16,-5 0 1 15,-2 5-2-15,-6 2 2 16,-3 0-4-16,-2 5 0 16,-6-3-1-16,-2-1 0 0,-6-6 4 15,1 1 1-15,-1-8-4 16,-2 3-1-16,5-5-2 15,0-2 3-15,3-3 0 16,0-2 3-16,2 0-1 16,1 0 2-16,2 0-2 15,5 0-1-15,-2 0-2 16,5 0 1-16,0 0 1 16,5 0 0-16,1 0 2 15,2 0 3-15,2 5 0 16,3-3 2-16,3 5 0 15,3 0 3-15,5-2-5 16,-1 2-3-16,1 7-4 0,5-7 1 16,0 5 1-1,-2 2 0-15,-1 0-5 16,1 5 1-16,-1 0-38 0,1 4-16 16,2-4-20-1</inkml:trace>
  <inkml:trace contextRef="#ctx0" brushRef="#br0" timeOffset="60921.4855">14108 7661 116 0,'0'0'44'0,"2"0"-24"0,-2-3-19 0,0 3 11 15,0 0-8-15,0-4-2 16,0 4-10-1,3-3-3-15,0-1-40 0,-1-3-19 16</inkml:trace>
  <inkml:trace contextRef="#ctx0" brushRef="#br0" timeOffset="62169.4313">14155 7510 104 0,'-2'0'41'0,"2"0"-22"0,-3 0-18 0,3 0 11 16,0 0-15-16,0 0-4 15,0 0-41-15,0 0-17 16</inkml:trace>
  <inkml:trace contextRef="#ctx0" brushRef="#br0" timeOffset="63097.2365">17584 8293 140 0,'-13'-4'52'0,"13"4"-28"0,0 0-24 0,0 0 10 16,0 0-6-1,0 0-1-15,5 4-1 0,3-1 1 16,3-3-2-16,2 7-1 16,8-2 3-16,6-3-4 0,2 5 0 15,13-2-1-15,3 2-2 16,8-7 3-16,8 4 2 16,5-1-2-16,8-3 0 15,5 0 1-15,6 4 2 16,0-1-6-16,7-3 1 15,1 7 3-15,0-2 2 16,2-3 0-16,5 3-2 16,1-5-2-16,-8 0 1 15,-1 0 3-15,-2 0 3 16,0 0 0-16,-5 0 2 0,-6-5-2 16,0 5 0-16,-4 0-3 15,-4 0-2-15,-2 0-2 16,-6 5 1-16,-2-3-8 15,-5-2-4-15,2 5-11 16,-5 2-3-16,-3 0-3 16,-2 5-10-1,-1 2 11-15,1 0-3 16,-3 0 4-16</inkml:trace>
  <inkml:trace contextRef="#ctx0" brushRef="#br0" timeOffset="63955.2505">20799 8531 108 0,'0'0'41'0,"5"0"-22"0,6-7-18 0,-3 7 8 16,5-2-3-16,5-3-1 15,6 5-3-15,5-7-2 16,11 4 1-16,5-1-1 16,5-3-3-16,3 7 2 15,5-5 1-15,3-2 2 16,11 7 5-16,-1-2 4 0,1-3 0 16,4 3 1-16,1-3-6 15,10-7-4-15,1 5-1 16,2 0-1-16,0 0 0 0,8-3 0 15,2-1 2-15,1 4-1 16,-4 2-1-16,9-4-2 16,-5 4 1-16,-3-2 1 15,-6 7 0-15,17-3 0 16,-3-1 0-16,0 8 0 16,-3-1 0-16,0-3 0 15,-3 7 2-15,1 5-1 16,-8 2 2-16,4 0-4 15,4-2 0-15,-3-3-8 16,-8 7-4-16,8-1-20 16,-11-1-39-16,-5 0 7 15</inkml:trace>
  <inkml:trace contextRef="#ctx0" brushRef="#br0" timeOffset="81321.8236">15605 8879 60 0,'0'0'24'0,"0"0"-12"0,0-2-14 0,0 2 6 15,0 0-3-15,0 0 2 16,0 0-4-16,0 0 0 0,0 0 3 16,0 0 3-16,0 0 7 15,0 0 2-15,0 0 1 16,0 0 4-16,0 0-7 15,0 0 1-15,0 0-6 16,0 0 1-16,0 0-3 16,0 0 2-16,0 0-4 15,0 0-2-15,0 0 0 16,0 0 3-16,0 0 2 0,0 0 2 16,0 0 0-16,0-5-2 15,0 5 1-15,0 0 0 16,0 0 1-16,0 0-4 15,0 0-1-15,3 5 3 0,2-3 1 16,3 3-3-16,3 4-1 16,-1 3-3-16,1 0-1 15,-1-3 1-15,4 8 0 16,-1-3 0-16,-3 0 2 16,1 0-1-16,0 0-1 15,-1 0 1-15,1 3-1 16,-3-1-9-16,0-4-4 15,0 2-11-15,-3 0-3 16,0-7-12 0,-2 0-36-16,-3-7 8 15</inkml:trace>
  <inkml:trace contextRef="#ctx0" brushRef="#br0" timeOffset="81622.3774">15849 8778 108 0,'-3'5'41'0,"3"9"-22"0,-3 0-16 15,-2-9 12-15,-3 4-7 16,0 5 0-16,-2 3-2 15,-4-1 1-15,-2 3-2 16,-2 0 2-16,-1 2-4 16,-2 5-4-16,-3-5-2 0,3 5-3 0,0 0 1 15,0-3-13 1,2 3-38-16,1-5-3 16,2 3 20-16,0-1 13 15</inkml:trace>
  <inkml:trace contextRef="#ctx0" brushRef="#br0" timeOffset="93181.0227">18336 10960 44 0,'2'12'16'0,"1"-9"-8"0,0 8-5 16,-1-4 7-16,1-2-6 16,2 2 0-16,-2 0-4 15,-1 0-1-15,1 5 1 16,0-3 0-16,-1 5 2 15,1 5 1-15,0 0-1 16,-1 2-2-16,1 8 1 16,0 1 1-16,-1 3 1 0,-2 2 1 15,0 5-5 1,0-4-1-16,0 1-2 0,0 3 0 16,0 10-2-16,0-3-1 15,-2 0 4-15,-1 4 1 16,-2 1-1-16,-1 2 2 15,-2-4-17-15,1 4-8 16,-1 2 11-16,0-6 8 16</inkml:trace>
  <inkml:trace contextRef="#ctx0" brushRef="#br0" timeOffset="94069.0716">14211 10878 52 0,'-11'7'22'0,"11"0"-12"0,-2 7-14 0,-4 0 4 15,1 3 0-15,0 4 2 16,-3 7 1-16,0 5 3 16,0 10 3-16,0 8 5 15,-3 3-4-15,3 5 0 16,0 2-6-16,1 0-3 15,1 5 0-15,1-5 1 0,2 5-19 16,6-7-6-16,2-2-10 16,6-6-5-16</inkml:trace>
  <inkml:trace contextRef="#ctx0" brushRef="#br0" timeOffset="97219.9831">19883 12673 124 0,'-2'0'49'0,"2"0"-26"0,2 0-27 0,-2 0 10 16,6 0-7-16,-1 0 0 16,0 0 3-16,1 0 3 15,2 0 9-15,-1 0 3 16,1 7-4-16,3-7 0 15,2 0-8-15,0 0-1 0,3 0 0 16,0 0 0-16,0 0 2 0,0 0-5 16,5 4-1-16,0-4-2 15,0 0 0-15,1 0 4 16,-1 3 3-16,0-3-2 16,0 0 0-16,0 0-1 15,3 4-2-15,-3-1 1 16,3-3-1-16,3 4 0 15,2-1 0-15,0-3 0 16,0 0 2-16,0 0-1 16,0 0-1-16,0 0 1 15,0 0 1-15,0 0-3 16,0-3 0-16,3-1 1 16,0 4 0-16,2 0 0 15,3 0 0-15,0 0 0 0,1 4 0 16,1-1 0-16,1-3 0 15,-3 4 0-15,5 4 0 16,-2-1 0-16,0 0 0 16,5 0 0-16,0-3 0 15,2 6 0-15,1-3 2 16,2-2-3-16,0 2 0 16,3 0 1-16,0-7 0 15,3 0 0-15,2 0 0 16,0-3 0-16,3-1 0 15,0 4 0-15,-3-7 2 16,3 7-1-16,0 0-1 16,5 0 1-16,-3 0-1 15,4 0-3-15,-7-5 2 0,4 3 1 16,-1-3 2-16,9 5-3 16,-6 0 0-16,-5 0 1 15,2-3 2-15,-2-1-3 16,0 1 0-16,0 3 1 15,0 0 2-15,-6 0-10 16,-2 3-2-16,6-3-13 16,-9 4-3-16,8-1-30 15,-8 9-27 1,-5-1 28-16</inkml:trace>
  <inkml:trace contextRef="#ctx0" brushRef="#br0" timeOffset="99385.5557">4358 6784 104 0,'-8'-3'41'0,"8"-2"-22"0,5-2-11 0,0 0 11 0,1 0 0 16,2-4 3-16,5 1-8 15,3-2-1-15,2 1-7 16,1 1-2-16,5 3 0 0,2 2 0 16,6 10 2-16,5 2-1 15,0 7 0-15,3 7-3 16,-3 5 1-16,-6 3-2 16,-2 4 2-16,-5-1 0 15,-5 4 1-15,-6 4 0 16,-8 0 0-16,-5 0-2 15,-8 4 1-15,-8-8 0 16,-2 1 1-16,-6-9 0 16,-5 1 0-16,-5-10-2 0,2-1 1 15,0-15-2-15,3-3-1 16,3 0 5-16,2-10 4 16,5-6-1-16,3-1 3 15,6-9-2-15,4 5 0 16,6-5-1-16,6 5 0 15,2-5-4-15,8 1-3 16,5 6 0-16,8-2-1 16,3 6 0-16,5 1 0 15,2 3-3-15,1 8 2 16,0 3-21-16,-3 3-8 16,-3 1-38-16,3-1-54 15,0 1 26-15</inkml:trace>
  <inkml:trace contextRef="#ctx0" brushRef="#br0" timeOffset="99728.5686">5146 6562 184 0,'-8'-9'71'0,"8"9"-38"0,-5-5-25 15,2 5 18-15,1 5 0 16,-1-3 2-16,0 5-11 16,-2 8-3-16,2 3-8 15,1 4-6-15,-1 10-1 0,0 8 3 0,1 5 3 16,2 5-2-16,0 4-2 16,0-3 2-16,0 3 0 15,0 5-4-15,2-9-1 16,1-3 1-16,0-7 0 15,-1-3-10-15,1-13-5 16,0-5-12-16,-3-19-29 16,0-22 4-1,0-10-21 1,0-16-19-16,2-6 40 16</inkml:trace>
  <inkml:trace contextRef="#ctx0" brushRef="#br0" timeOffset="100058.3943">5186 6635 160 0,'18'-40'60'0,"-4"26"-32"15,4-12-24-15,-7 19 13 0,2 3-2 16,0 1 1-16,3-1-4 16,3 4-2-16,-1 4-6 15,1 3-1-15,-4 7 3 0,-1 5-1 16,-4 2 0-16,-4 5-1 16,-6 3 0-16,-6 3-5 15,-4-3 1-15,-4-3-2 16,-1-1-2-16,-4-3 0 15,-2-8 0-15,-3 2 3 16,0-6 0-16,3-3 1 16,5-3 2-16,3-1 3 15,8 1 4 1,7 3-4-16,6 5-3 0,6-2-1 16,1 1-1-16,4 3 2 15,2 1-1-15,3-1-1 16,2 2 1-16,3-2 1 15,1-4-28-15,-1 6-11 16,2-9-57 0</inkml:trace>
  <inkml:trace contextRef="#ctx0" brushRef="#br0" timeOffset="100360.5395">5659 6642 196 0,'-7'-7'74'0,"7"7"-40"0,0 0-29 15,0 0 19-15,0 0-6 16,0 7 1-16,2 5-8 16,-2 9-2-16,3 8-5 15,-1 3 2-15,1 13 0 0,0 2-2 16,-1 3-1-16,-2 4 1 15,0 4 0-15,0-3-5 16,0-8 1-16,3-3-13 16,-3-4-5-16,0-11-14 15,-3-8-6-15,1-10-12 16,-4-15-6-16,1-10-17 16</inkml:trace>
  <inkml:trace contextRef="#ctx0" brushRef="#br0" timeOffset="100587.4273">5630 6882 132 0,'8'-61'52'0,"-2"42"-28"0,7-14-8 0,-3 22 18 16,1-3-12-16,2-1-2 16,0 1-3-16,3 7-2 15,3 0-7-15,-1 3-1 0,1 11 3 16,-1 0 0-16,-2 9 4 16,-5 1-5-16,-6 8-3 15,-10 4 5-15,-6 4 3 16,-7-1-7-16,-3 8-4 15,-6 0-9-15,-2 5-1 0,0-10-21 16,2 1-9-16,1-10-67 16,2-12-32-1,6-3 68-15</inkml:trace>
  <inkml:trace contextRef="#ctx0" brushRef="#br0" timeOffset="100975.3592">4289 7691 244 0,'-11'0'90'0,"17"-4"-48"0,2 1-51 0,-1-1 12 15,9-3-4-15,6 2 2 16,7 2 0-16,5-8 2 16,14 4-2-16,10-3-3 0,13-6 1 15,9-5 1-15,4-5 0 16,14-2 2-16,8-1 1 16,-3-1 1-16,6-3 0 15,2 5-2-15,-5 2 1 16,-3 5-4-16,0 6 0 15,-8 1-1-15,-7 3 0 16,-9 8 2-16,-10 3 0 0,-8 3-20 16,-11 1-9-16,-10-1-51 15,-9 4-43 1,-7 0 46-16</inkml:trace>
  <inkml:trace contextRef="#ctx0" brushRef="#br0" timeOffset="101500.336">4723 8035 116 0,'13'-7'46'0,"0"0"-24"0,6 0-21 0,-9 2 11 16,6 5-4-16,5-3 3 15,1 3-6-15,7 3-1 16,0 2-2-16,3 2 3 0,-1 11 4 15,1 4-1-15,-5 6 3 0,-4 2-2 16,-4 6 2-16,-6 11-2 16,-5-3 0-16,-5 6-5 15,-9 4-1-15,-7 0-1 16,-8-7 1-16,-3-7 0 16,0-7 1-16,-5-7-5 15,0-7 1-15,3-10 4 16,2-4 5-16,3-5-1 15,5-5 1-15,3-9 1 16,7-7 1-16,6-5-3 16,3 0-3-16,10-2-5 15,0-5-2-15,6-2-17 16,5-3-5-16,7 3-41 16,9 2-51-16,5 0 29 15</inkml:trace>
  <inkml:trace contextRef="#ctx0" brushRef="#br0" timeOffset="102130.2757">5387 7934 200 0,'-16'7'74'0,"13"0"-40"0,1 4-29 0,2-3 17 15,0 1-6-15,0 7 3 16,2 6-8-16,1 6-2 0,0 9-5 16,-1 3-1-16,1 10 1 0,0 2-2 15,-1-5-2-15,1 2 3 16,0-2 0-16,-1-2-4 16,1-10 1-16,-3-9-11 15,0-7-3-15,-3-17-22 16,-2-16-9-16,-3-12 2 15,0-16 2-15,0-3 22 16,3-9 10-16,2-3 11 16,3 6 7-16,3-3 4 15,5 2 2-15,5 5-2 16,6 0 2-16,2 7-2 0,2 12 0 16,4 2 1-16,-1 7 2 15,4 9-3 1,1 6 0-16,-4 8-1 0,-3 6 0 15,-3 9-4-15,-3 0-3 16,-7 2-2-16,-9 5-3 16,-7 9-6-16,-8 2-1 15,-6-4-2-15,-7-2 3 16,-6-5 8-16,-5-3 4 16,5-6 8-16,6-5 5 15,2-5 4-15,6 0 1 16,7 0-9-16,3-3-4 15,8-1-6-15,8 4-4 16,5 0-3-16,6 5 1 0,5-1 1 16,10-1 2-16,8 4-1 15,3 5 2-15,11-5-15 16,7 0-5-16,9 2-48 16,7-6-21-16,3 9-17 15</inkml:trace>
  <inkml:trace contextRef="#ctx0" brushRef="#br0" timeOffset="117938.4258">22543 11595 64 0,'-6'-2'24'0,"6"-3"-12"0,-8-2-12 0,3 3 7 16,5 4 7-16,-5-3 3 16,-1-1 7-16,-2 4 2 15,8-3-5-15,-2-2-2 16,-1 5-3-16,1-2 0 16,-4-3-8-16,1 5-3 0,2 0-1 15,-2 5 2-15,2-3 3 16,-5 3-4-16,6 9-1 0,-4 0-2 15,1 5 1-15,0 2-2 16,-3 8 2-16,0 4 0 16,-3 7 3-16,-2 7-3 15,0 7-2-15,0-3-3 16,0 3 1-16,-1 1 1 16,1-8 2-16,0 0-3 15,2-7-2-15,-5 0-9 16,6-3-5-16,-3-9-5 15,7-2-1-15,1-4-7 16,-3-8-46 0,8-7 0-16</inkml:trace>
  <inkml:trace contextRef="#ctx0" brushRef="#br0" timeOffset="118435.7964">22720 11403 132 0,'10'-3'49'0,"4"3"-26"0,4 0-20 0,-7 3 12 16,2 1-9-16,3 3-1 15,0 0-3-15,0 0 1 0,-3 5-2 16,5-2 2-16,-2 1 0 0,0 3 1 16,-3-2 2-16,6-2 1 15,-1 1 1-15,-2 4 0 16,0-8 0-16,-3 4-2 16,1 1 1-16,-1-3-2 15,-5 6 0-15,-3 1-3 16,0 1 1-16,-5 1-2 15,6 4 2-15,-6 10-2 16,0-6-1-16,0 10 1 16,0-3-1-16,-6 6 0 15,6-1 2-15,-5 2-1 16,0-5-1-16,-6 5 1 0,-5 0-1 16,6-4-3-16,-1 4 0 15,-2-7-12-15,-6 4-5 16,6-6-11-16,-3 2-6 15,0-7-13 1,-2-1-24-16,-1-6 22 16</inkml:trace>
  <inkml:trace contextRef="#ctx0" brushRef="#br0" timeOffset="118735.7288">22294 12423 104 0,'13'-4'38'16,"-2"4"-20"-16,4-7-6 0,-1 7 16 0,7-5-10 15,5 2 0-15,3-1-6 16,8 4-2-16,3 4-6 15,3-1-3-15,-1 2 2 0,0 2-2 16,3-3 2-16,0-1 0 16,-5 4 3-16,5-7-8 15,-3 4 0-15,-2-4-24 16,5 0-8-16,0-4-34 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2-09T15:37:59.4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12584 8926 180 0,'-3'0'68'0,"3"0"-36"0,-3 0-37 15,-2 0 43 1,0 5-12-16,-1-3-8 15,1 3-3-15,0 2-10 16,0-2-1-16,-1-3 0 0,1 10-2 16,0-5 1-16,-6 7-4 15,3 5 0-15,3 2 3 16,-3 7 1-16,0 5-1 16,0 14-2-16,0 5 1 15,-2 7 1-15,-4 2 1 0,4 0 1 16,-1 5-7-16,1-5 0 15,2-2 3-15,0-3 2 16,2-2-3-16,1-14-1 16,2-7-6-16,1-12-2 15,-1-2-6-15,1-12-3 16,2-14-3-16,2-14-1 16,3-12 4-16,3-7 3 15,0-7 10-15,0-5 3 16,-2-2 0-16,-1 0 2 15,0 0 5-15,3 0 2 16,3 2 2-16,-1 3 0 16,3 2 2-16,3 2 4 0,6 10-4 15,7 4 0-15,-3 15 0 16,3 4 4-16,0 5-6 16,-2 2 0-16,-1 10-2 15,-5 7-1-15,-2 2-1 16,-1 5 0-16,-2 4-7 15,-8 3 0-15,-2 7-1 16,-6-5-1-16,-6-2 4 16,-4 0 0-16,-6 0 1 15,-3-10 2-15,1 3-1 16,-6-5 2-16,-3-7 2 0,6 0 2 16,0 3-3-16,5-8-1 15,3 5 1-15,2 0 0 16,3 0-5-16,3-2 1 15,3 2 0-15,2 0 2 16,7 5 8-16,7-3 3 16,2 5 0-16,5 5 0 15,3 0-5-15,5 0 0 16,2 9-7-16,6 0-1 16,1-2-5-16,-4 7 1 15,0-5-16-15,6 3-4 16,-3-3-21-16,-3 0-7 15,-2-9-47 1</inkml:trace>
  <inkml:trace contextRef="#ctx0" brushRef="#br0" timeOffset="2028.3265">11327 9314 124 0,'0'0'49'0,"0"0"-26"0,-3 0-12 15,1 0 18-15,-1 5-4 16,-2-5 3-16,-1 7-5 16,-4 0-2-16,-1 0-11 15,-2 7-2-15,-6 0-1 0,-2 5 1 16,-3-5 2-16,-2 5-1 15,-1-5 0-15,-2 5-1 0,3 2 2 16,5-7-3-16,-3 5 1 16,5-5-5-16,4-2-2 15,4-5 0 1,3 0-1-16,11 0-3 16,5 0 0-1,7 0-1-15,7-2 3 16,7-3 0-16,5 3 1 15,3 2 0-15,0-7 2 16,0 0-1-16,0-5-1 16,-5 3 3-16,-3 2 2 15,-2-5 2-15,-6-2 3 0,-5-2 4 16,-6-3 3-16,-2-7-3 16,-5 3 0-16,-3-8-8 15,-3 1-4-15,-2-1-6 16,0 1 0-16,-1-1-40 15,1 3-16-15,2 0-59 16,11-10-34 0,3 10 74-16</inkml:trace>
  <inkml:trace contextRef="#ctx0" brushRef="#br0" timeOffset="2730.1144">11681 9079 156 0,'3'0'60'0,"-3"0"-32"0,0 0-15 0,-3 5 17 16,1-3-4-16,-4 3-1 15,1 2-2-15,-3 2 0 16,0 10-13-16,-5 7 3 0,-3 7 3 16,3 2-4-16,0 12 1 15,-1 5-2-15,1 2 3 16,0 7-5-16,0-2-1 15,2 7-2-15,3-3-1 16,0-4-3-16,3-5 1 16,2-7-2-16,1-9-1 15,2-10-6-15,0-14-8 16,0-14 1-16,5-14-1 16,0-19 4-16,1-9-1 15,2-10 2-15,-1-2 5 16,4 0 2-16,0-5 2 15,5 5 2-15,-3 0-3 16,3 2 0-16,0 10-1 16,2 4 0-16,1 5 2 15,4 12 2-15,4 0-1 16,-3 9 2-16,-1 12 0 16,1 5 3-16,-3 7-3 15,-2 4 0-15,-3 3-1 16,-8 9-2-16,-6 5 1 15,-4-5-1-15,-4 5 0 16,-9-2 2-16,-9-3 1 16,0-7 3-16,-2 3-3 0,-6-8 0 15,0-2-3-15,3-7-1 16,5 3 1-16,3-3 2 16,2-5 3-16,6 5 2 15,5-2-1-15,3-3-1 16,2-2-1-16,3 0 0 15,14 7 2-15,-1-2 3 16,5 7 0-16,3-3 0 16,3-2-3-16,11 12-1 15,-1-5-6-15,6 0-1 16,-1 5 1-16,6 2 0 16,3 5-32-16,-3 0-15 15,0 2-58-15,0-2-55 16,5-5 54-16</inkml:trace>
  <inkml:trace contextRef="#ctx0" brushRef="#br0" timeOffset="20267.9754">16267 5431 104 0,'-3'-2'38'0,"3"2"-20"0,-3 2-17 0,3-2 11 16,0 7-10-16,0-2-1 15,-2 2-3-15,-1 0 0 16,-2 0 0-16,-1 7-2 15,1-2-35-15,2-3-14 16,1 3 18-16,7 2 11 16</inkml:trace>
  <inkml:trace contextRef="#ctx0" brushRef="#br0" timeOffset="21319.2586">20648 5579 72 0,'-16'5'30'0,"16"-3"-16"0,-2 3-17 0,2-3 6 15,0 3-6-15,0-5 2 16,0 5-4-16,2-3-1 16,-2-2 3-16,8 5 1 15,5-5-1-15,1 2 2 16,-1-2 1-16,3 5 2 16,5-3-6-16,3-2 1 0,2 5 1 15,3 2 3 1,6-5 0-16,2 3 2 0,8 7-4 15,5-3 0-15,0-2 1 16,3-2 2-16,3-10-3 16,5 5 0-16,5-7 1 15,8-2 2-15,3-3-6 16,2 5 1-16,11 2-12 16,5-2-3-16,-2 0 9 15,2 5 5-15,-2-3 0 16,7 5 3-16,-2 0 7 15,-5 7 6-15,4 0 7 16,-7 0 5-16,0 10-8 16,-8-3-2-16,-5 0-6 15,-11 0-3-15,-2 0-5 0,-1 5-2 16,1 0-35-16,-11 2-15 16</inkml:trace>
  <inkml:trace contextRef="#ctx0" brushRef="#br0" timeOffset="29653.7333">21934 7969 184 0,'-5'0'68'0,"5"-2"-36"0,0 2-37 15,0 0 12-15,0 0-6 16,0 0-1-16,0 0 1 0,0 0-1 16,0 0 0-1,0-5-3-15,0 5 0 0,0 0-1 0,0 0 0 16,5 0 3-16,-2 0 0 15,2 0 5-15,0 0 2 16,0 0 2-16,3 0 2 16,3-3-1-16,0 3 0 15,-1-4-5-15,6 4-1 16,-5-3-1-16,5-1-2 16,-1 4 3-16,4-3 2 15,-1-1 2-15,4 4 1 16,-4-5-4-16,6 3-1 15,-3 2-1-15,6-5 1 16,2 5-2-16,0-2-1 16,-5-3 1-16,10 5 1 15,-5 0-3-15,-2 0 0 0,-1 0 1 16,8 0 0-16,-5 0 0 16,-2 0 0-16,5 5 0 15,-3-3 2-15,0 3-1 16,5-3-1-16,-5 3-2 15,6 2 1-15,-6-3-1 16,-3-1 0-16,6 1 4 16,-3-1 1-16,0 2-4 15,-2-3 1-15,5-2-2 16,-3 5 0-16,0-5 2 16,2 2 2-16,1-2-1 15,5 0-1-15,-10 0 1 0,4 0 1 16,-1 0-6-16,-1 0 1 15,-3 0-4-15,1 0 2 16,-1 0 3-16,1 0 3 16,-1 0-2-16,-5 0 0 15,6 0 1-15,-4-2 0 16,-1 2 0-16,4 0 2 16,1-5-6-16,-1 5 1 15,-2-2-1-15,-3-3 2 16,-3 5-4-16,1-3 2 15,0 3 0-15,-1 0 2 16,1 0 3-16,2 0 4 16,-3 0-4-16,3 0-1 15,-2 0-2-15,5 0 0 0,-3 0 2 16,-3 0 2 0,-2 0-1-16,0 0-1 0,-3 3 1 15,3-3 1-15,-5 0-6 16,-1 0 1-16,4 0-6 15,-4 0-1-15,-2 0-17 16,0 0-6-16</inkml:trace>
  <inkml:trace contextRef="#ctx0" brushRef="#br0" timeOffset="30870.2047">21878 8133 116 0,'3'0'44'0,"10"-4"-24"0,-5 4-26 0,0 0 8 0,-3 0-2 16,1 0 2-16,2 0-1 15,0 0 2-15,0-3 0 16,2-1 3-16,1 4 1 15,-3-3 1-15,8-1 0 16,-3 4 0-16,0-5-2 16,0 3-1-16,3 2-3 15,3-5-4-15,4 5 1 0,-1 0 1 16,-4 0 0-16,6 0 0 16,-3 0 0-16,3 0-3 15,2 0 2-15,-4 0 1 16,4 0 2-16,-2 5-1 15,5-5-1-15,-3 0 1 0,1 2-1 16,2 3 0-16,0-5 0 16,-3 4 0-16,1-1 0 15,5 4 0-15,-6-7 2 16,6 7-1-16,0-7 2 16,-1 5-4-16,-4-3 0 15,7-2 1-15,-5 5 0 16,3-5 0-16,-3 2 2 15,0 3-3-15,-2-1 0 16,5-4 3-16,-3 3 1 16,5-3-4-16,6 0 1 15,2 0-2-15,-5 0 0 16,-3-3-3-16,-2 3 1 16,3-4 2-16,-1 4 1 15,-5 0-2-15,8 0 0 16,-5 0 2-16,0 0 2 0,-6 0-2 15,6 0 0-15,0 0 1 16,-1 0 0-16,-2 0 0 16,-2 0 0-16,-1-5 0 15,-4 5 2-15,4 0-1 16,-2 0-1-16,-3 5-2 16,-2-5-1-16,2 0-12 15,3 4-2-15,-3-4-27 16,2 3-21-16,-4-3 24 15</inkml:trace>
  <inkml:trace contextRef="#ctx0" brushRef="#br0" timeOffset="33991.2996">21410 9401 232 0,'3'0'88'0,"2"5"-48"0,0-3-47 16,1 3 16-16,4-5-8 16,1 0-1-16,5 5-2 15,-3-3 1-15,8-2 1 0,-2 5-5 16,2-5 1-16,0 2-14 16,3-2-3-16,0 0-13 15,5 0-4-15,-3 0-22 16,3 0-24-16,0 0 29 15</inkml:trace>
  <inkml:trace contextRef="#ctx0" brushRef="#br0" timeOffset="34348.4028">22212 9173 236 0,'0'0'90'15,"-3"0"-48"-15,3 0-40 0,0 0 17 0,-3 0-12 16,-4 0-2-16,-1 0-5 16,-6 7-1-16,-1 12 1 15,-4 0-3-15,0 2 0 0,1 0 6 16,5-2 5-16,2 2 0 15,-2 5 3-15,-6 21-4 16,4-2-2-16,-1 4-5 16,8 3 0-16,0-3-2 15,-3 5 0-15,11-2-18 16,0-10-7-16,0-2-19 16,8-2-7-16,3-10-35 15,2-7-18-15,8-4 51 16</inkml:trace>
  <inkml:trace contextRef="#ctx0" brushRef="#br0" timeOffset="34995.3485">22453 9326 172 0,'0'-26'66'0,"0"26"-36"0,-3-14-18 0,3 7 19 0,-3 2-5 15,-2-4 2 1,5 2-7-16,0 2-1 0,0 5-11 16,0 0-5-16,-5 12-3 0,-1 2 1 15,-2 7 1-15,1 10-4 16,-4-1-1-16,0 3 3 16,1 7 1-16,-3 5-3 15,5-3 1-15,-3-4 0 16,6-3 2-16,-9 0-14 15,7-2-5-15,1-2-7 16,1-10 0-16,-3-7 0 16,5-7-1-16,3-7 6 15,3-2 3-15,-3-3 8 16,11-21 2-16,2-9 1 16,3-5 4-16,0-5 4 15,5 3 3-15,0-3 9 0,-3 10 4 16,6 2 0-16,5 5-2 15,-2 2 2-15,-6 12 0 16,-2 2-4-16,2 5-1 16,8 0-6-16,0 7-3 15,-5 7-5-15,-6 5 0 16,-5 4-2-16,-7 3-2 16,-12 2 0-16,1 3 3 15,-8-3 0-15,2 0 1 16,-7-2-3-16,-3-5 2 15,-3-2 1-15,3-3 2 0,2 3-1 16,-2-5-1-16,8 0 1 16,5 0-1-1,0-2-3-15,0 2 2 16,5 7 1-16,-2 0 0 0,5-2 0 16,0-3 0-16,5 3 2 15,3-5 1-15,3 0-30 16,-1 5-12-16,9-5-62 15</inkml:trace>
  <inkml:trace contextRef="#ctx0" brushRef="#br0" timeOffset="35295.2168">22812 9493 280 0,'0'-7'104'0,"3"2"-56"0,0 5-52 0,-3 0 18 15,0 0-6-15,0 0 0 16,2 5-2-16,-2 2 1 16,0 7-4-16,0 0 0 0,-2 12 3 15,-1 7-3-15,0 0-2 16,-2 9 0-16,0-2-1 15,-3 0-9-15,5 0-2 16,1 0-23-16,-1-7-10 16,0 0-26-16,3-5-8 0,0-2-10 15</inkml:trace>
  <inkml:trace contextRef="#ctx0" brushRef="#br0" timeOffset="35895.7025">22746 9427 228 0,'-2'0'88'0,"4"-2"-48"0,1-15-47 0,5 15 16 0,-3-3-8 16,3-2-1-16,-3 0-2 16,9 0 1-16,-4 0 1 15,3 7-3-15,1-5 0 0,-1 15 2 16,3-8 0-16,2 10 3 15,-2-3 1-15,-3-2 3 16,6 5 3-16,-6 0-2 16,-2-3 1-16,-3 3-3 15,-6 2 0-15,-2 0-3 16,-8-2 1-16,-5 2-2 16,-3 0-1-16,-5 5 1 15,-5 7 1-15,-1-5 1 0,3 0 1 16,-7-2-24-16,-1-5-9 15,5-7-54 1,6-2-48-16,-3-3 46 16</inkml:trace>
  <inkml:trace contextRef="#ctx0" brushRef="#br0" timeOffset="36255.6786">23109 9274 236 0,'16'5'90'0,"-14"2"-48"0,4-2-47 16,-4-3 17-16,6 5-9 15,-5 0-2-15,2 5-7 16,-2-5-1-16,-3 7 3 16,5 7 2-16,-5-2 2 0,0 2 2 15,-5 5 1-15,5 0 3 16,-11 7 1-16,-5 0-1 16,-2 0-1-16,-1-3-6 15,1 3 1-15,-3 0-22 16,-3-2-8-16,-3-8-47 15,1-4-44-15,-1-12 41 16</inkml:trace>
  <inkml:trace contextRef="#ctx0" brushRef="#br0" timeOffset="36751.8502">23326 9093 204 0,'16'0'77'0,"-9"0"-42"0,-4 0-30 0,2 5 19 0,-5-5-9 16,3 2 2-16,-3 3-10 16,-3-3-2-16,-2 8-3 15,-5-1-4-15,-6 3 1 0,2 2 1 16,-4 12 2-16,-6-5-3 15,3 7-2-15,-3-9-9 16,6 2-3-16,-1-7-12 16,3-2-3-16,3 0-15 15,2-10-4-15,11-2-18 16,0-2-10 0,3-10 39-16,0-2 135 31,13-19-28-31,-6 0-6 15,6 7-25-15,-5 5-12 16,4 0-9 0,-1 9-2-16,-6-2-9 0,5 7-2 15,0 2 0-15,-2 3 0 0,2 4 0 16,0 8-5-16,-5-1 1 16,3 3-5-16,2 2 1 15,-5 7-7-15,-3-2-3 16,3 9-14-16,3-4-5 15,-6-1-51 1</inkml:trace>
  <inkml:trace contextRef="#ctx0" brushRef="#br0" timeOffset="37486.0955">23656 9298 228 0,'0'0'88'0,"0"0"-48"0,0 0-42 16,0 0 17-16,6 0-11 0,-1 0 0 15,0-5-2-15,6 5-2 16,5-7 1-16,2 7-1 16,1-7 2-16,2 7-1 0,3 0 2 15,2 0 0-15,3 0 1 16,-2 2-2-16,-6 3 1 16,3 0-7-16,-6-3 1 15,1 5-10-15,-1-2-2 16,-7-3-12-16,2 5-3 15,-5-2 3-15,-3-5 3 16,-5 0 5-16,-2 0 2 16,-1 0 14-16,-2 0 6 15,-3 0 13-15,5 0 7 16,-5 0-6-16,6 2 1 0,-4-2-9 16,-2 5-3-16,-2-5-1 15,2 5 1-15,-3-3 1 16,3 3 1-16,0 2 4 15,6 0 3-15,-6 2-2 16,8 8 2-16,0-1-2 16,5 3 0-16,-2 2-5 15,-3 10-3-15,0 4-2 16,2 0-3-16,-2 5 1 16,0-2-1-16,0 2 2 15,0 0 1-15,-10-5 1 16,2 5 2-16,0-5-1 15,-3-2 0-15,-2 0-3 0,-8 0 1 16,0 0 2 0,-14-5 4-16,1-4-2 15,-6-8 1-15,-2-4-5 0,-3 0 0 16,0-10-10-16,8 3-5 16,3-12-12-16,4 2-5 15,9-7-20-15,3-2-8 16,5 0-45-1</inkml:trace>
  <inkml:trace contextRef="#ctx0" brushRef="#br0" timeOffset="38010.7371">24069 9876 184 0,'-5'14'68'0,"5"-9"-36"0,0 7-31 16,0-10 14-16,0-2-8 15,5 7-2-15,-5-7-2 16,3 0-3-16,5-2 1 15,2-3-4-15,6-4 2 0,3-3 5 16,-1 0 2-16,1-2 0 16,-1-7-1-16,1 2-3 0,-3-7 1 15,2 5 0-15,1 0 1 16,-9 0 0-16,4-5 2 16,-7 5-1-16,-7-3 4 15,-5 8-3 1,5-1-1-16,-8 8 2 15,6 4-2-15,-6 10 0 16,0 2-1-16,0 5 0 16,2 4 0-16,-1 3 2 15,-1 7 1-15,0 2 1 16,5-2-2-16,-2 7-1 16,5-5-3-16,0 5 1 0,0-5-4 15,5 3-2-15,0-3-9 16,3-2-3-16,5-5-14 15,1-7-7-15,10 0-33 16</inkml:trace>
  <inkml:trace contextRef="#ctx0" brushRef="#br0" timeOffset="38162.1648">24638 9989 260 0,'0'12'99'0,"0"-12"-54"0,0 0-99 16,0 0-70-1,0-14-2-15</inkml:trace>
  <inkml:trace contextRef="#ctx0" brushRef="#br0" timeOffset="54270.6813">11189 8912 176 0,'-32'5'66'0,"25"2"-36"0,-4 7-37 0,6-2 10 16,-3 4-3-16,0 8 0 15,-3 4-5-15,1 7-1 16,-1 12 3-16,3 5-6 0,0 7 2 16,0 4-8-16,3 3-3 15,2 7 5 1,3 0 5-16,6 2 5 0,4-7 4 16,6-2 2-16,8-5 1 15,10-4-2-15,3-8 1 16,11-2 2-16,2-14 4 15,8-5 0-15,9-11 0 16,-1-8-5-16,5-16-1 16,-2-7 3-16,2-7 1 0,1-10 8 15,-3-11 4 1,-6-10 6-16,-7-9 2 0,-9-7-8 16,-4-3-1-16,-6-4-9 15,-14 2-1-15,-4-2-4 16,-14 2-1-16,-7 5-1 15,-12-3-2-15,-15 10-4 16,-5 5 0-16,-11-1 2 16,-5 8 1-16,-3 16 3 15,0 7 3-15,-8 5 2 16,5 9 3-16,-2 12-7 16,5 7-4-16,3 10-5 15,0 4-1-15,5 0-1 16,5 5 2-16,6 2-9 15,5 3-3-15,5-3-24 0,5 0-8 16,6 12-34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2-09T15:39:21.1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6125 7099 212 0,'-21'-21'79'0,"21"9"-42"0,-11 2-41 0,11 3 15 0,-2 0-6 16,-1 0 0-16,3-2-6 15,3 2 1-15,2 0 0 16,3 0-3-16,5 0 0 0,6 7 2 15,10 0 0-15,8 7-2 16,10 7 2-16,4 2-4 16,4 8 1-16,4 6-3 15,1 6 2-15,-1 4 1 16,-7 0-1-16,-4-1 4 16,-6 4 0-16,-7-6 1 0,-9-1 0 15,-7-3 0-15,-9 0 0 16,-4 0-3-16,-12-8 2 15,-9-3-4-15,-9-4-1 16,-8-8-2-16,-2-6 2 16,-9-4 4-16,1-4 1 15,2-10 5-15,-2-5 5 16,5 2 6-16,2-8 5 16,9 3-4-16,5-4 1 15,8 1-6-15,7-4-1 16,14-4-9-16,8 5 0 15,8-2-1-15,8 1 0 16,5 1-3-16,8 2 0 16,0 0-31-16,5 8-13 0,3 4-44 15</inkml:trace>
  <inkml:trace contextRef="#ctx0" brushRef="#br0" timeOffset="316.0012">6943 6849 188 0,'-3'-4'71'0,"6"4"-38"0,10 0-34 0,-3-3 15 15,9-1-4-15,5 4 4 16,2-3-5-16,11-1-3 16,0 4-3-16,3-3-3 0,2-1 1 15,-2 4-1-15,0 0 2 16,2 0-1-16,-2 0-1 16,-6 7-2-16,-5-3-1 15,-2 3-36-15,-6 0-16 16</inkml:trace>
  <inkml:trace contextRef="#ctx0" brushRef="#br0" timeOffset="555.8859">7363 6816 152 0,'-13'-2'57'15,"10"-3"-30"-15,1 5-14 0,2 0 17 0,0 5-9 16,-3 2 1-16,1 3-7 15,2 4 1-15,0 4-9 16,0 4 2-16,2 11 4 0,-2 4-3 16,0 6 0-16,3 11-6 15,-1 4-1-15,-2 11-3 16,3-4-1-16,-3 1-10 16,3-5-3-16,2-6-22 15,0-1-9-15,3-14-49 16</inkml:trace>
  <inkml:trace contextRef="#ctx0" brushRef="#br0" timeOffset="1111.8513">7861 6995 144 0,'-16'-16'55'0,"11"13"-30"0,-1-1-14 15,4 4 15-15,-1 0-6 16,0 0 1-16,1 0-10 15,-1 0-2-15,0 4-5 0,1-4-1 16,-1 12 3-16,3-2 1 0,0 8 3 16,0 4-5-16,0 10-1 15,3 1 0-15,-1 10 0 16,1 1-2-16,0 3 1 16,-3 8-2-16,2-1-1 15,-2 0 1-15,0-3 1 16,3-4-14-16,-3-4-7 15,0-6-15-15,0-8-3 16,0-15-87 0,0-14 39-1</inkml:trace>
  <inkml:trace contextRef="#ctx0" brushRef="#br0" timeOffset="1396.7437">7885 6939 144 0,'15'-10'55'0,"-4"6"-30"0,8 4-18 15,-9 0 15-15,3 4-4 16,3-1 1-16,3 4-6 16,-1 5 0-16,-2-5-8 15,-3 7-1-15,1-3 2 0,-6 8-1 16,-3-2 0-16,-5 6 1 0,-5 1 3 15,-9 6-2-15,-7-4-2 16,-5 5 0-16,-6 6-1 16,-2-8-2-16,-1 1-2 15,6-6-24-15,3-1-9 16,4-6-65 0</inkml:trace>
  <inkml:trace contextRef="#ctx0" brushRef="#br0" timeOffset="1891.7247">7038 6654 140 0,'-13'3'55'0,"10"4"-30"0,-5 0-25 0,5 0 13 16,-2 4 4-16,-3 8 4 15,0 0-8-15,0 5-5 16,0 9-5-16,-2 4-3 0,2 5 3 15,0 6-2-15,3 6-1 16,5 16-2-16,2-2-1 16,4 8-3-16,2-3 1 15,5 2-21-15,8-5-11 16,5-6-33 0</inkml:trace>
  <inkml:trace contextRef="#ctx0" brushRef="#br0" timeOffset="2207.0695">8319 6682 188 0,'7'5'71'0,"4"-3"-38"0,0 6-34 0,-3-1 15 16,-1 4-4-16,4 8 4 16,0 2-1-16,-1 8 0 15,-2 3-7-15,3 8-2 16,-6 0 2-16,0 12-3 0,-2 2 0 16,-3 3-1-16,-5 1-2 15,-1 4-10-15,-7-4-4 16,-3-3-24-16,-5-1-8 15,-3-3-40 1</inkml:trace>
  <inkml:trace contextRef="#ctx0" brushRef="#br0" timeOffset="2672.4139">6160 7948 128 0,'-14'0'49'0,"14"0"-26"0,6 0-20 16,-1 0 10-16,5 0 3 0,6 0 2 16,8 0-3-16,5-3 1 15,8-1-9-15,6-1 0 0,4 3 3 16,9-3-4-16,7 3-1 16,6-6 0-16,8 1 1 15,5 0-5-15,10 0-1 16,4-4 2-16,7 6 1 15,0-5-4-15,6-1 1 16,-1-1 0-16,1 10 0 16,4-10 0-16,1 2 2 15,-5-1-1-15,-9-1 2 16,-2 5-2-16,-8 0-1 16,-8 0-13-16,-13 0-4 15,-8 0-73 1</inkml:trace>
  <inkml:trace contextRef="#ctx0" brushRef="#br0" timeOffset="3303.8912">6702 8249 132 0,'0'-7'49'0,"5"2"-26"0,8 3-23 0,-7 2 10 15,4 0-2-15,6 0 2 16,3 7 1-16,2 0 1 16,5 7-6-16,3 5 0 0,1 7 1 15,-1-5-1-15,5 5 1 0,-5 2-2 16,0 9 0-16,-5-1-3 15,-3-1 1-15,-5 5 0 16,-3 0 1-16,-5 0-7 16,-8-2-2-16,-5-3-7 15,-8-7-3-15,-6-4 2 16,-7-1 2-16,-3 1 7 16,0-8 2-16,-6-4 4 15,6 2 3-15,5-9 9 16,-2-5 3-16,2-5 3 15,8-2 0-15,3-5-5 16,2-9-1-16,9 0-6 0,2-5 0 16,2 0-5-1,6-2-2-15,5 2-3 0,3 5-1 16,5-5-16-16,6 9-5 16,2 1-30-1,5 9-54-15,6 5 17 16</inkml:trace>
  <inkml:trace contextRef="#ctx0" brushRef="#br0" timeOffset="4684.011">7287 8162 124 0,'-14'-3'46'0,"12"6"-24"0,-4-3-6 0,6 0 16 15,-2 0-9-15,-3 0 0 16,-1 4-3-16,1-4 0 16,0 3-11-16,2 1-1 0,0-4-1 15,3 0-1-15,0 0 1 16,6 3-2-16,2-3 2 0,2 0 0 15,6 0 3 1,3-3-7-16,2-1-2 16,3 4-1-16,2 0 0 0,3-3 0 15,0 3 2-15,0 0-1 16,3 3-1-16,0-3-8 16,-6 4-3-16,-2-1-25 15,-3-3-9-15,-5 0-50 16</inkml:trace>
  <inkml:trace contextRef="#ctx0" brushRef="#br0" timeOffset="4968.0164">7501 8148 148 0,'-8'7'57'0,"8"0"-30"0,-3 7-18 0,3-2 14 16,0-5-5-16,0 7 0 16,0 0-4-16,3 0-1 15,0 9-7-15,-1-1 3 0,4 6 3 16,-1 5-2-16,-2 0 0 16,2 0-6-16,-3 2-3 15,1-2 0-15,0 7-1 16,2-3-14-16,0 6-3 15,-2-3-24-15,0 4-9 0,5-1-34 16</inkml:trace>
  <inkml:trace contextRef="#ctx0" brushRef="#br0" timeOffset="8512.8787">7385 6821 76 0,'0'10'30'0,"0"-6"-16"0,2-4-6 0,-2 0 13 16,0-4-6-16,3 1 0 15,-1-1-7-15,1 4 0 16,0-3-3-16,2-2 2 16,0 5 0-16,1 0 1 0,2 0 0 15,0 0 0-15,-1 5-4 16,4-5-3-16,0 3 2 0,-1 4-2 15,1-7-1-15,-1 4 3 16,-2-1 0-16,3-3-6 16,2 0-2-16,0 0-34 15,-2 0-42 1,2-3 11-16</inkml:trace>
  <inkml:trace contextRef="#ctx0" brushRef="#br0" timeOffset="11349.044">17717 11864 108 0,'-22'-3'44'0,"17"3"-24"0,-8 0-10 0,10 0 12 16,1 0-10-16,-1 0-2 15,0 0 0-15,3 0 1 16,0 0-5-16,0-5-2 0,0 5 2 16,6 0-1-16,-1 0 2 0,0 0-4 15,3 0 0 1,0 0 1-16,3 0 2 0,2 0 1 15,0 5 1-15,3-5-4 16,5 0-3-16,-2 0 2 16,2 0 0-16,3 0-4 15,2 3 1-15,3-3 2 16,0 0 1-16,3 4-4 16,0-1 1-16,-1-3 0 15,4 0 2-15,-1 0-3 16,6 0 0-16,-6 0 5 15,3 0 2-15,0 0-5 16,3 0 0-16,0 0-1 16,2 0 2-16,-2 0-1 15,2 0 2-15,1 0-2 16,-1 0-1-16,0 4-2 0,1-1 1 16,1-3 1-16,-1 4 2 15,4 3-1-15,-2-2-1 16,6-3 1-16,2 3-1 15,-3-2-3-15,3-3 0 16,2 4 2-16,4-1 2 16,-1-3 0-16,-3 0-1 15,4 0 1-15,-1 4 1 16,3-1-1-16,-3-3-1 16,0 4 1-16,6-1-1 15,-4-3-3-15,1 4 2 16,0-4 1-16,3 3 2 0,2 1-3 15,-3 3 0 1,-2-7 1-16,3 5 2 0,-1-2-1 16,1-3-1-16,2 11-2 15,0-4 1-15,-3-4 1 16,4 1 2-16,-4 3-3 16,3-7 0-16,-2 12 1 15,-1-9 2-15,1 4-1 16,-1-3-1-16,-2-1 1 15,3 1-1-15,-4 3 0 16,-1-2 0-16,-1-2 0 16,-3-3 0-16,-7 4 0 15,10-1 2-15,-8-3-3 16,1 0 0-16,-4 0 1 16,-2-3 2-16,-2 3-8 15,2-7-1-15,-6 7-1 0,4-9 2 16,-6 2-9-16,0 0-3 15,0-3-24 1,-5-2-50-16,-1 5 9 16</inkml:trace>
  <inkml:trace contextRef="#ctx0" brushRef="#br0" timeOffset="12594.786">17989 9862 72 0,'-11'-2'30'0,"9"-3"-16"0,-1 5 1 0,3 0 13 0,0-2-7 15,0-3-1-15,0 5-12 16,3-5-3-16,2 3-3 16,0 2-2-16,3 0 1 15,3 0-1-15,7-5 0 0,4 5 2 16,1-2 1-16,4-3-1 15,7 5-2-15,1 0 1 16,2-2-1-16,5-3 2 16,3 5 1-16,5 0-1 15,3-2 1-15,3-3-2 16,-1 5-1-16,6 0 3 16,3-7 0-16,4 2-1 15,1 3-2-15,8-3-2 0,2-4-1 16,3 2 4-16,3 2 1 15,5-2-3-15,-3 5 1 16,1-3 0-16,2 5 0 16,0-5 0-16,2 3 2 15,3 2-1-15,3 0-1 16,-2 0 3-16,1 0 0 16,1 0 1-16,3 0 0 15,-1 0-2-15,-4 0-2 16,-1 0 1-16,0 0-1 15,-2 0 2-15,21 0 1 16,-11 0-6-16,-3 0-2 0,-7 2 6 16,-6 3 6-1,1-5-5-15,-12 7-3 0,-4-2 0 16,-4-3 2-16,-4 5 0 16,-3 0 2-16,-6 0-4 15,-7-2-2-15,0 2-3 16,-9 0 1-16,-7-2 7 15,-3-3 4-15,-5 5-3 16,-5-2-2-16,-4-3 0 16,-1 3 1-16,-4 2-1 15,-2 0-1-15,0 0 1 16,-3 0 1-16,1 7-3 16,-6-2-2-16,0 7 2 15,0 2 2-15,0 14-2 0,0 3 0 16,-3 2 1-16,-2 9 0 15,-1 3-3-15,1 0 2 16,2 9 1-16,-2 0 0 16,5 7 0-16,-2 5 0 15,-1 0-3-15,0 21 0 16,1 0-5-16,-1 0-2 16,-2 5-6-16,5 2-1 15,-3 7 5-15,0-9 3 16,3 2-4-1,0-2-17-15,0-5-1 16,0-4-9-16,0-3 0 0</inkml:trace>
  <inkml:trace contextRef="#ctx0" brushRef="#br0" timeOffset="13330.5915">18108 10074 124 0,'0'-5'49'0,"0"12"-26"0,0-9-25 16,0 2 9-16,0 0-3 15,0 2 0-15,0 5-2 16,-3 7 1-16,1-2-2 16,-3 9-1-16,-3-2 1 0,-3 9-1 15,0 3 2-15,1 4 1 16,-1 5 3-16,1 7-1 0,-1 7 2 15,-2 7-4-15,2 5 0 16,1 9-1-16,-1 10-2 16,1 5-2-16,-1 15 1 15,0 4 1-15,1 3 2 16,2 8-1-16,0 0-1 16,3-7-2-16,-1-7 1 15,4-12 1-15,2 3 2 16,2-10-6-16,1-15 1 15,2-3-63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2-09T15:40:13.9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12917 8435 124 0,'-3'9'49'0,"3"-16"-26"0,-5 0-16 0,5 7 21 16,-3 7-7 0,-2-2-8-16,-3-3-4 15,-2 3-5-15,-1-3 2 0,-2 3 3 16,-3 2-3-16,0 5-1 16,0-3 0-16,0 3 1 15,-2 2 1-15,-1 7 3 16,3-2-5-16,0 2-3 15,3-2-4-15,3 0 1 16,2 2 1-16,2-2 0 16,4-3-3-16,4 3 2 15,4-5 1-15,2-2 0 0,2-5 0 16,3-7 0-16,3 0 0 16,6-7 0-16,-1-5 2 15,0-2 3-15,0 0-2 16,-2-12 0-16,-1 0 3 15,-2-2 1-15,-3-5 1 16,-5 0 2-16,-3-2-1 16,-2-3 2-16,-3 3-2 15,-5-1 0-15,-3-1-3 16,0 4 1-16,-3-2-2 16,-5-3 0-16,-2 3-3 0,2-1-2 15,0-1 1 1,3 2 1-16,2 2 3 15,1 4 2-15,2 3-3 0,3 1-1 16,2 3-1-16,0 4-2 16,3-1 1-16,3 5 1 15,0 7-3-15,-1-5-2 16,3 5 2-16,3 4 0 16,3-1-2-16,0 4 0 15,2 0-14-15,0 7-4 16,0-2-20-16,3 2-7 15,0-3-53 1</inkml:trace>
  <inkml:trace contextRef="#ctx0" brushRef="#br0" timeOffset="1171.9713">13250 8268 96 0,'-5'-12'35'0,"5"12"-18"0,-3-7-2 16,3 7 15-16,0 0-5 0,0-3-2 15,0-1-9-15,0 4-4 16,0 0-5-16,0 0 1 0,3 0 0 16,2 0 0-16,1 0-1 15,4 7-1-15,1 4 0 16,2 4-2-16,0 3-2 16,3 4-2-16,3 3 1 15,-1 4 3-15,-2 6 3 16,0-2-2-16,-3-3-2 15,0 1-9-15,-2 0-5 16,0-10-11-16,-4 0-5 16,1-7-17-1,-2-2-33-15</inkml:trace>
  <inkml:trace contextRef="#ctx0" brushRef="#br0" timeOffset="1441.8223">13491 8209 168 0,'-5'-12'63'0,"2"12"-34"0,-2 0-25 16,2 0 13-16,1 5-4 16,-4 2 2-16,-2 0-6 15,-2 5-1-15,-3-3-4 16,-6 10-1-16,1 7 1 0,-4 2-5 15,1 12 1-15,-3-3 0 16,3 6 0-16,-5-3-3 0,5-3 2 16,2-6-8-16,3-5-4 15,0-7-24-15,8 2-11 16</inkml:trace>
  <inkml:trace contextRef="#ctx0" brushRef="#br0" timeOffset="2103.2431">13843 8383 204 0,'-5'0'77'0,"5"0"-42"0,-3 0-39 0,3 0 13 15,-3 0-7-15,1 0-2 16,-1-3 1-16,0-1-1 0,3 4 0 16,-2-5 2-16,2 3 1 0,0 2 1 15,0-5 0-15,0 5-2 16,0 0 1-16,0-2-2 15,0-3-1-15,0 5-2 16,0 0 1-16,0 0-1 16,0 0 0-16,0 0 4 15,0 0 1-15,0 0-4 16,0 0-1-16,0 0-17 16,0 0-7-16,0 0-53 15,2 0-33 1,4 0 52-16</inkml:trace>
  <inkml:trace contextRef="#ctx0" brushRef="#br0" timeOffset="3632.592">14475 8202 136 0,'-8'4'52'0,"8"-1"-28"0,0 4-17 0,0-7 13 0,0 0-6 16,0 7 2-16,3-2-7 15,0-3-1-15,2 3-4 16,0 2-1-16,3 0 3 0,3 4-1 16,-1 4 0-16,4-1-1 15,2 7 0-15,-1-2 0 16,1 9 2-16,-3 2-5 16,1 6-3-16,-4-8-2 15,1 5 0-15,-1 0-15 16,-2-5-7-16,-2-2-18 15,-4-7-45 1</inkml:trace>
  <inkml:trace contextRef="#ctx0" brushRef="#br0" timeOffset="3889.5139">14772 8148 184 0,'-3'0'68'0,"0"2"-36"0,-2 7-24 0,2-2 18 15,-4 3-9-15,-7 4 1 16,-4 2-7-16,-1 8-1 16,-7 6-6-16,-3 6-3 0,-8 4 0 15,-3 4-4-15,0-1 2 16,-2 9-15-16,0-5-4 15,2-5-19-15,6-2-5 0,4-3-39 16</inkml:trace>
  <inkml:trace contextRef="#ctx0" brushRef="#br0" timeOffset="5767.1643">13168 9829 120 0,'-5'0'46'0,"2"7"-24"0,-7-2-19 15,5 2 10-15,-3 0-6 16,-6 7 1-16,-4 0-3 16,-1 5 0-16,-2-5-3 15,-5 12 5-15,2-5 3 0,0 3-3 16,3-3-2-16,2-2 4 15,3-3 4-15,3-2-3 16,3-2 0-16,4 0-4 16,6-3 1-16,6 3-4 15,2-5-2-15,5 5 0 16,5-3-1-16,4 5-3 16,1-2 0-16,4 0 2 15,2-3 0-15,-3-2 1 16,1 0 0-16,-1-2 0 15,-2-5 0-15,-3 5 4 0,-5-5 5 16,-3-5 4-16,-2-2 4 16,-3 0-3-16,0-5 2 15,-8-2-9-15,-3 2-2 16,-5-4 1-16,0 2 1 16,0-10-3-16,-5 3-1 15,0 2-3-15,0-2-3 16,-1 2-12-16,4-2-5 15,-1 2-22-15,3 3-11 16,3-3-38-16</inkml:trace>
  <inkml:trace contextRef="#ctx0" brushRef="#br0" timeOffset="6516.6642">13425 9728 152 0,'-3'0'57'0,"3"5"-30"0,-2-3-16 16,2 5 15-16,-3 0-8 16,-2 10-3-16,-1-3-4 15,1 2-2-15,-3 10-5 0,-2 5-3 16,2-1 2-16,0 8 0 15,2-3 1-15,1 5-2 0,0 0-2 16,0 0-2-16,2-7-1 16,-2-5 4-16,2 3 1 15,0-8-3-15,1 1-1 16,-1-8-10-16,0-4-3 16,-2-5-10-16,0-7-2 15,0-14-1-15,-3-5 2 16,2-9 6-1,1-5 0-15,2 0 11 16,3-2 6-16,3-3 4 16,2 3 4-16,3 2 4 15,5 5 5-15,6 2 3 0,0 0-3 16,-1 5 2-16,3 7 2 16,0-5 3-16,3 12-11 15,0 2-1-15,0 5-2 0,-3 5-1 16,0 2 1-16,-2 7 0 15,-3 0 1-15,2 0-4 16,-5 5-1-16,-2 0 1 16,-8 2 0-16,-6 5-9 15,0-5-2-15,-2-2 2 16,-6 2 2-16,-5-2 2 16,-5-5 1-16,0 0 2 15,0-7 1-15,0 5 1 0,0-5 2 16,-1 0 1-16,4-2 3 15,2-3-5 1,6 3-1-16,-1-3 0 0,3-2 0 16,3 0-5-16,13 0 1 15,2 0 0 1,3 0-3-16,3 5 2 16,5-3 1-16,6 5 2 15,-1 5-1-15,1 0-1 16,5-3-8-16,-3 5-3 15,0 3-58 1,0-3-55-16,-5-5 38 0</inkml:trace>
  <inkml:trace contextRef="#ctx0" brushRef="#br0" timeOffset="6726.9711">13938 10081 212 0,'-5'-5'79'0,"5"-2"-42"0,0 7-39 15,0 0 17-15,0 0-11 16,0 0-2-16,0 0-21 16,0 0-8-16,0 0-35 15,0 0-12-15,5 7 9 16,3-2 7-16</inkml:trace>
  <inkml:trace contextRef="#ctx0" brushRef="#br0" timeOffset="7641.0704">14539 9822 140 0,'-13'0'55'0,"5"0"-30"0,-3 5-16 16,6-3 14-16,-3-2 0 15,0 5 1-15,-3-3-7 16,-2 5-2-16,0 3-9 16,2-1 3-16,3 3 3 0,0 2-6 15,3 0-1-15,0 0 1 16,0 5 1-16,2 7-1 16,0 0-1-16,1-3-3 15,-1 8-2-15,0-3 1 16,1 0-1-16,-1 3 0 15,0-10 2-15,1 0-12 16,-1-2-3-16,0-7-18 0,1-5-6 16,-1-5-9-16,1-11-1 15,-1-8 3 1,0-4 2-16,3-5 24 16,0-7 25-16,0 5 13 15,0-5 7-15,3 0 3 16,0 5-10-16,2 0-4 15,0 2-3-15,3 0-1 16,5 5-6-16,3-5 3 0,0 7 1 16,3 5 1-16,-1 5 1 15,1 4-4-15,4 5-3 16,1 5-2-16,0-3 0 16,-3 5 0-16,-2 5 1 0,-3-5-2 15,2 7 1-15,-7-2-7 16,-3 2 1-16,-6 0-6 15,-4 0-1-15,-4-2 2 16,-4-3 3-16,-6 3 5 16,0 2 2-16,0 0 2 15,-2-2 2-15,-1 2-3 16,3-2-2-16,-2-10 4 16,-1 5 1-16,3 3 0 15,0-3 1-15,3-5 2 16,3-4 2-16,2-3-1 15,0 3 1-15,2-3 0 16,6 5 1-16,3-5-6 0,2 5-2 16,3 0-2-16,3 5 1 15,2-5-2-15,0 7 2 16,3 0-2-16,0 0-1 16,3 0-2-16,2 0 1 15,-3 5 1-15,1 2 2 16,2-2-6-16,3 2-1 15,-3 0-40-15,0 0-15 16,0 5-41 0</inkml:trace>
  <inkml:trace contextRef="#ctx0" brushRef="#br0" timeOffset="11590.601">11819 8103 92 0,'3'7'35'0,"-1"5"-18"0,6 2-16 0,-3-2 8 16,3 13-3-16,3 8 1 15,0 7-6-15,2 17-3 16,0 9 3-16,0 9 1 16,-2 3-3-16,-1 11 1 15,1 5 0-15,2 12 2 16,3-5-3-16,0 12 0 15,0 7 1-15,2-5 2 16,1 19-1-16,-1 0-1 16,1 5 1-16,-1-5 1 0,9-12-3 15,-6 3 0-15,0-29 1 16,-2-11 0-16,-3-19-18 16,-3-17-5-16,0-16-20 15,-2-19-5-15</inkml:trace>
  <inkml:trace contextRef="#ctx0" brushRef="#br0" timeOffset="12055.1824">12404 7520 76 0,'-3'-14'30'0,"3"14"-16"0,3-8-19 0,2 8 6 16,3-4 3-16,2 4 2 15,6-7-2-15,6 4-1 16,12-1-1-16,11-3 1 15,8 7-2-15,8-3-1 16,5 3-2-16,8 3 1 16,8 4 1-16,5 0 2 0,1 4 1 15,7-3 1-15,5-1 2 16,4-3 3-16,-1-1 0 16,3 1 0-16,2-1-3 15,1 1-1-15,-1 3-6 16,3 1 1-16,0-1 0 15,-5 0 2-15,0 0-1 16,-6 0 2-16,-2-3-13 16,-8-4-3-16,-8 0-18 15,-2-4-6-15,-12 1 0 16,-7-4 0-16</inkml:trace>
  <inkml:trace contextRef="#ctx0" brushRef="#br0" timeOffset="12460.8894">15023 7346 124 0,'8'0'49'0,"-5"-3"-26"0,-1 10-9 0,1-4 17 15,2 1-11-15,1-1-3 16,-1 4-4-16,0 5-1 15,0 2-6-15,1 4-2 0,2 1 0 16,-3 5-2-16,0 9 1 16,0 14 2-16,-2 5 2 15,0 16-3-15,-1 9-3 16,1 13 0-16,0 8 1 0,-1 11-3 16,4 6 0-16,-1 12 1 15,0 12 0-15,1 2 0 16,-1 0 2-16,0 7-1 15,-2-2 2-15,-1-7-4 16,1-3-2-16,0 3 4 16,-1-3 1-16,1-4-7 15,0-3-4-15,2-11-6 16,-2-15-4-16,2 3-14 16,-2-19-4-16,-1-9-35 15</inkml:trace>
  <inkml:trace contextRef="#ctx0" brushRef="#br0" timeOffset="13075.4113">11882 10565 160 0,'45'12'60'0,"-8"-12"-32"0,27 2-28 0,-32 3 13 16,15-5-11-16,14-5-1 16,13 3-1-16,14-5 2 15,7 0-1-15,13-5-1 16,6 5 1-16,0-5-1 0,5 3 0 16,8-3-3-16,0 5 2 15,5-5 1-15,1 5 0 16,-1 5 0-16,3-3 2 15,2 5-1-15,-2 0 2 16,-2 0-4-16,-4 5 0 16,-2-3 1-16,-2 5 0 15,-6-2-5-15,0 2 1 16,-8 5-36 0,-3-5-48-16,-7 0 15 0</inkml:trace>
  <inkml:trace contextRef="#ctx0" brushRef="#br0" timeOffset="18693.2579">6644 4775 112 0,'2'-12'44'0,"9"5"-24"0,7-7-17 16,-7 7 10-16,8-5-6 15,2 5-2-15,5-7-2 16,3-7 0-16,8 7-2 16,0 0 2-16,0-3-2 15,3 10-1-15,0 0 1 0,-3 0-1 16,0 5 2-16,-5 2 3 16,-6 2 2-16,-5 10 3 15,-5-3 1-15,-8 10-1 16,-11 2-1-16,-5 10-3 15,-7 2-1-15,-9 7-8 16,-3-5 0-16,1 0 5 16,-6-2 4-16,3-7-6 0,3-5 1 15,-1-9-3-15,6-5 0 16,2-7 0-16,6-2-2 16,3-10 5-16,4 0 1 15,4-9 2-15,2 2 0 16,2 5 4-16,4-7 3 15,4 7-4-15,1 0 1 16,-1 2-5-16,1 5-2 16,-3 2 2-16,-3 5 2 15,0 5-4-15,-7 9-1 16,-1 7 2-16,-5 3 1 0,-2 4-1 16,-4 5 1-16,-1 2-4 15,-1 3 0-15,-3-3 1 16,3 0 0-16,0-2 0 15,3-2 0-15,3-8-3 16,2-4 2-16,0-7-6 16,5-3 0-16,3-4-2 15,5-5 3-15,3-5 2 16,3-2-1-16,2 0 4 16,0 0 0-16,-2 0 1 15,-1 7 0-15,6 7 2 16,-2 0 1-16,-4 7-1 15,-2 3-2-15,-5-1-2 16,2 5 1-16,0-2 1 0,1-7 2 16,2-5-12-16,2-19-6 15,9-9-31 1,2-12-45-16,5-21 15 16</inkml:trace>
  <inkml:trace contextRef="#ctx0" brushRef="#br0" timeOffset="19413.5422">7329 4580 72 0,'29'-31'30'0,"-24"24"-16"0,1 0-8 0,-4 7 11 16,-2 0-5-16,0 7 1 15,-2 0-2-15,-6 10 1 16,0-1-6-16,2 3-2 0,4 0-4 16,2-5-1-16,5 0-4 15,3-7 1-15,3 0 4 16,5 0 2-16,-1-2 0 15,4 2-2-15,-1-2 7 16,-2-3 3-16,-2 5-5 16,-4-2-3-16,-2 2-1 15,-3 2 1-15,-5 8-1 16,-5-1-1-16,-6 10 3 0,-2 2-2 16,-3 5-1-16,3-2 9 15,0-3 4-15,2-2-4 16,3 0-1-16,3-5-4 15,2-7-3-15,6 0 4 16,2-7 4-16,6 0-5 0,0 0 0 16,-1-2-2-16,-2-3 1 15,-3 3-9-15,-7 9-23 16,-6 7-4 0,-5 3 12-16,-1-1 7 15,-2 8 13-15,-5 4 8 16,5-2 10-16,1-5 4 15,1-2-6-15,9-7-2 16,5-5-3-16,8-2 1 16,3-10-4-16,2-4-2 15,5-17 0-15,6 5-1 16,0-7-5-16,0-3 1 16,0-4-9-16,-6 7-4 15,-5-5-7-15,-2-7 0 0,-6 12 9 16,-5-5 5-16,0 7 7 15,-2 5 4-15,-4 0 4 16,-2 7 2-16,0 2 1 16,-2 3 2-16,-3 4-3 15,-1 5-1-15,1 5 2 16,0 2 3-16,0 5 0 16,-1 2 1-16,4 5-2 15,-1 2-1-15,1 12-5 16,2-2 0-16,5 2-3 15,0 7 0-15,3-5-12 16,3 5-5-16,2-7-49 16,3-9-20-16,6-10-10 15</inkml:trace>
  <inkml:trace contextRef="#ctx0" brushRef="#br0" timeOffset="20206.7631">9036 4728 180 0,'-8'-7'68'0,"8"7"-36"0,0 0-26 0,2 0 15 16,6-5-7-16,-3 5 2 16,3-2-9-16,3-3-4 15,2-2-2-15,3 5-1 0,0-10 2 16,5 5 1-16,0 0 3 16,0 0 1-16,1-5 3 15,-1 5-5-15,-3 0-1 0,1 0-2 16,2 2-2-16,-5 3-2 15,2-3 1-15,-2-2 1 16,-2 7 2-16,-4-2-1 16,1-3-1-16,-3 5 1 15,-3-2 1-15,0 2-1 16,-5 0-1-16,0 0 1 16,0 9-1-16,-5 5 0 15,2 5 0-15,-2 7-3 16,-3 2 2-16,0 12 1 15,0-2 0-15,0-3 0 16,0 5 0-16,0-5 0 16,0-2 2-16,0 0-10 0,1-7-2 15,-1-5-22-15,0-9-6 16,0-10-34 0,0-9-36-16,0-2 38 15</inkml:trace>
  <inkml:trace contextRef="#ctx0" brushRef="#br0" timeOffset="21033.6468">9290 4594 100 0,'0'-12'38'0,"2"5"-20"0,1 0-19 0,-1 7 7 0,1-2 4 16,0-3 4-1,-3 5-3-15,0 0-1 0,0 0 0 16,0 0 1-16,0 7 3 16,-3 0 2-16,0 0-9 15,-2 5 0-15,-3 0 3 0,-2 4-2 16,-1 3 3-16,-2 2-2 16,-8 5 2-16,0 2-6 15,-3 5-1-15,-3 7-2 16,-2-2 1-16,0-3-4 15,3-2 0-15,-1 2 1 16,1-4 2-16,7-10 1 16,1-2 1-1,4-10 0-15,9-9-9 0,8-2-4 16,2-10-4-16,6 0-2 16,2-2 1-16,5-7 3 15,9-5 5-15,-1 0 3 16,6 5 0-16,0 0-1 15,2 2 3-15,6 3 2 16,0-1-2-16,-3 8 0 16,-3-3 3-16,0 5 1 15,-2 0-1-15,-5 2-2 16,-4 3 1-16,-4 2 1 16,-6 2-12-16,-8 8-6 15,-5-1-5-15,-7 3 0 0,-7 2 1 16,-4 12 4-1,-6 2 16-15,0 0 17 16,3 3 12-16,2 2-12 16,4-5-5-16,1 0-3 15,9 3-1-15,2-8-4 16,3 3 4-16,8-7 2 0,0 2-3 16,3-2-2-16,-1-5-2 15,1-2-3-15,-3-3 1 16,0-2-1-16,-5-2-3 15,-6 2 0-15,-8 0-5 16,-2 5-2-16,-3-5 5 16,-5 0 2-16,0 2 3 0,-3 3 2 15,3-5 8 1,2 0 5-16,6 0 2 0,5-9 1 16,3-5-9-16,5-5-3 15,3 5 0-15,2-5 3 16,3-2-2-16,2-2-2 15,1-3-11-15,2 0-4 16,3 0-37-16,11-2-14 16,4-5-22-1</inkml:trace>
  <inkml:trace contextRef="#ctx0" brushRef="#br0" timeOffset="22354.2458">9829 4723 148 0,'-16'10'55'0,"14"-10"-30"0,-1 2-14 15,3-2 18-15,0 0-13 0,0 0-1 16,5 0-3-16,3 0 0 16,0 0-6-16,3 7-2 0,-1-2 0 15,-2 4 0-15,0-2 0 16,-2 10-2-16,-6-3-2 15,-6 14 1-15,-2-2 1 16,-5 2-3-16,0 3 0 16,-11-1-6-16,3 3 0 15,0-7 1-15,2-5 3 16,1-4-7-16,5-3-1 16,2-5 4-16,3-2 1 15,3-2 6-15,2-5 4 16,0 0 3-16,1 2 1 15,2-2-2-15,0 0-1 0,0 5-3 16,0 0-2-16,0 2 1 16,0 0-1-16,-3 2 0 15,0 3 0-15,3 2 0 16,0 0 0-16,0-7-3 16,6-2-15-1,7-10-6-15,6-9-19 16,4-7-47-1,1-5 11-15,3-7 37 16,2-2 25-16,-3-5 57 31,22-40-12-15,-6 7-1-16,-5 5 5 16,-5 9 2-16,2 3 0 15,-7 9 2-15,-1 9-14 0,-5 10-3 16,-5 7-13-16,-5 4-4 15,-9 22-7-15,-4 2 1 16,-1 5 4-16,1 2 2 16,2-5-5-16,5 3 0 15,0 2 1-15,3-7 1 16,0 0 1-16,0 0 2 16,3 3 1-16,-4-8 1 15,1 5-5-15,0 0 1 16,-2 0-2-16,-6 7-4 15,-3 3-1 1,-5-1-3-16,-5 3 1 0,0 2 0 16,-3 3 1-16,0-8 7 15,3 3 2-15,2 2 5 16,3-7 3-16,0-2 0 16,3-5 0-16,2 0 3 15,3 0 3-15,0-7-4 16,3 0-1-16,2 0-6 15,-5 0-3-15,0 0 0 16,3 7-1-16,-3 0-14 16,-3 10-3-16,1-1 2 15,-4 3 1-15,-2 2 9 16,-2 5 4-16,2 0 4 0,0-5 1 16,3 0-2-1,2-2 1-15,3 0-2 0,5-10-1 16,3-2 3-16,5-2 0 15,3-5-1-15,5-12-2 16,1-2-2-16,-1 0-1 16,-3-5-5-16,1 3 0 15,-6-3 2-15,-2-7 3 16,-6 5 0-16,-2 0 1 16,-3 2 6-16,-3 5 5 15,0 2-3-15,1 3 2 16,-1-1-1-16,-2 8 3 15,2 4 4-15,-2 10 1 0,2 2 0 16,-2 0 1 0,-1 5 0-16,1 2 0 0,0 12 0 15,0 0 0-15,2 7-8 16,-5 5-3-16,0 4-5 16,0 3-1-16,3-3-32 15,0 3-13-15,2-10-59 16</inkml:trace>
  <inkml:trace contextRef="#ctx0" brushRef="#br0" timeOffset="23555.0527">11157 4653 200 0,'-5'0'74'0,"8"0"-40"0,2 9-40 16,3-9 14-16,3-2-5 15,2-3 1-15,3-2-5 16,0-5-1-16,2 3 1 16,1-5-2-16,4 0 1 0,-1-3-3 15,-1 3 1-15,-3-7 0 0,-4-5-1 16,-4 7 4-16,-2 5 2 15,-3 0 9-15,-2 7 3 16,-6 7 2-16,-5 12 4 16,1 9-9-16,-4 7-1 15,0 10-7-15,1 4-2 16,-1 3 0-16,1-3 2 16,-1 10-1-16,0-5-1 15,3-5-2-15,1-4 1 16,-1-10-15-16,2-2-4 15,-2-7-6-15,0-5-1 16,-5-5-5-16,-5-4 0 0,-1-10 17 16,1 5 10-16,-1-2 7 15,1 2 2-15,-4 2 2 16,4 3 1-16,-1 2 3 16,-4 7 1-16,1 0 3 15,-1 5 2-15,1 0-7 16,4-3-3-16,2 3-1 15,5-5-1-15,4-7-5 16,7-7-1 0,13 0 1-16,8-14 0 15,5-5 1-15,6-2 0 16,3 0 2-16,2-5-1 16,2-7 2-16,-2 5 0 15,-2 0 1-15,-1 2-2 0,-2 5-2 16,-6 2 1-1,-5 5-1-15,-2 2 0 0,-6 5 0 16,-2 7-3-16,-3 5 0 16,-3 11 2-16,-2 3 2 15,-6 2 0-15,0 5 2 16,1 7-2-16,-1 0 2 16,3 0 0-16,0 0 3 15,0-3-1-15,-3 3 2 16,1-7-4-16,-3 7 0 15,-1-5-1-15,1-2 1 16,-3 0-2-16,0-7 2 16,-3-5-2-16,-2-5-1 0,0 3 1 15,0-5-1-15,0 5 11 16,-3-3 5-16,0-2-2 16,0-2 0-16,3 2-11 15,-1-7-1-15,4 0 0 16,5-5 3-1,7-9 0-15,9-2-5 16,2-3-2-16,6-2-15 16,2-3-4-16,10-4-20 15,4 2-9-15,-1-2-39 16</inkml:trace>
  <inkml:trace contextRef="#ctx0" brushRef="#br0" timeOffset="24082.6737">12076 4700 204 0,'-24'7'77'0,"18"2"-42"0,-17 10-34 0,12-7 14 0,-5 2-6 16,-5 12 2-16,-5 7-4 15,-4 2-2-15,-1 0-2 16,-1 5-5-16,0-7 1 0,11-2-8 16,3-8-4-16,4-11-9 15,6-5-3-15,11-9-1 16,8-10 4-16,2-2 5 16,3-5 6-16,0 5 19 15,2 0 9-15,-2 2-1 16,-3 0 1-16,-2 10-8 15,-3 4-1-15,-3 10 0 0,-2 2 0 16,-3 12-4-16,-3 2-3 16,-2 3 2-16,-1 2 0 15,1-5 1-15,0 0 2 16,2-7-25-16,3-4-12 16,0-8-55-1</inkml:trace>
  <inkml:trace contextRef="#ctx0" brushRef="#br0" timeOffset="24500.8558">12017 5055 160 0,'48'-38'60'0,"-29"29"-32"0,7-17-15 0,-10 19 17 0,5-7-9 16,3-12 1-16,2 5-13 15,1-3-3-15,-3 1-4 16,-3-1 1-16,-5 1 0 0,-3-1-8 16,-5 10-2-16,-3-5-12 15,-5 5-3-15,-3 7 7 16,-2-2 4-16,0-3 2 16,0 7 1-16,-3 3 13 15,2-3 7-15,-2 3 0 16,3-3 1-16,0 5-3 15,0 5 1-15,-1-3-6 0,4 10-1 16,-1 2-2-16,3 7 1 16,0 17-2-16,3 2 2 15,-1 7 2-15,4 2 4 16,-1 3 2-16,0 0 1 16,0-10-6-16,3 10-2 15,0-10-11-15,3-9-5 16,-1-7-25-16,1-17-11 15,5-16-44 1</inkml:trace>
  <inkml:trace contextRef="#ctx0" brushRef="#br0" timeOffset="24683.8813">12412 4620 176 0,'-19'-26'66'0,"16"21"-36"0,-7 3-9 16,7 2 22-16,1 0-8 15,-1 7-3-15,0 5-14 16,1 2-4-16,2 0-8 16,0 0-8-16,0 0-2 0,2 5-29 15,6-5-13-15,8-2-64 16</inkml:trace>
  <inkml:trace contextRef="#ctx0" brushRef="#br0" timeOffset="26212.2031">12922 4460 220 0,'0'7'82'0,"-5"12"-44"0,-3-5-42 0,3 0 13 15,-3 0-21-15,0 0-6 16,0 5-18-16,3-7-5 16,2-3-5-16,6-4 1 15,5-5 25-15,2-5 11 16,11-2 22-16,3 0 12 16,0 0-2-16,-3 0-1 0,0 0-6 15,-2 0 0-15,-3 2-3 16,-6 3 2-16,-2 2-8 15,-8 0 0-15,-2 7 0 0,-4 0-8 16,-12 7-1-16,-3 7-7 16,-6 5-1-16,-2-5 7 15,-8 5 6-15,0 0 10 16,3 2 4-16,2-2-2 16,3-7-1-16,5-5 0 15,3 0 4-15,7 0-4 16,7-7 2-16,7 0-7 15,7-2-1-15,4-5-2 16,13-5 1-16,0-2-6 0,2-2-1 16,3-5-2-16,3-5-2 15,2 0-6-15,-2-9-2 16,-3 0-11-16,-5-3-5 16,-3-2-7-16,-5-7-4 15,-8 0 13-15,-3 5 7 16,-2 2 12-16,-3 7 6 15,-3 5 13-15,-2 7 4 16,-6 7-1-16,-4 2 1 16,1 5 0-16,1 7 2 15,0 5-6-15,0 16 1 16,2 3-4-16,3 4 2 16,0 10-2-16,0 2 2 15,0 0-4-15,3 2 1 0,-3 5-3 16,3-9 2-16,2-10-4 15,1-2-2-15,2-7-11 16,0-12-6-16,2-7-23 16,3-7-8-16,3-2-15 15,3-10-19 1,5 0 28-16,-3-2 52 16,3 7 27-16,-3 7-1 15,-2 7-3-15,-3 7-7 16,0 3 0-16,-3-1 3 15,-8 3 1-15,1 2 1 16,-1 5 2-16,-5-5-10 0,3-7-4 16,5 5-19-16,2-7-5 15,6-3-5 1,0-4-1-16,3 2 8 0,-3 0 6 16,0-2 5-16,0-3 2 15,-6 5-2-15,-2 0 0 16,-2 5 2-16,-14 0 2 15,-3 4 0-15,-5-4 2 16,-5 2 0-16,-8 0 1 16,3-2 11-16,2 2 5 15,0-7-4-15,6-2-1 16,2-3 4-16,6-2 2 0,7-7-6 16,8 0-4-16,6-7-6 15,5-5-4-15,13-7 0 16,3-9-1-16,5 0-3 15,8-5 2-15,5-12 1 16,6 0 2-16,2 3-3 16,3-3-2-16,0-2-1 15,-3 5 3-15,-5 4 0 16,0 10 1-16,-2 4 0 16,-12 10 0-16,-7 7-9 15,-5 9-2-15,-11 5 6 16,-11 5 4-16,-2 9 6 15,0 7 2-15,-3-2 1 16,2 7 2-16,1-5-5 16,0 5-3-16,2 0 1 0,3-5 0 15,3 0 3-15,2 0 3 16,6 3 0-16,-1-3 0 16,-2 0-3-16,5-2-1 15,-2-5-3-15,-3 7 1 16,-3-7-2-16,-7 10 2 15,-6-3-2-15,-3 0-1 16,-2 0-4-16,-3-2-2 16,-3 2-6-16,-2-9-3 15,0 2 4-15,-3-7 4 16,0-2 4-16,3-3 2 16,5-2 7-16,3 0 6 15,3 0 0-15,2 0 3 0,2 0-4 16,6-2-1-16,3-3-2 15,5 5 2-15,2-7-1 16,6 7 2-16,0 0-2 16,5 5 2-16,1-3-8 15,1 5-2-15,6 5-6 16,-2-5-1-16,-1 7-33 16,1-7-13-16,-3 0-62 15</inkml:trace>
  <inkml:trace contextRef="#ctx0" brushRef="#br0" timeOffset="34228.3418">15827 6254 124 0,'16'0'49'0,"-3"0"-26"0,11 0-20 16,-8 0 10-16,5 0-6 15,3 0 1-15,8 0-3 16,2-7 2-16,3 7-4 15,6-4-2-15,-4 1 0 0,6-1 5 16,6 4 6-16,2-8-4 16,2 1 0-16,1 0-2 15,5-2-1-15,2 0-3 16,6 2 1-16,2-3-2 16,3-2 2-16,-5 5-4 15,0 0 0-15,2 3 1 0,3-4 2 16,3 1-1-16,0 5-1 15,0-3-2-15,5 5 1 16,2 0 1-16,4 0 2 16,-1 0-1-16,6 0-1 15,4 0 1-15,-1 5-1 16,2-3 2-16,2-2 3 16,6 5-4-16,-6-3-1 15,4 6 0-15,4-4 0 16,3 3 0-16,3 0 2 0,8 0-1 15,-3 0 2-15,0 1-2 16,0-1 2-16,3 2-4 16,-3-7 0-16,29 5 1 15,-8 5 2-15,-8-5-1 16,-2 0-1-16,-3 5 1 16,-3-5-1-16,-12 2-22 15,-1 3-8-15,-6 0-51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2-09T14:46:57.7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8916 6435 104 0,'11'8'38'0,"-8"-4"-20"0,-1-1-10 0,-2-3 11 0,6 0-7 15,2 0 1 1,0 0-2-16,-1 0 3 0,4 0-5 15,0 0-3-15,2-3-3 16,0-1 2-16,3 4 1 0,5-3 0 16,-2-2-1-16,-1 5-3 15,3 0 1-15,0 0 0 16,1-2 1-16,1-3 0 16,-1 5 0-16,-1 0-2 15,3 0 1-15,-1-2 0 16,4-3 1-16,-1 5-5 15,1 0 1-15,2 0 0 16,3 0 2-16,-1 0-3 16,1 0 0-16,3 5-1 15,-4-5 0-15,1 2 2 0,0-2 2 16,5 0-1-16,-3 0-1 16,1 0 1-16,4 5-1 15,-2-3 0-15,-2-2 0 16,-1 5-3-16,1-2 0 15,-6 4-36-15,-3 0-16 16,1 2-16 0</inkml:trace>
  <inkml:trace contextRef="#ctx0" brushRef="#br0" timeOffset="1187.3545">13250 6407 76 0,'8'-4'30'16,"0"4"-16"-16,5 0-6 0,-5 0 13 0,3 0-10 16,0 0-1-16,4-3-2 15,4-2 0-15,-1 5 0 16,1 0 0-16,2 0-4 16,0 0-3-16,3 0 2 15,0 0 2-15,0 0-2 16,0 0 3-16,5 0 0 0,-3 0 0 15,1 0-1-15,-1 0-1 16,1 0 2-16,2 0-3 16,0 0-2-16,0 5 0 15,0-2 1-15,0-3 1 16,0 4 1-16,3-4-5 16,-3 0-1-16,5 0 1 0,1 0 2 15,-3 0 0-15,-1 0 2 16,-2 0-2-16,3 0-1 15,0 0-2-15,0 0 1 16,-3 3 1-16,2-3 2 16,-1 4-1-16,-1-4-1 15,-3 3-2-15,-2 6-1 16,5-7-25-16,-2 5-9 16,-4 1-27-1</inkml:trace>
  <inkml:trace contextRef="#ctx0" brushRef="#br0" timeOffset="2687.9799">7795 4366 152 0,'-8'-12'57'0,"10"5"-30"0,-2 0-29 0,0 5 11 0,0-3-2 16,-2-2 3-16,-1 2-5 15,-2-2-1-15,-3 5-2 16,-5-3-2-16,-3 3 1 0,-5 4-4 16,-3 3 2-16,-5 9 1 15,-6 0 0-15,3 7 0 16,1 3 2-16,-1-3 1 15,6 7 1-15,2-2-2 16,5-5-2-16,6 5-2 16,8-5 1-16,5-2-1 15,5 2 0-15,3-2 2 16,2 2 0-16,6-7 2 16,3 0 1-16,-1 3-4 0,1-3 1 15,-1 0 2 1,-4 0 3-16,-4 0-4 0,-2 10-1 15,-3-3 2-15,-7 0 1 16,-6-2 3-16,-8 2 3 16,-2 5 0-16,-6-5 2 15,-3 0-6-15,1-2-3 16,2 0-21-16,3-10-8 16,5 3-59-1</inkml:trace>
  <inkml:trace contextRef="#ctx0" brushRef="#br0" timeOffset="3166.6236">7940 4542 156 0,'-5'-2'57'0,"10"-3"-30"0,-10 5-21 16,2 5 15-16,-2-3-9 15,-3 3 1-15,-3 7-8 16,-2 2-1-16,-3 7-2 16,-2 12-4-16,-1 2 1 0,3 5 1 15,3 7 0-15,3 0 0 16,4-7 0-16,6 0 0 0,6-7 0 15,4-5 0-15,3-4 0 16,6-15 2-16,2-4 1 16,3-12 1-16,0-12 2 15,0-2-1-15,-1-12 2 16,-2-2 5-16,-2-10 4 16,-3 3-2-16,-6-8 0 15,-2 13-4-15,-2-1-1 16,-4 3-5-16,-4 4-3 15,-1 10 2-15,-2 2 2 16,-3 5-11-16,0 7-3 16,-5 7-16-16,2 0-4 15,3 7-23-15,3 0-6 16,10 5-23 0</inkml:trace>
  <inkml:trace contextRef="#ctx0" brushRef="#br0" timeOffset="3438.6264">8395 4267 176 0,'-5'-2'68'0,"5"4"-36"0,-5 3-26 15,2 2 15-15,-5 2-7 16,-3 10 2-16,-2 12 0 15,-5-1 2-15,-1 10-10 0,1 5-2 0,-1 4-2 16,3 8-2-16,3-1-2 16,5-9 1-16,3 0-1 15,5 0-14 1,8-7-3-16,5-7-22 0,3 0-8 16,2-7-39-1</inkml:trace>
  <inkml:trace contextRef="#ctx0" brushRef="#br0" timeOffset="3857.2931">8496 4472 180 0,'5'-5'68'0,"11"10"-36"0,0-3-26 15,-8-4 15-15,0 4-9 16,2-2 1-16,1 5-8 16,-1-3-3-16,1 5-1 15,-3 0-1-15,-3 5 2 0,-5 0-1 16,-2 4 2-16,-6 3-4 16,0 7 0-16,-3-5-1 15,3 0-2-15,0 3 3 16,3-8 0-16,5 3-2 15,5 0 2-15,6-5 1 16,7 0 2-16,6 0-1 16,3 0-1-16,2-2 3 0,-3 0 0 15,-2-3 1-15,-5 5 0 16,-4-2 0-16,-7 2 2 16,-5 0-1-16,-8 12 0 15,-6-5-14-15,-5 5-7 16,-5 0-42-1,0-12-59-15,2-7 21 16</inkml:trace>
  <inkml:trace contextRef="#ctx0" brushRef="#br0" timeOffset="4097.0675">8840 4394 172 0,'16'-7'66'0,"-8"7"-36"0,7 7-24 16,-4 0 15-16,0 5 2 16,2 2 3-16,-3 7 0 15,1 10-1-15,-3 4-14 16,-3 5 4-16,-5 5 5 0,-2 4-7 16,-9-2-2-16,-2 7-6 15,-6 0-2-15,-2-2-21 16,-3 2-10-16,-5 0-50 0,3-7-20 15</inkml:trace>
  <inkml:trace contextRef="#ctx0" brushRef="#br0" timeOffset="6319.5639">10242 4660 108 0,'-3'9'41'0,"3"-4"-22"0,0-3-5 0,0-2 15 16,0 5-8-16,-2 2 1 16,-1-2-7-16,0 2 1 15,1 2-9-15,-1 3 0 0,1 9 0 16,-1 0-1-16,0 12-1 15,1-2-1-15,-1 4 2 0,-2-2-1 16,-1 7 0-16,1 2-3 16,-3-2-2-16,0 0-4 15,-2-7-2-15,-1-2-17 16,3-8-8-16,-5-9-89 31,2-9 34-31</inkml:trace>
  <inkml:trace contextRef="#ctx0" brushRef="#br0" timeOffset="6786.0714">10226 4756 112 0,'29'-23'44'0,"-8"11"-24"0,9 0-8 0,-15 10 13 15,9-3 0-15,3 5 0 16,-1 0-10-16,1 0-2 15,-1 7-7-15,-7 0-2 0,-1 0 2 16,-2 10-3-16,-8-3 0 16,-5 0-12-16,-9 5-4 15,-4-3-3-15,-6 3 0 16,-5 0 6-16,-3-5 6 16,-3 0 1-16,4 0 1 15,-1-7 2-15,3 5 2 16,2-5 5-16,1 5 6 15,4-5 6-15,1 0 3 0,2-5-3 16,4 3-1 0,-1 2-2-16,2-2 0 0,4-3-6 15,2 5-4-15,2 0-1 16,4 0-1-16,4 0 2 16,3 5 1-16,3 2 1 15,5 0 0-15,6 5-2 16,-1 0-1-16,3 2-3 15,1 0-2-15,1 3 1 16,-2-1 1-16,-5-6-23 16,-3-3-8-16,-2-5-32 15,-6-4-14-15,3-5-15 16</inkml:trace>
  <inkml:trace contextRef="#ctx0" brushRef="#br0" timeOffset="7221.5946">10919 5055 200 0,'-8'9'74'0,"8"-2"-40"0,-2 5-33 0,-1-5 14 16,-2 7-13-16,-3 3-2 15,0 4-41-15,0-5-15 16,0 3-23-16,3-7-6 15</inkml:trace>
  <inkml:trace contextRef="#ctx0" brushRef="#br0" timeOffset="8210.8123">11427 4707 156 0,'-5'-12'57'0,"5"12"-30"0,0-7-14 0,0 7 19 16,0 0-3-16,0 0 1 16,-3 0-9-16,1 0 0 15,-1 0-12-15,0 5-1 0,1-3 2 16,-1 10-2-16,1 2 1 15,-1 5-5-15,3-3-1 16,-5 10 1-16,2 0 2 16,-2 7-5-16,-1-5-1 0,-2 5-5 15,1-5-1-15,-1 3-15 16,2-10-4-16,1 0-14 16,0-2-3-16,-1-5-37 15,1-2-31 1,2-12 40-16</inkml:trace>
  <inkml:trace contextRef="#ctx0" brushRef="#br0" timeOffset="8631.872">11433 4714 156 0,'18'-19'60'0,"-5"17"-32"0,9-3-17 0,-12 5 18 16,6 0-11-16,3 5 0 15,2-3-8-15,-3 5-2 16,1 0-4-16,-3 0-1 0,-3 10 3 16,-3-8-5-16,-2 5-1 15,-5 3-9-15,-3-8-2 16,-8 5-7-16,-5-7-2 16,-3 0 4-16,-3-2 2 15,1 2 9-15,-1-2 2 16,1-3 9-16,-1 5 6 15,4-2-4-15,1-3 0 16,4-2-2-16,4 7 1 16,4 5-2-1,2 2 4-15,5-2 4 0,3-3-3 16,5 8 2-16,0-3-3 16,3 0 0-16,5 7-8 15,3 5 0-15,-3-5-3 16,3 5 0-16,-3-5-14 15,1-2-4-15,-4 0-56 16,6-5-45 0,-6-7 43-16</inkml:trace>
  <inkml:trace contextRef="#ctx0" brushRef="#br0" timeOffset="9187.2623">11867 4606 200 0,'-6'0'77'0,"6"2"-42"0,0-2-30 15,0 0 19-15,0 7-6 16,-2 0-1-16,-1 0-5 16,0 5 0-16,1 2-7 15,-1 7 1-15,-2 10 1 0,-1 2 1 16,1 2 0-16,-3 5-7 15,6 0 0-15,-4 7-1 16,1-7 0-16,-3 0-3 0,3-5 0 16,-1-9-12-16,-4-5-5 15,2-4-20-15,0-15-10 16,3-14-37 0,-1-9-26-16,4-12 51 15</inkml:trace>
  <inkml:trace contextRef="#ctx0" brushRef="#br0" timeOffset="9547.8258">11856 4681 144 0,'24'-14'55'0,"-8"2"-30"0,5 5-14 0,-11 7 18 15,4 7-8-15,4-2 0 16,1 2-12-16,2 0-5 0,-5 7-3 16,0 0 1-16,-3 0 3 0,-5 3-2 15,-6-8 0-15,-2 5-10 16,-5-2-5-16,-11-5-1 15,-2 5 2-15,-6-3 7 16,-3-2 4-16,1 5 1 16,0-5 2-16,4 7-2 15,7 0-1-15,4 5 3 16,3 0 2-16,5 0 2 16,6-3 3-16,5 3 8 15,5 2 3-15,3-2-4 16,0 0-2-16,0-3-7 0,0-4-3 15,-3-5 0 1,0 5-1-16,0-5-5 0,1 0 1 16,-1 0-5-16,0-5-1 15,3 3-30-15,-3-5-14 16,3 0-49 0</inkml:trace>
  <inkml:trace contextRef="#ctx0" brushRef="#br0" timeOffset="10044.1231">12046 4519 192 0,'-7'-5'71'0,"9"3"-38"0,1-3-32 16,-1 5 14-16,4 0-6 15,-1 0 0-15,6 0-5 16,-1 0-1-16,3 0-1 16,6 0-2-16,2 0 3 0,0 5-4 15,0-3 0-15,-2-2-1 16,-3 7 0-16,-3-7-18 15,-2 5-7-15,-3-3-13 16,0-2-2-16,-3 0-2 16,0 0-23-16,-5 0 18 15,0 0 38-15,0 0 21 16,0 0 24-16,-2 0 11 16,-1 0 1-16,0 0-1 15,1 0-2-15,-1 5 0 16,0-3-9-16,1 5-1 15,-4-2-18-15,1 7-2 0,2-3-2 16,-2 17-9-16,0-5-2 16,-3 10-17-16,3-3-6 15,-1 5-28-15,1-5-10 16,5-2-25-16</inkml:trace>
  <inkml:trace contextRef="#ctx0" brushRef="#br0" timeOffset="10314.1546">12377 4827 152 0,'6'2'57'0,"7"3"-30"0,8-3-18 0,-11 3 14 16,1-5-9-16,2 2-3 16,3-2-9-16,0 5-1 15,3-5-1-15,-4 0-5 0,1 0 1 16,-5 0-130 0,-14 0 51-1</inkml:trace>
  <inkml:trace contextRef="#ctx0" brushRef="#br0" timeOffset="10480.3036">12324 4963 192 0,'6'0'71'0,"4"0"-38"0,6 0-28 0,-8 0 19 16,5 0-11-16,3 0 0 0,3 0-12 15,2-2-3-15,0-3 1 16,5 3-35-16,4-3-14 0,-1 3-36 15</inkml:trace>
  <inkml:trace contextRef="#ctx0" brushRef="#br0" timeOffset="10897.1983">12750 4716 160 0,'16'0'60'0,"-8"0"-32"0,11 0-31 0,-9 0 11 16,1 0-6-16,2-2-2 16,0-3 1-16,0 5-1 15,-2-7 0-15,-3 7 0 0,0-2 0 16,-3-3 6-16,-2 5 6 15,-3-2 5-15,-3-3 2 16,-2 5-6-16,0 0 0 16,-3 5-4-16,-3 2 0 15,3 2-1-15,-2 3 0 16,2 7-4-16,2-3-1 0,1 3 1 16,2 2 2-1,1 5-1-15,2 7 2 16,0-5-6-16,-3-2-1 0,3 2-2 15,0 3 0-15,-5-3-18 16,0-7-9-16,-1 3-27 16,1-8-12-16,0 3-11 15</inkml:trace>
  <inkml:trace contextRef="#ctx0" brushRef="#br0" timeOffset="11110.6575">12639 5177 200 0,'-8'0'77'0,"8"0"-42"0,3 0-28 0,2 0 18 16,3 5-7-1,3-5 0-15,5 2-6 0,2-2 0 16,3 0-7-16,6 0-3 0,-1-2-1 16,1-3-15-16,-1 5-3 15,1-7-20-15,2 5-6 16,2-3-42-1,-2-2-26-15,1 0 49 16</inkml:trace>
  <inkml:trace contextRef="#ctx0" brushRef="#br0" timeOffset="11304.9968">13237 5076 184 0,'5'5'68'0,"1"-5"-36"0,-4 2-26 0,-2-2 15 0,3 5-5 16,-3-3 1-16,0 5-9 16,0 5-5-16,0-5-2 15,-3 7-17-15,-5 0-6 0,3-2-25 16,0 0-7-16</inkml:trace>
  <inkml:trace contextRef="#ctx0" brushRef="#br0" timeOffset="12219.8838">13769 4822 156 0,'-24'-7'57'0,"21"7"-30"0,-10-5-18 0,8 5 14 15,-3 0-7-15,-3 5 1 16,1 0-8-16,-3 2-3 16,-1 2-3-16,1 5-5 0,3 10 1 15,2-3-1-15,2 7 0 16,4 3 4-16,2-3 1 16,5-2-4-16,0-5 1 15,3-2-2-15,0-10-2 16,3-9-11-16,2-14-5 15,3-14-9-15,-3-10-3 0,6-4 13 16,-4-5 6-16,4 2 22 16,-3-4 8-16,-3 4 8 15,0 5 4-15,-2 5-9 16,-3 7-2-16,0 4-1 16,-3 8-2-16,0 4 8 15,-2 7 11 1,0 15-7-16,-3 6-5 15,0 10-2-15,0 7-9 16,-3 2-2-16,3 5-5 16,-3 0-3-16,3-2-3 15,0-3-1-15,3 5-14 16,2-7-6-16,3 0-15 0,0-12-6 16,3-2-5-16,2-12-2 15,0-12-8 1,-2-2-29-16,-1-7 24 15</inkml:trace>
  <inkml:trace contextRef="#ctx0" brushRef="#br0" timeOffset="12550.5206">13967 4848 132 0,'0'2'52'0,"6"10"-28"0,2 7-19 0,0-17 11 16,5 5-3-16,3-7 0 15,0 5-1-15,5-5 0 16,0-5-6-16,3-2 0 0,-1 0 4 15,1-7-2-15,-3 0 3 0,-5 2-2 16,-2-4 2-16,-7-1-2 16,-1 3 2-16,-9 0-2 15,-5 7 2-15,-2 0-6 16,-1 9-3-16,-2 8-1 16,0 4-1-16,-1 2-3 15,1 3 0-15,3 9 2 16,2 5 0-16,2-2 1 15,4-3 0-15,-1 0-3 16,6-2 0-16,2-7-7 16,3-5-4-16,2-7-12 15,6-2-6-15,6-10-23 16,-1-7-43 0,0-2 20-16</inkml:trace>
  <inkml:trace contextRef="#ctx0" brushRef="#br0" timeOffset="12820.5677">14359 4695 176 0,'-5'0'68'0,"2"0"-36"0,0 0-24 0,3 0 18 16,-2 5-9-16,-1-3 1 15,0 3-7-15,1 2-1 16,2 0-6-16,0 12-1 0,0-3 3 15,0 3 1-15,0 2 1 0,2 5-2 16,4 2 1-16,-1 3-6 16,3-3-3-16,0-2-2 15,0 0 0-15,2-5-17 16,1-7-9-16,0-7-13 16,-1-7-6-16,1 0-33 15</inkml:trace>
  <inkml:trace contextRef="#ctx0" brushRef="#br0" timeOffset="13032.6608">14258 4789 212 0,'-10'0'82'0,"7"0"-44"0,3 5-33 0,0-5 19 15,3 2-11-15,2-2 0 16,3 7-7-16,5-7-2 15,3 5-2-15,3-5-6 0,-1 0-2 16,9 0-22-16,-1-5-8 16,1 5-24-1,-4-7-49-15,4 5 21 16</inkml:trace>
  <inkml:trace contextRef="#ctx0" brushRef="#br0" timeOffset="13316.3167">14687 4547 192 0,'0'-5'74'15,"-3"3"-40"-15,1 2-18 0,-1 2 22 0,0-2-7 16,1 5-1-16,-3 7-10 16,-1-3-2-16,1 12-11 15,0 5 0-15,2 7 0 0,0 0-1 16,1 2-1-16,-4 5-3 15,1 5-2-15,5-3-2 16,3-2 1-16,-1 0-10 16,1-2-5-16,0-10-14 15,-1-7-4-15,1-9-13 16,-3-19-56 0,0-12-14-1,0-14 42-15</inkml:trace>
  <inkml:trace contextRef="#ctx0" brushRef="#br0" timeOffset="13734.6679">14629 4615 148 0,'16'-9'55'0,"-8"4"-30"0,5 3-12 0,-5 2 17 16,2 2-2-16,6 3 3 16,0 4-11-16,0 5-2 15,-3-2-10-15,-2 7-3 0,-3-3 1 16,0 3-3-16,-6 2-2 15,-2 3-9-15,-2-8-5 0,-4 3-7 16,-2-5-2-16,1-2 1 16,-1-5 2-16,0 5 9 15,0-5 5-15,0 0 6 16,0-5 4-16,0 5 4 16,0-7 5-16,0 5-4 15,0-5 0-15,0 0 0 16,3 0 1-16,0 0-1 15,2 0-1-15,0 0-1 16,3 0 2-16,6 2-7 16,2 3-2-16,5 0-1 15,3 4 0-15,2 5 0 16,1-2 2-16,2 2-3 16,0 0 0-16,-2-2 1 15,-1 2 2-15,-2-2-8 0,0-3-1 16,-3 3-23-16,0-5-10 15,0 0-54 1</inkml:trace>
  <inkml:trace contextRef="#ctx0" brushRef="#br0" timeOffset="14006.624">15063 4789 200 0,'8'7'74'0,"-3"-2"-40"0,8-5-31 16,-5 2 17-16,3-2-8 15,2 0 1-15,0 0-8 16,0 0-3-16,1 0-1 15,-1 0-4-15,0 0 2 0,-2 0-23 16,-3 0-10-16</inkml:trace>
  <inkml:trace contextRef="#ctx0" brushRef="#br0" timeOffset="14171.33">15081 4848 208 0,'13'2'77'0,"1"3"-42"0,7-5-30 0,-11 0 17 16,1 0-14-16,0 0-4 15,2 0-32-15,0-5-14 16,3 5-49-16,2-2-19 16</inkml:trace>
  <inkml:trace contextRef="#ctx0" brushRef="#br0" timeOffset="14667.1175">15452 4808 132 0,'-6'-5'49'0,"6"-2"-26"0,3 0-18 16,0 5 13-16,-1-3 3 15,4-2 4-15,-1-5-2 16,3 5 0-16,0-7-12 16,2 5 0-16,1-10 2 0,0 0-1 15,-1 0 3-15,1 5-2 16,-1 5 0-16,-2-3-3 0,-2 5 1 15,-1 0-4-15,0 2 1 16,-2 3-5-16,-1-3 0 16,-2 12 5-1,3 0-2-15,-3 0-1 16,0 5 2-16,3 0 0 16,-3 2-1-16,0 7 1 15,0 0-6-15,0 5-1 16,0-5 0-16,0 5 0 15,0-5-3-15,0 5 0 16,0-7-14-16,0 2-6 16,0-2-15-16,0 2-4 15,0-7-34 1,-3 3-52-16,0-3 33 0</inkml:trace>
  <inkml:trace contextRef="#ctx0" brushRef="#br0" timeOffset="14894.2256">15462 5076 144 0,'0'0'55'0,"6"0"-30"0,1 0-10 16,-1 0 18-16,2 0-7 16,5 0-1-16,3 0-10 15,0 0-2-15,0 0-7 16,5 0-4-16,0-5 1 0,0 5-2 15,0 0-1-15,-2 0-6 0,-1-2-4 16,-2 2-25-16,-3-5-10 16,-2 5-41-1</inkml:trace>
  <inkml:trace contextRef="#ctx0" brushRef="#br0" timeOffset="26571.8223">10007 4474 148 0,'-6'5'57'0,"4"2"-30"0,2-5-32 15,-3 5 14-15,-2 0-7 16,-3 5-1-16,0 2 2 16,0 5-2-16,-3 2-1 0,-2 0 1 15,0 5 1-15,-3 7 3 16,0 7 0-16,3 0 0 15,-3 7-1-15,3 0 0 16,2 7 0-16,1 0 0 16,2 10-5-16,2-3 1 0,1 5-2 15,2 4 0 1,6-4 2-16,2-5 0 0,6-2-18 16,5-7-5-16,5-10-46 15</inkml:trace>
  <inkml:trace contextRef="#ctx0" brushRef="#br0" timeOffset="27504.2486">15878 4415 128 0,'-3'5'49'0,"3"-5"-26"0,3 7-20 0,-1-2 10 0,4-3-4 15,-1 10 0-15,3 2 1 16,0 5 4-16,0-3-8 16,2 10 3-16,1 0 2 0,-1 2-2 15,4 5 2-15,-4 7-4 16,1-2 1-16,-3-1-3 16,0 15 0-16,0-5-3 15,-3 7 1-15,-2-2-2 16,-3 2 2-16,-3-2-4 15,0 4 0-15,-2-2-8 0,-3 0-2 16,0 5-32 0,0-5-11-16</inkml:trace>
  <inkml:trace contextRef="#ctx0" brushRef="#br0" timeOffset="30985.4178">17653 4549 188 0,'-3'-7'71'0,"3"7"-38"0,-5 0-21 0,5-2 21 15,0 2-6-15,0-5 1 16,0 5-6-16,0-2-2 15,0-3-11-15,0 5 1 0,0 0 3 0,0 0-1 16,0 0 3-16,0 7-6 16,0 0-1-16,0 5-2 15,0 7-1-15,0 2-3 16,0 12-2-16,3 2 1 16,-3-2-1-16,2 7 0 15,1-12 2-15,-3 5-1 16,0 0 2-16,-3 0-11 15,1-5-2-15,-1-4-11 16,0-8-4-16,-2-4-6 16,0-5-1-16,-3-14-3 15,0-12 2-15,3 3-2 16,2-10 0-16,3-7 16 16,0 5 9-16,3-3 15 15,-1-2 7-15,4-2 1 0,2 9 2 16,5-2-8-16,0 2-2 15,3 5 3-15,0 2 5 16,2 5-1-16,3 2 3 16,3 5-4-16,0 7-1 15,0 0-6-15,-3 0-1 16,0 5-1-16,-5-3-2 16,-3 5-4-16,-2-2-2 15,-6 2-6-15,-5-2-3 16,-5-3 6-16,-6 10 5 15,-5-5 5-15,1 2 2 0,-1 3 7 16,0 0 4-16,3-3-5 16,-1 3-1-16,1 2 0 15,0-2 0-15,2-3-4 16,3 3-3-16,3 0 2 16,0-5 2-16,0 0 0 15,2-5 2-15,3 5-2 16,0-2 2-16,0-5 0 15,3 0 1-15,-1 2 0 16,3-2 2-16,1 0-3 16,-1 5 1-16,0 0-5 15,3 2-2-15,0 0-3 16,3 2 1-16,2-2 1 16,3 5 2-16,-3-5-1 15,0 5-1-15,-2-5-10 0,0 0-4 16,-1 0-44-16,3 7-87 31</inkml:trace>
  <inkml:trace contextRef="#ctx0" brushRef="#br0" timeOffset="31242.9313">18103 4775 200 0,'-3'0'77'0,"3"7"-42"0,0-2-23 0,0-3 21 0,0 5-2 15,0 5 2-15,0-5-14 16,0 7-6-16,0-2-8 16,0 2-4-16,0 0 0 0,0 0-15 15,-2 10-3-15,2-8-18 16,0 3-7-16,0-5-31 15,5-2-47 1,3-5 29-16</inkml:trace>
  <inkml:trace contextRef="#ctx0" brushRef="#br0" timeOffset="31830.0353">18381 4641 212 0,'-6'0'79'0,"6"5"-42"0,0-5-37 0,0 0 16 15,0 0-11-15,0 0-1 16,0 0-33-16,0 0-15 15</inkml:trace>
  <inkml:trace contextRef="#ctx0" brushRef="#br0" timeOffset="32697.9893">18690 4439 176 0,'0'-5'66'0,"0"5"-36"0,0-2-18 15,0 2 21-15,0 0-10 16,0 0-1-16,0 2-9 16,0 3 0-16,0-3-8 15,0 10 4-15,0 2 3 0,0 0-4 16,0 7-2-16,0 5-1 15,0 7-1-15,0 0 0 0,0 7 0 16,0 0-2-16,0 0-2 16,0-7-2-16,-2-5 1 15,-1 0-8-15,0-2-4 16,1-7-9-16,-6-5-1 16,2-7-6-16,-4-9-1 15,2-5-6-15,0-10-3 16,3-4 15-16,2-5 9 15,6-2 9-15,-1 0 6 16,6-10 14-16,0 10 6 16,0 0 3-16,3 2 1 0,2 0-7 15,0 7 0 1,3 3-1-16,3 4 2 0,-1 7-4 16,1 3 2-16,-1 2-5 15,1 0 1-15,2 2-3 16,-5 3 0-16,0 7-5 15,-3-3-3-15,-5 3 0 16,-3 2 1-16,-2 0-14 16,-9 7-5-16,-4-2-11 15,-3 7-3-15,-1-5 10 16,-2-2 7-16,-2 2 4 16,5-7 2-16,-3-2 5 15,0-5 3-15,3 0 5 16,-1-2 2-16,1-5 1 15,0 0 2-15,0-5 4 0,0 5 3 16,2-2 0-16,3-3-1 16,3 5-6-16,-1-5-2 15,9 3 0 1,2 2 0-16,3 0 0 16,6 2-2-16,1 3-1 15,7 2-1-15,1 0 0 16,1 0 0-16,3 5 0 15,2-5-2-15,-5 5 1 16,-1-3 0-16,-1-2 1 16,-4 0-5-16,1-2-1 15,-4 2-4-15,1 0 1 0,0-7-26 16,-8 7-9-16,-3 0-44 16,1 0-47-1,-1 0 40-15</inkml:trace>
  <inkml:trace contextRef="#ctx0" brushRef="#br0" timeOffset="33238.301">19172 4756 184 0,'-3'0'68'0,"3"5"-36"0,5-5-26 0,-2 2 15 15,0 3-2-15,2 2 3 16,0 0-6-16,1 0-1 16,-1 0-9-16,0 0-2 0,3-2 0 15,-3 2-2-15,1 0-2 16,-4 0 1-16,-2 0-1 0,-2 0 0 16,-4 10 0-16,-2-8 0 15,-2 5 0-15,-3 0 0 16,-1 3 0-16,1-8 4 15,0 3 5-15,2-5-5 16,3 5 0-16,0-5 0 16,3 0 0-16,3-5-2 15,2 5 1-15,5-2 0 16,3-3 1-16,2 3-2 16,4-5 1-16,1-5-4 15,1 3 0-15,5-5-26 16,3-5-11-16,3-2-36 15,-1 2-56 1,3-2 30-16</inkml:trace>
  <inkml:trace contextRef="#ctx0" brushRef="#br0" timeOffset="34017.8453">20066 4434 108 0,'-11'-7'44'0,"19"7"-24"0,-13-2-8 0,2 2 16 16,1 0-7-16,-4 0-2 16,-1 2-7-16,-4-2-2 15,-2 7-6-15,-3-2 6 0,0 4 3 0,-3 5 0 16,-2 3 2-16,3-1-2 15,-3 3 0-15,-1 2-5 16,9 3-3-16,3-8 0 16,-1 10-1-16,0-5-2 15,4 10-2-15,-1-10 1 16,5 7-1-16,0-2 2 16,9 2 3-16,-1-9-2 15,8-5-2-15,-2 0-3 16,5-9 1-16,-3 2-8 15,8-7-4-15,-5 5-11 0,2-5-5 16,-2 0-61 0,-3-5-31-16,1-2 60 15</inkml:trace>
  <inkml:trace contextRef="#ctx0" brushRef="#br0" timeOffset="34232.0098">19854 4721 212 0,'0'-5'82'0,"0"5"-44"0,14 0-38 0,-12 0 18 15,4 0-12-15,-1 0-1 16,5 0-10-16,-2-2-2 16,8-3 4-16,-3-2-17 0,9 0-3 0,-7 0-13 15,15 0-5-15,-7-5-20 16,9 3-20-1,24-10 33-15</inkml:trace>
  <inkml:trace contextRef="#ctx0" brushRef="#br0" timeOffset="34724.3565">20659 4399 184 0,'-35'2'68'0,"25"3"-36"0,-11 2-29 0,13-5 15 15,-6 8-7-15,-4-1-1 16,-3-2-6-16,2 7-3 16,1 5 0-16,2-5-4 0,3 5 2 15,5-5-1-15,2 5 0 16,6-5 6-16,6 0 5 16,-1 0-1-16,8 5 1 15,-2-5-3-15,5 0 1 16,-3 3-2-16,3-3 0 0,0-5-3 15,-3 8 1-15,0-8-2 16,-2 5 2-16,-3-2-4 16,-3 2 0-16,-3-2-4 15,-4-3-1-15,-1 3-2 16,-7 2 2-16,2 0-7 16,-6 5-2-16,4-5-5 15,-3 0-3-15,2-7-29 16,6-2-45-1,-1-5 19-15</inkml:trace>
  <inkml:trace contextRef="#ctx0" brushRef="#br0" timeOffset="35054.0283">20743 4653 108 0,'27'-38'44'0,"-27"38"-24"0,21-14-6 0,-13 12 17 15,0-3-4-15,-3-2 1 16,0 7-6-16,-5 0-4 15,0 0-10-15,-5 7-3 0,0 0 1 16,2 0-5-16,-5 12-1 16,3-5 0-16,0 7 2 15,5-7-1-15,0 5 2 16,0 0-2-16,8-5-1 16,-3 0 5-16,5-9 4 15,1-3-1-15,5-9 1 0,-3 0-3 16,3-14 1-16,5-12 0 15,-5 0 3-15,0 0-7 16,-5 5-4-16,-4 2 0 16,-1 0 0-16,-6 10-17 15,-3-1-8-15,-7 8-44 16,-6 4-52 0,0 12 28-16</inkml:trace>
  <inkml:trace contextRef="#ctx0" brushRef="#br0" timeOffset="35387.3296">21169 4455 196 0,'-8'12'74'0,"6"-7"-40"0,-6-3-29 0,5 10 17 16,-2-3-6-16,-3 3 3 15,-3 2-8-15,1 7-4 16,4-2-4-16,1-5 4 0,0 10 3 16,2-8-3-16,3 10 1 15,0-5-5-15,3 5-2 16,0-5-7-16,2-2-4 15,0 0-19-15,3-10-6 0,0 3-39 16,5-12-46 0,-2 0 34-16</inkml:trace>
  <inkml:trace contextRef="#ctx0" brushRef="#br0" timeOffset="35744.7265">21304 4488 176 0,'16'-16'68'0,"-11"11"-36"0,6 5-26 16,-6-5 15-16,3 5-9 15,0 0 1-15,3 5-6 16,-3 2-2-16,0 0-2 0,-3 0-5 0,-5 5 1 16,0 2-1-16,0 0 0 15,-3 0 2-15,1-2 0 16,-1-5 0-16,0 7 2 15,1-2-1-15,2 2 2 16,0-7 2-16,2 7 4 16,1-7 2-16,5 5 1 15,-3 0-4-15,3-3 0 16,0 3-5-16,-3 0-2 16,1-3 0-16,-6 5-1 15,0-2-9-15,-6 7-2 16,4-10-7-16,-9 3-4 15,3 0-17-15,-5-5-5 16,2-5-39-16</inkml:trace>
  <inkml:trace contextRef="#ctx0" brushRef="#br0" timeOffset="36000.6206">21579 4425 212 0,'22'-5'79'0,"-12"5"-42"0,6 0-30 16,-11 0 20-16,6 7-7 16,-3-2 0-16,0 11-5 15,8 3-1-15,-8 2-8 16,0 5-2-16,-6 0 0 0,1-5 2 0,-6 7 3 16,3-2-4-16,-8 7-1 15,0-7-9-15,-2 7-2 16,-1-5-25-16,-5 0-11 15,3-2-58 1,-3 0-40-16,3-5 59 16</inkml:trace>
  <inkml:trace contextRef="#ctx0" brushRef="#br0" timeOffset="36135.5798">21659 4949 132 0,'5'0'52'16,"-5"-2"-28"-16,0-3-85 0,-5 5-17 0</inkml:trace>
  <inkml:trace contextRef="#ctx0" brushRef="#br0" timeOffset="42275.1089">11361 5384 124 0,'0'-2'49'0,"3"4"-26"0,-14-2-18 16,14 0 11-16,-6 0-5 15,6 0-1-15,-3 0-6 16,0 0-1-16,3 0-1 16,-1 0-4-16,4 0 1 0,1 0 1 15,1 0 0-15,0 0-3 16,3 5 2-16,-1-3 1 16,4-2 0-16,-1 7 0 0,3-7 0 15,2 5 0-15,1-5 0 16,2 0 0-16,5 0 2 15,4 0-1-15,-1 0-1 16,0-5-2-16,10 5 1 16,-1-2 1-16,1-3 0 15,4-2 0-15,4 5 0 16,1-3-3-16,-1-2 2 16,1 0 1-16,8 2 2 15,-1-2-1-15,3 7-1 16,6-2 1-16,-3-3-1 15,-3 5 0-15,11 0 2 16,-3 0-8-16,3 0-1 0,2-2-36 16,-2-3-36-1,-8 5 19-15</inkml:trace>
  <inkml:trace contextRef="#ctx0" brushRef="#br0" timeOffset="58219.6164">1561 8383 168 0,'-8'-7'63'0,"8"7"-34"0,0-5-30 0,0 5 12 16,-3 0-10-16,3 0 0 16,-7 5-1-16,-1-5 0 15,-3 4 0-15,-5-1 0 0,0 4 0 0,3 0 2 16,-5 0 1-16,2 5 3 15,0 2 1-15,3 0-6 16,-6 0 0-16,3 5-1 16,6 2 0-16,-6 12-3 15,5 0 0-15,1 5 2 16,-4-3 0-16,4 17 3 16,-1-3 1-16,3-2-4 15,-2 12-1-15,4 0 1 16,4-3 2-16,-1 17 2 15,-2-5 1-15,2 5-2 16,3 0-2-16,0-5-2 16,0 5 1-16,0 0 1 15,8 0 0-15,-5-5 2 0,-3 0 1 16,8-2 1-16,-6 12 0 16,6-8-5-16,0 10 1 15,0 5-2-15,3-3 0 16,-1 3 4-16,6-3 3 15,3-2-2-15,-4-5-2 16,-1 5-5-16,4-2 0 16,-2-5 2-16,3-3 1 15,-3 3 1-15,2-2 2 16,-7-8-1-16,4 8 2 0,-4-3-2 16,-3 0-1-1,3-2 1-15,-1 2-1 0,-2-2 2 16,0 2 1-16,0-2-4 15,0 0 1-15,-5 9 0 16,-1 3 0-16,-2-7-3 16,0 6 2-16,0-4 1 15,-2-2 2-15,-1-1-1 16,-5-2-1-16,0 8 1 16,-3-3-1-16,6 4 0 15,3-2 2-15,-4 5-3 16,4 3-2-16,-1-10-1 15,3 0 0-15,0-8 0 16,0 1 3-16,0-12 0 16,3-7 3-16,5-7-3 0,-1-4-2 15,1-3-3-15,-2 0-1 16,7-12-1-16,-2-2 2 16,-4-3-3-16,12 0-1 15,-1-6-35 1,4 2-39-16,9-5 17 15</inkml:trace>
  <inkml:trace contextRef="#ctx0" brushRef="#br0" timeOffset="59630.5715">18105 8362 204 0,'-5'-12'77'0,"10"10"-42"0,3-3-39 0,0 5 13 0,0-3-5 16,0-1 0-16,3 4-5 16,2 0-1-16,0 0 1 15,6 0 0-15,2 7 3 0,-3 0-1 16,-2 0-1-16,0 5-2 16,-3 9 1-16,1 5 1 15,-4 2 0-15,1-2 0 16,-3 14 2-16,0 0-1 15,0 7 2-15,-3 14-2 16,0 0-1-16,-2 12 1 16,-3 7-1-16,0 12 0 15,-3-3 0-15,1 3 0 16,-1 2 2-16,0 7-3 16,1 5 0-16,-1-5-1 0,0 19 0 15,1-12 0-15,-1 12 0 16,0 0 2-16,-2 2 0 15,2-2 2-15,-2-7 1 16,3 7-4-16,-1-7 1 16,-5-5 0-16,8 5 2 15,0 2-1-15,0 0-1 16,0-2-2-16,0 7 1 16,0 3-1-16,0-3 0 15,-3 32-5-15,3-13-3 16,0-17 3-16,-2-9 4 15,-1 3 0-15,-5-18-1 0,0-1 3 16,3-5 2-16,-8-12 0 16,5 2 2-16,2-9 2 15,1-7 2-15,0 2-3 16,-3-5-1-16,0-9-1 16,0-7-2-16,0 0 1 15,0-4 1-15,-2-3-1 16,-1-7 2-16,-2-5-4 15,2 2 0-15,-2-8-15 16,-6-8-4-16,4-2-63 16</inkml:trace>
  <inkml:trace contextRef="#ctx0" brushRef="#br0" timeOffset="167482.5678">2749 8072 72 0,'-11'3'27'0,"11"1"-14"0,-5 3-11 0,3-4 9 16,2 2-3-16,-6-3 3 15,-2 5-2-15,3-2 2 16,-6 2-6-16,3 0-1 15,1 4 0-15,-1 6 2 16,0 2-1-16,-3 2 2 0,3 2-4 16,-2 1 0-16,-1 9-3 15,3 0-1-15,-5 7 3 16,2 0 3-16,1 0-4 16,-1 7-3-16,0 0 1 15,4 5 2-15,-1-5 0 16,-3 7-3-16,3 0 1 0,0 5 3 15,3 2 1-15,0 0-4 16,5 0-1-16,-6 5 1 16,4 2 0-16,2 5-2 15,-8 0 2-15,5 0 1 16,-2 2 2-16,5-2-3 16,0 12-2-16,0-3 4 15,0 0 3-15,0 3-3 16,0-3-1-16,5 3-2 0,-5-3 0 15,0-2 4-15,0 5 3 16,0-3 0-16,0-2 0 16,0 0-6-16,0 7 1 15,0-5 0-15,0 5 0 16,0 17 0-16,-5-10 2 16,5 0-1-16,-3-5-1 15,-5-2-2-15,6 1 1 16,-1-1-4-16,0 0 1 15,1 0 0-15,2 0-1 16,0-3 1-16,0 6 0 0,2-3-2 16,4 0 1-16,-1-7 1 15,0-7-1-15,3-1 1 16,-5 4 3-16,5-10 0 16,-6 6 3-16,4-3-1 15,-4-3 2-15,3-8-2 16,1 6-1-16,-1-5-2 15,3-5-1-15,-5 4 2 16,5-3 2-16,-8-8 0 16,2 4-1-16,4-8-2 15,-6 8 1-15,2-8 1 16,-2-3 2-16,3-7-1 16,-3 0-1-16,2 7 1 15,1-7-1-15,0-12 0 0,2 0 0 16,-2 0-3-1,2 3 2-15,0-8 3 0,3 10 1 16,0-12-4-16,0 9 1 16,0-8 0-16,0-1 0 15,3 7-3-15,-1-7 2 16,1 5 3-16,2 0 1 16,0-5-4-16,3 5-1 15,0-5 3-15,-3-5 1 16,6 3-3-16,-3 2-1 15,-1-9-2 1,4 2 3-16,2-5 2 16,3 3-2-16,-6-5 0 0,1 0 3 15,-3-5 1-15,5 3-4 16,0-3 1-16,0-2-2 16,1 0 0-16,-1 0 0 15,2-12 0-15,4 3 2 16,-1-8 0-16,-4 10 0 15,-4-7 0-15,1-5 0 16,-4 0 2-16,1 5 1 16,-2-5 1-16,-1-2-5 15,-5 2-1-15,0-7 3 16,2 2 1-16,-7 1-3 16,2-13 1-16,1 6-2 15,-1 4 0-15,-5-2 2 16,2-5 0-16,-2 7 0 15,0-14 2-15,0 4-3 16,0-1 0-16,0-6-1 0,0-6 0 16,0 6 2-16,0-1 0 15,0-10 2-15,6 6 1 16,-4-6-1-16,4-2-2 16,-1-5-2-16,0 6-1 15,3-6 2-15,-3 2 0 16,1-14 1-16,2 0 2 15,-3-2-1-15,0-2 2 16,3 1-2-16,-2-4-1 16,1 3 1-16,1 4-1 15,0 0 0-15,0 0 0 16,0 4-3-16,-5 3 2 16,0 5 1-16,-1 0 2 0,-2-3-1 15,0-4-1-15,-2 7 1 16,-1-5 1-16,0 5 1 15,3-5 1-15,-5 0-7 16,2 0 0-16,3 0 3 16,0 0 2-16,3-2 0 15,2 2-2-15,-2-7 1 16,2-2-1-16,6 2-3 16,-3-7 2-16,-3 0-1 15,3 2 0-15,0 8 4 16,0 4 1-16,0-5 1 0,0 5 2 15,-3-2-5-15,3 0-1 16,-3 2 0-16,-2 0 2 16,-1 0-1-1,1 0-1-15,0-2-2 0,-1 2 1 16,4 0 1-16,-6 5 0 16,2 0 0-16,4-5 2 15,-6 7-1-15,5 0-1 16,0 10 1-16,-2-6 1 15,2 6-3-15,-5 9 0 16,0 5 1-16,-8-10 2 16,6 12-1-16,-1 0 2 15,0 7-4-15,1 5-2 16,-1-5 2-16,0 7 0 0,3 5 1 16,0 0 2-16,-2-5-1 15,2 0 2-15,-6 5-2 16,4 2-1-16,-1 5 1 15,0 0-1-15,-2 0 4 16,0 2 2-16,-3 2 0 16,0-1-1-16,3 4-3 15,-9-5-2-15,4 5 1 16,-1 0-1-16,1 0 0 0,-1 0 0 16,3-5 0-16,-5 2 0 15,2 3 2-15,-2 3-1 16,0-3 2-16,0 4-2 15,-6 6 2-15,3 1-2 16,0 3 2-16,1 3-2 0,-1 2-1 16,0 2 1-16,-3 0-1 15,1 5-3-15,-9 6 0 16,4 1 2-16,1-2 0 16,4 2 3-16,-9 0 1 15,4 2-8-15,1 2-2 16,-4 10-25-1,-6 0-40-15,0 7 9 16</inkml:trace>
  <inkml:trace contextRef="#ctx0" brushRef="#br0" timeOffset="179598.9071">2815 13402 76 0,'-2'0'30'15,"2"0"-16"-15,2 0-17 0,-2 0 6 0,0 0 3 16,0 0 4-16,5 2 1 16,-5-2 3-16,8 9-3 15,-5-6-1-15,0 4-6 16,5 5-1-16,0-3-1 16,2 3-2-16,-2 2-2 15,0-7-1-15,0 5-3 16,-5-10 1-16,2 10-43 0,-2-8-21 15</inkml:trace>
  <inkml:trace contextRef="#ctx0" brushRef="#br0" timeOffset="193519.6189">2723 7451 156 0,'8'0'57'0,"-6"0"-30"0,3 0-18 16,6 0 16-16,-3 0-8 15,0 0 1-15,2 3-11 16,1 2-2-16,0-5-3 0,5 2-2 16,-1 3 3-16,4-1-2 15,-6-1-1-15,3 1-2 0,0-1 1 16,-8 4-1-16,2-3 0 15,-7-1-18-15,-3 4-9 16,-3 2-34 0,-12 1-34-16,4-3 33 15</inkml:trace>
  <inkml:trace contextRef="#ctx0" brushRef="#br0" timeOffset="194415.9553">2696 7687 156 0,'-21'21'60'0,"13"-14"-32"0,-5 5-17 0,10-8 18 0,0 3-17 15,3-4-6-15,0 4-7 16,3-7 0-16,5 4 1 16,8-8 2-16,2 1 1 0,1-8-1 15,2 1 1-15,6-6 0 16,7 2 3-16,-8-7-1 16,1-1 2-16,-1-1-4 15,-2 6-2-15,-3-1 0 16,-2 3-1-16,-11 4-5 15,2 4-1-15,-7 0 0 16,2 7 4-16,-10 0 1 16,2 4 3-16,-7 10 1 15,2 8 1-15,-5-1 0 16,-9 5 0-16,-1 7-2 0,-1 7-2 16,0-5-2-16,3-2 1 15,0 0 1-15,0 0 2 16,5-8-1-16,2-8-1 15,1-5-6-15,11-5-1 16,2-7-4-16,8-7 0 16,-1-7 3-16,4-1 3 15,5-8 5-15,2 2 4 16,1 0 3-16,7-1 3 16,-2-1-5-16,3 6-1 15,-1-1-2-15,1-1-2 16,-4 5 3-16,-1 0 2 15,-7 2 0-15,-1 5 0 0,-1 4-3 16,-5 10 5 0,-6 1 1-16,-2 6-5 15,-2 0-1-15,-3 0 1 16,-3 12 0-16,-3-5-4 16,-2 5 1-16,0 0 0 15,-1 0 0-15,-7 2 0 16,-3-2 0-16,1 7-3 15,-4-5 2-15,6 2-4 16,-6-1-1-16,4-8 0 16,1-7 4-16,-1 0-1 15,2-2 1-15,5-8 4 16,2-1 1-16,6-3-4 16,1 0 1-16,-1-3 0 15,5-8 2-15,8-1-3 16,3-2 0-16,0 0-1 0,3 0 0 15,2-1 2-15,0-3 0 16,3 4 2-16,-3-1 1 16,0-1-1-16,-2 7 1 15,0-3 2-15,5 2 2 16,-1 3-1-16,-4 3-1 16,2 4-1-16,0 0 2 15,1 7-1-15,-1 0 2 16,5 0-2-16,-4 7 0 15,4-2-1-15,3-1 2 16,-2 6-3-16,-1-5-2 16,1 2-5-16,7 0-2 0,3-2-24 15,1-5-10-15,1 0-63 16</inkml:trace>
  <inkml:trace contextRef="#ctx0" brushRef="#br0" timeOffset="211203.4798">23540 9841 176 0,'-3'0'66'0,"6"0"-36"0,-3 0-29 0,0 0 14 16,0 0-4-16,0 2 3 15,0 3-1-15,0 2 0 16,0-2-7-16,5 2-2 0,1 0 2 16,-1 0-3-16,3 0-2 15,0 0-3-15,-3 0 1 16,3-2-4-16,3-3 1 16,-6 3-20-16,-3-3-9 15,-2-2-45 1</inkml:trace>
  <inkml:trace contextRef="#ctx0" brushRef="#br0" timeOffset="211453.9211">23352 10097 148 0,'-10'5'57'0,"15"-5"-30"0,0-5-29 16,0 5 9-16,3-7-3 15,6 5 0-15,1-5 4 16,7 0 5-16,4 2-7 16,-2-7 1-16,-3 3 3 0,6-5-6 15,-9-3-2-15,6 10-6 16,-8-2-2-16,-3 2-19 16,-5 2-9-16,-5-2-18 15,-3 2-24-15,0 3 20 16</inkml:trace>
  <inkml:trace contextRef="#ctx0" brushRef="#br0" timeOffset="211667.8761">23540 10001 160 0,'-3'2'60'0,"3"-2"-32"0,0 19-15 0,0-14 17 16,0 2-4-16,0 0-1 16,0 0 0-16,-5 2 1 15,2 3-14-15,-5 0 6 0,1 2 5 16,-7 5-8-16,-2 2-3 15,1 0-7-15,-4 0-2 0,8-2-3 16,-4 2-3 0,7-7-25-16,-3 3-11 0,3-10-33 15,3-5-12-15,5-9-9 16</inkml:trace>
  <inkml:trace contextRef="#ctx0" brushRef="#br0" timeOffset="212056.1358">23577 10083 188 0,'24'-2'71'0,"-14"-3"-38"0,9 5-30 16,-8 0 15-16,-4 0-14 16,1 0-4-16,3 5-5 15,-6-5-2-15,-2 2 4 16,2-2-21-16,-5 0-6 0,3 5-9 16,-3-5-15-16,0 2 16 15,0-2 34 1,0 0 16-16,0 5 16 0,0-3 8 15,-3-2-10-15,3 0-6 16,0 0 0-16,-5 5 1 16,5-5-11-16,0 7-1 0,-3-2 1 15,-2-3 0-15,5 5 2 16,-5 0 0-16,-3 5 2 16,0 2-1-16,-3 0 2 15,-2-2-6-15,2 2-1 16,-4 0-4-16,4 0-1 15,-15 5-3-15,4 2-3 16,-1-2 4-16,-4 7 1 0,9 0 0 16,-4-3-2-16,-1 3-6 15,1-5-1-15,-1-2-21 16,1 0-7-16,-1-12-48 16</inkml:trace>
  <inkml:trace contextRef="#ctx0" brushRef="#br0" timeOffset="212311.138">23387 10224 200 0,'10'-2'77'0,"3"2"-42"0,1-5-34 16,-9 5 14-16,3 0-10 16,5 0-3-16,-2 5-1 0,4-3 1 15,4 3-1 1,-8-3 6-16,4 5 3 0,4 3 1 15,-3-1 1-15,0 3-4 0,2-3 0 16,3 3-3-16,-2 2 0 16,7-2-6-16,1-3-1 15,-3 3-8-15,5-5-2 16,-3-2-28-16,-5-5-14 16,16-5-38-1</inkml:trace>
  <inkml:trace contextRef="#ctx0" brushRef="#br0" timeOffset="215072.9239">23342 10848 144 0,'0'0'55'0,"5"0"-30"0,-3 4-21 0,-2-4 15 16,3 0-5-16,-3 5 0 15,5-3-4-15,-2 3-1 16,-3-3-5-16,0 5-1 0,0 5 3 15,0 0-3-15,0 4-2 16,0 3 0-16,-3 2-1 16,-2 5 0-16,2 2 2 15,-4 5-8-15,4 0-1 16,-5 0-9-16,0-5-5 16,0-2-9-16,5-5-4 0,-2-9-30 15</inkml:trace>
  <inkml:trace contextRef="#ctx0" brushRef="#br0" timeOffset="215508.4057">23450 10723 140 0,'5'-12'52'0,"-2"7"-28"0,0 3-28 16,5-3 34 0,-1 5 2-1,4 0-7-15,-3 0-13 0,3 0-6 16,-6 5 0-16,-2-3-1 0,4 3 2 16,-7-3-2-16,6 8 0 15,-6-3-1-15,-6 2 0 16,6 10-2-16,-2 0 1 15,-3-3-4-15,5 10 0 16,-3-7 1-16,-5 9 0 16,0-2 2-16,0 2 1 15,5-2-4-15,-5 0 1 16,6 2 0-16,-3 3 0 16,-3-8-7-16,5 3-3 15,-5 0-5-15,5 2-4 16,-2-4 2-16,2-8 2 0,1 3 0 15,-3-5 0-15,5-7-28 16,-3-2-40 0,-2-12 15-16</inkml:trace>
  <inkml:trace contextRef="#ctx0" brushRef="#br0" timeOffset="215871.9622">23360 10946 96 0,'-3'0'35'0,"3"7"-18"0,0-7 0 16,3 0 16-16,2 0-4 16,1-2 0-16,-1-3-12 0,3 5-5 15,0-7-7-15,-3 5-6 0,3-3 0 16,0 5-1-16,-5-5 0 15,2 5-9-15,-5 0-3 16,0 0 0-16,-5 5 1 16,5 7 3-16,-6-3 1 15,1 3 8-15,-3-2 2 16,5 1 1-16,1-4-2 16,-3-2 1-16,5-3-1 0,0-2 2 15,5 5 1-15,0-10-4 16,3 5-1-16,0 0-19 15,0-7-46 1,0 0-4-16</inkml:trace>
  <inkml:trace contextRef="#ctx0" brushRef="#br0" timeOffset="216799.8944">23641 10751 116 0,'-11'7'46'0,"8"-7"-24"0,-2 3-26 15,5-3 19 1,5 9 1-16,-2-9 7 0,5 0 6 16,0-5-14-16,2 5-6 15,1-4-5-15,2 1-6 0,-2-4 1 16,-1 2 1-16,6 3 2 15,-5-3-1-15,-3-2 2 16,-6 5-2-16,4-5-1 16,-4 2 1-16,-2-2-1 15,0 2 0-15,-2 5 2 16,-4-2 5-16,-2 2 6 16,6 0-5-16,-1 2-2 15,-2-2-1-15,5 5-1 16,-3 2-2-16,-2 0 1 0,2 0-2 15,1 7-1-15,-4-2 1 16,4 7 1-16,-4-3-1 16,-1-4 2-16,-4 2-11 15,0 0-4-15,1-7-1 16,-3 5 0-16,2 0 5 16,3-5 5-16,3-5 0 15,-1 5-1-15,4-2 3 16,2-5 0-16,0 0 3 15,2 0 1-15,9 0 1 16,-3 0 2-16,3 0-3 16,2-5 0-16,-3 5-3 15,-2-2-1-15,3 2 1 16,-3-5 2-16,0 5 1 16,-6 0 1-16,6 0-2 0,-5 0 1 15,-6 0 2 1,1-2-2-16,-4 4-2 15,6-2 0-15,-2 7-1 16,-4-7 0-16,4 8 2 16,-3 1-1-16,-1-2 2 15,-2 0-2-15,0 2-1 16,0 3 5-16,-2 2 1 16,-1 0-2-16,3-2-1 15,0 2 1-15,0-2 0 0,0-3-2 16,6 3 1-16,-3-5-2 15,5 0-1-15,0 0 1 16,0 0-1-16,5-7 2 16,-3 5 1-16,6-5-4 15,-2-5-1-15,-1 5-2 16,0-2 0-16,-2-3-11 16,5-2-2-16,-5 5-1 15,4-3 3-15,-1 3 4 16,-4-3 5-16,-2 5 1 15,6-4 3-15,-4 1 3 16,1 3 2-16,-3 0-4 16,8 0-1-16,-8 0 1 15,8 0 0-15,-5 0-21 16</inkml:trace>
  <inkml:trace contextRef="#ctx0" brushRef="#br0" timeOffset="217175.0465">23765 10873 116 0,'8'0'46'0,"0"0"-24"0,2 0-6 0,-2 5 16 15,3-5-6-15,-1 0-3 16,-2-5-5-16,11 5-1 15,-3 0-9-15,0-2 4 0,-3-3 1 16,-5 5 2-16,2 0 1 0,-2 0-2 16,0 0 1-16,-5 0-4 15,2 5 1-15,-2-3-9 16,-3 5-2-16,0-2-1 16,0 2 2-16,0 0-3 15,-3 7 0-15,-5 5 1 16,6 0 0-16,-12-3 0 15,4 3 2-15,2 0-12 16,-3 0-6-16,1-3-7 16,-1-2-1-16,3-6-7 15,0 1-1-15,0-9-17 16,0-5-49 0,0-2 11-16</inkml:trace>
  <inkml:trace contextRef="#ctx0" brushRef="#br0" timeOffset="217671.2078">23839 10885 116 0,'-3'-5'44'0,"3"3"-24"0,0-3-21 0,0 5 9 16,0 0 1-16,0 0 5 16,0 0 5-16,0-2 3 15,0 2-5-15,-2-5-2 16,2 5-9-16,-6-2-2 0,6-3 0 15,-2 5-5-15,-4-2 1 0,6-3 0 16,-2 5 2 0,2-4-1-16,0 1 2 0,0-2-4 15,-3 3 0-15,3 2 3 16,0 0 3-16,0-5 0 16,0 5 0-16,0 0 1 15,0 0 1-15,0 0 1 16,0 5 0-16,0 5-2 15,0-1-1-15,0-2-1 16,0 2 0-16,0-2-2 16,0 5 1-16,0 2 0 15,0 0 1-15,0 3-2 16,-5-1-2-16,5 3 1 16,0 0 1-16,-3 2-3 15,-2 0 0-15,5 5 1 0,-3 2 2 16,-2 3-10-16,2-3-2 15,3 5 3-15,-8-5 1 16,6 1-3-16,-4 4-1 16,-4-1-6-16,2-1-3 15,0 0-36 1,-3 6-47-16,-2 10 23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2-09T14:50:59.1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12361 5746 168 0,'0'0'63'0,"3"0"-34"0,0 0-36 15,2 0 10-15,3 5-1 16,2-3 1-16,1 3-4 16,0 2-1-16,-1 0 1 15,1 5 2-15,-1-3 2 0,-2 6-1 16,0 1 1-16,0-2 2 15,0-5 4-15,0 3 2 0,3-5 1 16,-1-2 2-16,6-5 4 16,11-7-4-16,-1-12 0 15,6-7-11-15,5-16-1 16,8-5-20-16,2-5-5 16,1-7-35-1,8-2-53-15,-3 7 22 16</inkml:trace>
  <inkml:trace contextRef="#ctx0" brushRef="#br0" timeOffset="584.4299">12637 6548 76 0,'-6'0'30'0,"6"5"-16"0,-2-3-12 0,2-2 6 15,0 0 7-15,-3 5 4 16,0-3 2-16,3-2-1 16,-2 5-2-16,-4-2-1 0,1 4-1 15,2-3 3-15,6-1-11 16,0 8 4-16,-1-4 4 0,1 0-2 16,0-2 0-16,-1 5-2 15,4-10 2-15,-1 4-3 16,3-4-1-16,2 0-6 15,4-7-1-15,1 0-3 16,4-5-3-16,5-2-1 16,5-12 0-16,8-14-13 15,19-32-6-15,12-37-76 16</inkml:trace>
  <inkml:trace contextRef="#ctx0" brushRef="#br0" timeOffset="29937.762">20532 4192 152 0,'-3'-5'57'0,"3"12"-30"0,-3-2-16 16,3-5 18-16,0 0-4 15,-2 0 0-15,2 0-9 16,-3 0-5-16,3 0-6 0,0 0 1 0,3 0 0 16,2-5 0-16,3 3-1 15,3-3-3-15,2-2-2 16,3 0 1-16,2 0 1 16,3 0-1-16,1-5-1 15,-1-2 1-15,0 0 1 16,-3 2-14-16,1-2-5 15,-3 0-24-15,-3 2-9 16,-5 3-20 0,0-3-24-16,-3 5 33 15</inkml:trace>
  <inkml:trace contextRef="#ctx0" brushRef="#br0" timeOffset="30221.8158">20727 3985 108 0,'-10'0'44'16,"5"0"-24"-16,-1 0 1 0,4 2 19 0,-1 3-8 15,0-5-3-15,1 5-6 16,2-3 0-16,0 3-13 16,0-3 3-16,0 5 1 0,0 0-3 15,0 0 1-15,0 10-1 16,0-1 1-16,2 8-4 16,1-1 0-16,0 10-3 15,-1-7 2-15,1-5-4 16,0 19 0-16,-1-7-1 15,1 7 1-15,-3 0-4 16,0 5 0-16,0-10-1 0,-3 5 0 16,1-5-22-16,-4-4-10 15,1-8-17-15,-6-4-9 16,1-5-33 0</inkml:trace>
  <inkml:trace contextRef="#ctx0" brushRef="#br0" timeOffset="30431.8158">20550 4488 180 0,'-8'-14'68'0,"8"14"-36"0,-2 0-20 0,2 0 21 16,0 0-8-16,0 0 0 15,5-2 1-15,-2-3 1 16,7 0-14-16,-2 3-6 0,11-10-2 0,-4 5-3 16,12-7 1-16,-6 0-2 15,11-5-1-15,-6 5-13 16,6 2-4-16,-5-2-18 15,2 0-5-15,-6 2-12 16,1-2-3-16,-5 0-27 16</inkml:trace>
  <inkml:trace contextRef="#ctx0" brushRef="#br0" timeOffset="30643.2344">20910 4185 156 0,'-13'7'57'0,"13"0"-30"0,-3 0-10 15,3-7 22-15,0 7-7 0,0 0 1 16,0 7-9-16,0-2-5 16,0 9-11-16,0-2-1 15,0 2 3-15,0 0-6 0,0-2-2 16,0 0-8-16,3-5-1 16,-1-2-35-16,4-5-14 15,-4 0-40 1,4-12-23-16,2 5 54 15</inkml:trace>
  <inkml:trace contextRef="#ctx0" brushRef="#br0" timeOffset="31512.2084">20929 4234 136 0,'-8'-7'52'0,"8"7"-28"0,-14 7-13 0,14-2 18 16,0-5-6-16,0 2 1 0,0 3-9 15,0-5-2-15,6-5-7 16,2 3 3-16,5-3 3 0,11-9-2 15,5 0 0-15,3-5-6 16,2 5-1-16,3-7 1 16,0 2 0-16,-3 5 2 15,3 0 1-15,-5 2-1 16,-3-2 1-16,-2 7-2 16,-6 0 0-16,-3 7-1 15,-2 0 2-15,-5 0 1 16,-3 9 1-16,-6 3-2 15,-2 9 1-15,-2-2-4 16,-3 2-2-16,2-4 0 0,-8 6-1 16,3 1 0-16,-5 4 2 15,0 0-3-15,-6-2 0 16,4-5-8-16,-7 3-4 16,4-8-4-16,-6-4 0 15,5-3 7-15,-7-4 3 16,5 2 5-16,-3-7 1 15,6 0 3-15,-4-7 1 16,6 7 7-16,1-7 6 16,1 7-2-16,4-5 2 15,2-2-5-15,5 0 1 16,1 0-3-16,7-2 0 16,-2-3-5-16,7-2-1 0,1 2-1 15,5-7-2 1,5-2-2-16,0-5 1 0,0 5-17 15,-2-5-8-15,-1-2-11 16,-5 2-2-16,-2 0 12 16,-3-2 6-16,-3 0 10 15,-2 2 7-15,-6 0 5 16,0 5 2-16,-2 2 7 16,0 0 6-16,0 10 5 15,-1-3 2-15,1 5-4 16,0 0 1-16,-1 7-5 15,1 0-1-15,0 14-6 16,2 0 0-16,-2 5-5 16,0 2 0-16,-1 5-1 0,1 2 1 15,-3 5-4-15,3-9 0 16,0-8 1-16,-3 10 0 16,0-5-3-16,0 5 2 15,2-5 1-15,1 5 2 16,0-7-1-16,2 2 2 15,1 0-4-15,2-4 0 16,0-3 3-16,2 0 1 16,-2-7 1-16,5 0 2 15,1-2-3-15,2-10 0 16,0 5-1-16,8-12 1 16,-1 5-22-16,7-9-7 15,12-15-47-15,0 8-17 0,1-8-18 31</inkml:trace>
  <inkml:trace contextRef="#ctx0" brushRef="#br0" timeOffset="33179.2963">21773 3557 184 0,'-6'-12'68'0,"6"10"-36"0,0-3-20 0,0 5 19 15,-2 0-10 1,-1 0-1-16,-2 7-8 0,-3-2-2 16,0 9-6-16,-5 0-1 0,-3 5 3 15,0 7-5-15,-3-5-1 16,1 5 0-16,2-5 2 15,5-7-3-15,3 0 0 16,6-7 1-16,4 3 0 16,6-10 0-16,3-5 2 15,2-2-3-15,6-5 0 16,-1 5 1-16,1 0 0 16,-3 0-3-16,-1 0 2 15,-1 2 1-15,-4 5 0 16,-2 0 0-16,-2 9 0 0,-6 1 0 15,-3 4 0-15,-8 0-9 16,-7 5-2-16,-1 7 1 16,-7 2 4-16,-3-2 3 15,0-5 2-15,5 5 1 16,0-7 0-16,8-5 0 16,3 0 2-16,10-7-3 15,3-2 0-15,3-10 1 16,10 3 0-16,3-5 4 15,5-5 2-15,-2 0 2 16,2 3 0-16,-3-3-2 16,6 3 1-16,-3-3-4 15,0 7-2-15,-2-2 2 0,-3 0 2 16,0 5-2-16,2-3 0 16,-5 5-1-16,-5 0-2 15,-5 7 1-15,-3 0 1 16,-5 5-6-16,-6 2 1 15,-7 0-4-15,-6 7 0 16,-5 5 1-16,2 0 4 16,-2-5 1-16,0-7 3 15,3 3-1-15,2-8-1 16,8-2 1-16,3-2-1 16,5-3-3-16,5-4 0 15,6-3-1-15,5-2 3 0,2-2-2 16,4-3 1-1,1 0 2-15,-1 5 0 0,-1-2 0 16,-5 2 0-16,5 2 0 16,-8-2 0-16,3 7 0 15,-8 0 2-15,0 5-3 16,-2 2-2-16,-6 2-1 16,-8 3 0-16,3-3 0 15,-3 3 0-15,-3 0 0 16,3-3 0-16,3-4 0 15,5 2 0-15,3-2 3 16,5-3 0-16,5-2-2 16,6 5 2-16,2-3 1 15,3-2 0-15,2 7 0 16,-2 5 2-16,0 2-3 16,-3 0 0-16,1 5 1 0,-4 2 0 15,-7-2 4-15,-3 9 2 16,0-2 0-16,-6 7 1 15,-1 2-6-15,-7-2-1 16,4 0 0-16,-3-5 2 16,-1 5-1-16,1-7-1 15,-3 0 1-15,3-12 1 16,0 0-8-16,-3-2-3 16,5-10-4-16,-5-4-2 15,-2-10-1-15,-1 3 2 16,3-8 10-16,3 3 5 0,3-2 2 15,-1-1 1-15,3 3 0 16,3 0 0-16,5 2 4 16,0 3 5-16,5-3-7 15,0 3-1-15,1-1-3 16,-4 8 1-16,1-3 2 16,0-2 2-16,-3 7-3 15,-3 7-1-15,0 0-1 16,-2 5-2-16,0 2-2 15,-3 0 1-15,0-2-1 16,0 2 0-16,3-7-3 16,-1 0-1-16,4-7-6 15,4-7-3-15,4 0 4 16,4-7 4-16,6 2 2 16,0-2 0-16,0 0 10 0,5 2 6 15,-2 5-3-15,-4 0-2 16,-1 7 1-16,-1 0 0 15,-5 12-1-15,2-5-1 16,-4 7-1-16,-1-2 2 16,3-5-5-16,0-5-1 15,5-2-9-15,-2-7-4 16,5-7-7-16,2-7-2 16,1 2 9-16,-1-2 5 15,1 2 12-15,-1 3 5 16,-2-1 2-16,-3 10 1 0,6 0 5 15,-3 5 3-15,0-3-4 16,-3 5 1-16,0 5-4 16,0-3 2-16,0 3-4 15,-2 2-1-15,0 0-4 16,-1 0-1-16,-2 0-3 16,0 0-2-16,-3 0 3 15,-2 5 2-15,-3-5-2 16,0 0 0-16,0-7-10 15,0 0-5-15,0-5-34 16,0-2-15-16,3-2-45 16</inkml:trace>
  <inkml:trace contextRef="#ctx0" brushRef="#br0" timeOffset="33541.831">21529 4173 180 0,'-5'0'68'0,"5"7"-36"0,0-7-24 0,0 0 18 0,0 0-13 15,8 5-2-15,-3-3-7 16,0-2-3-16,1 7 0 16,2-2-1-16,0-3 2 0,2 3-6 15,1 2-1-15,-3 0-16 16,0-7-4-16,0 0-60 15,2 0-28 1,-7 0 57-16</inkml:trace>
  <inkml:trace contextRef="#ctx0" brushRef="#br0" timeOffset="33796.1579">21926 4037 224 0,'0'2'85'0,"0"-2"-46"0,-3 5-35 0,3-3 19 16,-2-2-13-16,-1 7-1 15,0 5-5-15,-2 2-3 16,-3-2 0-16,6-3-6 0,-4 3-1 15,-4 0-26-15,10-3-9 0</inkml:trace>
  <inkml:trace contextRef="#ctx0" brushRef="#br0" timeOffset="34696.3823">22371 3945 160 0,'7'-12'60'0,"-7"10"-32"0,6-3-17 0,-6 5 18 0,0 0-4 16,0 7 3-16,0 5-5 16,-6 2 0-16,-1 5-12 15,-4 9-4-15,-10 5-1 0,-3 0-12 16,-10 9-5-16,4 3-6 15,-4 2-3-15,8-7-4 16,2-7 0-16,3-7-22 16,7-10-8-16,9-9-18 15</inkml:trace>
  <inkml:trace contextRef="#ctx0" brushRef="#br0" timeOffset="34876.8439">22204 4211 176 0,'10'-5'66'0,"-7"0"-36"0,-3 15-18 0,0-3 21 15,0 2-10-15,0 5-1 16,0 10-9-16,-5 4-3 16,-1 5-5-16,-1 0-2 0,-1 0 1 15,2 0-2-15,1-5 1 16,-3-7-29-16,8-7-9 16,0-7-60-1,5-7-33-15,3-14 58 16</inkml:trace>
  <inkml:trace contextRef="#ctx0" brushRef="#br0" timeOffset="35236.2936">22320 4298 160 0,'11'-12'60'0,"-3"7"-32"0,5-2-15 0,-5 0 17 0,3 0-4 16,7-2-1-16,1-3-5 16,-4-2-2-16,4 2-10 15,-3-2-5-15,2 0-2 0,-2 0-8 16,-3 2 0-16,-5-7-10 15,3 5-4-15,-6 0-3 16,-2-5 3-16,2 5 6 16,-2 0 5-16,0 2 8 15,-6 3 6-15,0 2 0 16,-2 2 1-16,5 0 5 16,-8 10 6-16,3 0-6 15,-1 4-1-15,-2 10 1 0,6 2 4 16,-1 0 1-16,3 12 3 15,0 0-4 1,5 0 0-16,1 2-8 0,2 5-4 16,-3-7-1-16,8 5-1 15,0-5 0-15,1-5 2 16,-1 0-19-16,5-2-8 16,-4-7-23-16,-1-5-7 15</inkml:trace>
  <inkml:trace contextRef="#ctx0" brushRef="#br0" timeOffset="35447.4285">22595 3912 204 0,'0'-19'77'0,"0"17"-42"0,6-3-21 0,-4 5 20 0,4 0-8 15,-1 5-3-15,3-3-16 16,0 3-6-16,0 2-1 16,2 7-25-16,1-7-9 0,2 5-75 15</inkml:trace>
  <inkml:trace contextRef="#ctx0" brushRef="#br0" timeOffset="35747.2483">22974 3872 148 0,'-19'21'57'0,"17"-9"-30"0,-6 9-40 0,5-14 6 0,-2-2-53 15</inkml:trace>
  <inkml:trace contextRef="#ctx0" brushRef="#br0" timeOffset="36257.8661">23281 3804 136 0,'0'0'52'0,"-3"0"-28"0,-8 2-22 15,4 3 14-15,-9 7-15 16,-3 2-2-16,-15 0-9 15,-3 0-4-15,-3 7 14 16,-2 3 7-16,5-1 12 0,0 3 6 16,7-7-2-16,7 2 0 15,4 5-12-15,9-5-2 0,4-7-2 16,6-2 3-16,6 0 4 16,7-10-4-16,5-2 2 15,3-7-3-15,3-5 0 16,11-2-8-16,-1-2-2 15,-5-8-7-15,-2-4-2 16,-4-5-20-16,-1 0-5 16,-12-7-6-16,3 7-1 15,-7-9 19-15,-4 9 11 16,-4 0 12-16,-4 7 6 0,-1 5 5 16,-1 7 6-16,0 2 4 15,0 3 4-15,2 4-9 16,1 5-2-16,2 19-6 15,-2 2-3-15,5 7 2 16,0 12 0-16,0 12-1 16,0 0 1-16,-2 9-6 15,-4-7-1-15,4-7 2 16,-6-7 3-16,5-5-15 16,-2-9-8-16,5-12-29 15,8-7-12-15,-3-7-16 16</inkml:trace>
  <inkml:trace contextRef="#ctx0" brushRef="#br0" timeOffset="36557.8228">23162 4013 132 0,'0'-7'49'0,"0"7"-26"0,-8 0-18 0,8 5 11 15,-6-3-7-15,-7 5-3 16,0 12-3-16,-6 0 0 16,-2 2-2-16,3 0 6 0,5 3 3 15,-3-3 1-15,5 0 1 16,3 5-2-16,3-5-1 15,10-2-5-15,-2-5-1 16,2 0-1-16,3 0 1 16,3 0-2-16,-1 3-1 15,-2-1-2-15,-5 3 1 16,5-5 1-16,-8 5 2 0,-3 0-3 16,3-3 0-16,3-4-4 15,5 2-1-15,2-7-22 16,6 0-6-16,0-7-5 15,-3 0-28 1,6 7 11-16,-3-2 18 16,-6 2 12-16</inkml:trace>
  <inkml:trace contextRef="#ctx0" brushRef="#br0" timeOffset="37293.7033">23159 4535 88 0,'-13'-7'33'0,"10"-7"-18"0,3-26-38 16,0 28-3-16,3-2 12 15,2 0 9-15,3-5 28 16,3 5 13-16,-1 0-1 0,1 2 2 16,-3 5-17-16,-3 5-6 15,-5 2-14-15,0 2-5 16,-5 5 3-16,-3 5 2 0,-3 0 3 16,-7 2 5-16,-4 7 3 15,-1-7 2-15,-4 0 3 16,1-2-3-16,-1-5 2 15,1 0-2-15,2 0 2 16,3-2-2-16,2-10 0 16,9 5-5-16,2-7 0 15,5-2-12-15,6-8-2 16,10-4-8-16,6-5-2 16,10-2 2-16,13-12 1 0,6-2 5 15,-1-3 5 1,4-2 6-16,-4 0 3 0,3 0 4 15,-10 7 1-15,5 5-3 16,-8 4 0-16,-5 10-1 16,-11 2 3-16,-5 5-5 15,-13 12-1-15,-3 4 0 16,-8 5 2-16,-3 7-3 16,3 5 0-16,3 7-1 15,0-5 1-15,-3 5 2 16,8-5 2-16,0 0 3 15,0 3 1-15,8-8-3 16,-3 8 0-16,0-3-3 16,0 0 2-16,-2 0-4 15,-3 5 0-15,-3-5 1 0,-2 5 0 16,-5-2 0-16,2-8 0 16,-6 3-9-16,-4-5-2 15,-3-7-9-15,-3 0-5 16,0-9-7-16,3-3-2 15,0-2 13-15,2 0 8 16,9 0 12-16,2 2 6 16,2-2 2-16,4 5 1 15,4-3 0-15,4 3 0 16,7 2-2-16,0 2-1 0,6 3-1 16,-1 2 0-16,9 0-2 15,-9 0-1-15,6 7-8 16,-6-2 0-16,-2 2-54 15,3 7-22-15,-9-2-26 16</inkml:trace>
  <inkml:trace contextRef="#ctx0" brushRef="#br0" timeOffset="39262.4983">20563 5497 140 0,'14'0'55'0,"-14"0"-30"0,21-5-18 0,-16 5 13 0,8 0-10 16,9-7-1-16,-1 5-5 16,2-3-3-16,1-2 0 15,-3 0-15-15,-2 0-5 0,-3-5-52 16</inkml:trace>
  <inkml:trace contextRef="#ctx0" brushRef="#br0" timeOffset="39455.6278">20714 5485 132 0,'-10'12'52'0,"4"2"-28"0,1 12-11 15,5-12 19-15,-3 0-12 0,1 7-3 16,-4 5-4-16,-1 5 1 15,-1-3-7-15,0 0-4 0,0-7 0 16,2-2-13-16,-1-5-3 16,-1 1-62-1,2-6-41-15,1-7 48 16</inkml:trace>
  <inkml:trace contextRef="#ctx0" brushRef="#br0" timeOffset="39739.9101">20762 5699 148 0,'32'-2'55'0,"-17"2"-30"0,7-5-7 0,-14 3 18 0,0-3-12 16,2-2-3-16,1 0-15 16,-1 0-6-16,-2-5 0 15,0-2-12-15,-8 0-2 0,0-5-4 16,-2 5 1-16,-1 2 13 16,0 5 7-16,-2 7 4 15,0 5 3-15,-1 2-1 16,1 7 2-16,2 7-2 15,1 5 0-15,-1-5-1 16,-2 5 0-16,0 2-4 16,-1-4-3-16,4-8 0 15,-6 3-1-15,2 0-20 16,-2-5-9-16,0-2-56 16,-2-5-29-16,2 0 55 15</inkml:trace>
  <inkml:trace contextRef="#ctx0" brushRef="#br0" timeOffset="40114.7466">20376 5711 200 0,'-8'2'77'0,"8"-2"-42"0,-6 12-34 0,4-5 16 15,-1 0-9-15,0 7 0 16,1-2-2-16,-1 2 1 0,0 12-4 16,1-7 5-16,-1 9 4 0,3-7 3 15,0 5 0-15,0-5-5 16,0 5-4-16,0 2-3 16,3-9 0-16,-1 0-2 15,6-5-1-15,0-2-2 16,8-3 1-16,-3-2 1 15,11-7 0-15,-3 0-3 16,9 0 0-16,-4-2-3 16,11-5 1-16,-5 2-13 15,10-4-3-15,-5-3-9 16,8 0-4-16,-8-2-23 16,3 3-46-1,-8 3 17-15</inkml:trace>
  <inkml:trace contextRef="#ctx0" brushRef="#br0" timeOffset="40566.3039">21333 5671 192 0,'-13'14'74'0,"10"-9"-40"0,-2-3-24 15,5-2 17-15,3 0-4 16,2 0-2-16,3 0-7 16,5-2-4-16,3-3-5 15,3 1-2-15,5 1 1 0,-1-4-2 0,1 0 1 16,0 0-7-16,-3 0 1 15,-2 0-17-15,-6-3-6 16,-3 3-23-16,-2 0-8 16,-5-2-30-1</inkml:trace>
  <inkml:trace contextRef="#ctx0" brushRef="#br0" timeOffset="40748.6461">21434 5476 156 0,'0'2'57'0,"0"5"-30"0,0 12-14 0,0-5 19 16,0 5-9-16,0 7-4 0,0 2-6 15,0 7-1-15,0-2-7 16,0 0-5-16,0-12-1 0,0-2-17 16,0 0-5-16,0-5-71 15</inkml:trace>
  <inkml:trace contextRef="#ctx0" brushRef="#br0" timeOffset="41048.5349">21598 5539 140 0,'3'24'55'0,"2"-10"-30"0,3 7-7 15,0-14 20-15,-6 14-15 16,1-2-2-16,-3 7-13 15,0-5-5-15,-3-2-2 0,1-5-4 0,-9 7 2 16,6-2-6-16,-6 0 0 16,3-3 1-16,-2 1 3 15,2-3 4-15,0-5 2 16,0 3 3-16,3 0 1 16,-1-5-3-16,4-5-1 15,-1 5-3-15,8-7-1 16,-2 0-12-16,8-7-5 15,-1 0-28 1,3-7-52-16,9-5 12 16</inkml:trace>
  <inkml:trace contextRef="#ctx0" brushRef="#br0" timeOffset="41406.6251">21373 5539 176 0,'-5'0'66'0,"5"7"-36"0,0 3-24 15,0-8 15-15,0 5-11 16,0 5-3-16,0-3 2 16,0 8 2-16,-3-1-6 15,3 8-1-15,0-1 0 0,-3 8 0 16,3-8 0-16,0 1 0 0,0 9 0 15,0-5 2-15,0 7 3 16,0-9-2-16,6 7 1 16,-1-5-3-16,3 3 0 15,0-10-1-15,10 0 0 16,-2-2-2-16,5-7-2 16,-2-3-4-16,7-2-2 15,9-9-13-15,-11-3-5 16,-6 5-31-16,3-7-13 15,-2 5-15 1</inkml:trace>
  <inkml:trace contextRef="#ctx0" brushRef="#br0" timeOffset="41844.4938">22262 5471 212 0,'-18'-2'82'0,"15"4"-44"0,-5 5-36 0,3 0 17 15,-6 0-12-15,3 7-4 16,-5 5-9-16,-11 7-4 16,-2 2 6-16,-3 5-21 0,-1-2-5 15,4-3-20 1,2-2-46-16,6-5 16 16</inkml:trace>
  <inkml:trace contextRef="#ctx0" brushRef="#br0" timeOffset="42037.4531">22209 5638 196 0,'16'7'74'0,"-11"0"-40"0,1 12-31 15,-1-9 15-15,-5 6-5 16,0 0 2-16,-5 10-4 16,2 0-1-16,-5 2-6 15,-3 3-5-15,3-10 0 0,1 0-28 16,-1-7-13-16,2-7-42 15,4-7-28 1,2 0 48-16</inkml:trace>
  <inkml:trace contextRef="#ctx0" brushRef="#br0" timeOffset="42427.9688">22281 5753 156 0,'34'-14'57'0,"-23"7"-30"0,10-7-16 0,-8 9 15 16,5-9-3-16,9 0 0 15,2 0-8-15,-3 2-2 16,6-4-7-16,-5-1-4 0,-6 1 1 16,-3-3-2-16,-7 7 2 15,2-2-2-15,-8 5-1 16,-2-8-2-16,-3 10 1 16,-3-2-1-16,-2 2 0 0,0-3 2 15,-3 3 0-15,3 5 0 16,-1-3 2-16,4 3-3 15,-4-3 0-15,6 10 1 16,0 2 2-16,0 2 3 16,0 10 2-16,0 2-1 15,0 5 1-15,0 5 0 16,6-1 3-16,-4 8-3 16,4-3-2-16,-1 5-2 15,3-7 0-15,2 0-11 16,-2-5-2-16,0-4-19 15,3-8-7-15,-3-4-45 16,0-5-40-16,0-7 42 16</inkml:trace>
  <inkml:trace contextRef="#ctx0" brushRef="#br0" timeOffset="42608.5025">22622 5377 184 0,'0'-12'71'0,"5"12"-38"0,0 0-36 0,-2 0 11 15,2 5-15-15,3-3-3 16,3 8-66-16,5-1-26 16,0 12 46-16,-3-4 27 0</inkml:trace>
  <inkml:trace contextRef="#ctx0" brushRef="#br0" timeOffset="43387.0568">23172 5372 144 0,'-10'12'55'0,"10"-7"-30"0,-8 4-25 15,5-2 13-15,0 0-20 0,-2 0-5 16,2-2-23-16,3 2-8 16,0-7 5-16,6 0 3 15,2-7 20-15,8 2 8 16,-6 3 34-16,9-3 17 15,-3-2 0-15,-6 5-1 16,6-3-13-16,-5 5-4 16,-1 0-4-16,-2 0 1 15,-3 0-13-15,-5 0 1 0,-5 7 2 16,2 5-3-16,-12 2 0 0,-1-2-9 16,-5 2 0-16,-14 0-3 15,6 0 0-15,-5 5 2 16,5 0 2-16,2-3 1 15,3 3 3-15,6-5-1 16,-1-2 2-16,11-5 0 16,8 0 3-16,0 0 1 15,8-7 1-15,8 0-6 16,5-2-2-16,3-8 0 16,3 1 0-16,-1-3-2 15,0-2-2-15,-4-5-10 16,1 5-6-16,-4-14-12 15,-6 0-3-15,-5-3-5 16,-3 5-1-16,-2-4 1 16,-3-1 0-16,-3 5 17 15,-2 5 9-15,2 0 15 16,-2 9 7-16,0 3 8 0,0 2 2 16,-3 2 4-16,5 5 1 15,0 12-8-15,1 2-4 16,-1 7-4-16,3 0 0 15,0 17-4-15,0 2 1 16,0 2-5-16,0-2-2 16,0 0 0-16,0 7 1 15,0-9-3-15,3-10-2 16,-1-2-12-16,1-10-2 16,0-4-14-16,-3-5-3 0,0-7-9 15,0-7-42 1,0-5 6-16</inkml:trace>
  <inkml:trace contextRef="#ctx0" brushRef="#br0" timeOffset="43598.6009">23154 5638 96 0,'-19'19'35'0,"11"-5"-18"0,-10 0-2 15,12-9 13-15,-2 4-4 16,1 3 0-16,1 2-9 16,1-2-4-16,0 2-6 15,5 0-2-15,0 0 3 0,5 0-3 16,-2-2 0-16,-1 2-1 15,-2 0-2-15,6 0 1 16,-4-2 1-16,6 2-3 16,0-7-2-16,0-2-14 15,3-5-6-15,-1-5-39 16,9-9-28-16,-1-5 36 16</inkml:trace>
  <inkml:trace contextRef="#ctx0" brushRef="#br0" timeOffset="44317.4851">23312 5768 56 0,'3'4'24'0,"-3"8"-12"0,-10-3 1 0,2 6 14 16,0 3-4-16,0 1-1 16,-6 7 3-16,-4-5 4 15,-1 5-7-15,-4-5-3 16,1 5-11-16,-9-9-3 0,4 1-3 16,6-11-2-16,-3 0 1 0,6-2-4 15,-1-5 2-15,1-5 1 16,10-2 0-16,-3 0-3 15,9-7 0-15,2-5-1 16,5-4 3-16,8-8-5 16,6 3 0-16,2-5-2 15,10 0 2-15,1-7 4 16,3 0 1-16,-1 7 9 16,0-7 5-16,-2 5 2 15,-5 2 4-15,-1-7-11 16,1 7-2-16,-9 5-4 15,-2 2 1-15,-5 7-2 16,-4 5 2-16,1 7-2 16,-5 7-1-16,-3 7 1 15,0 7-1-15,5-2 0 0,1 7 2 16,-1-3-3-16,-2 3 0 16,5-5 5-16,2 5 2 15,3-5 4-15,1-2 1 16,1-5 1-16,-4 7 2 15,0 0-5-15,-3 5-1 16,-1-5 0-16,-1 0 2 16,-6 5-3-16,-6-5 1 15,-4 7-5-15,-1-2-2 16,-2-5-3-16,-5 5 1 16,4-7-1-16,-4-3-2 15,-3-2-6-15,2-7-2 0,-2 0-2 16,2 0-1-16,4 0 5 15,-1-2 4-15,5-3 1 16,3-2 4-16,8 5 2 16,0-3 4-16,0-2 2 15,8 2 3-15,3-2 1 16,-3 5 3-16,7-3-5 16,1 5-1-16,-2 0 0 15,4 5 0-15,6 2-4 16,-3 7-1-16,3 0-1 15,-6 5-2-15,-2 2-6 16,-2-2-1-16,-7 0-26 16,4-3-8-16,-3-4-67 15</inkml:trace>
  <inkml:trace contextRef="#ctx0" brushRef="#br0" timeOffset="44471.0072">23749 6022 4 0,'8'11'0'0</inkml:trace>
  <inkml:trace contextRef="#ctx0" brushRef="#br0" timeOffset="103169.0624">7871 8477 176 0,'11'-7'66'0,"-8"12"-36"0,2 2-33 0,-2 0 11 15,-3 7 0-15,0 0 3 16,-3 12-2-16,-2 7 2 16,-6 7-6-16,-2 7 1 0,-3 7 1 15,0 5-3-15,0 2-3 16,3-7 0-16,-3 0-1 16,0 0 0-16,0-7 2 15,3-9-1-15,2-3 2 16,6-9-24-16,0-5-11 0,2-21-100 31,9-12 42-31</inkml:trace>
  <inkml:trace contextRef="#ctx0" brushRef="#br0" timeOffset="103500.6445">7956 8632 60 0,'16'-14'24'0,"-13"7"-12"0,4-2-8 16,-4 4 8-16,0-2 15 16,2 7 9-16,0-5-9 15,1 5-4-15,-6 0-9 16,2 5-4-16,1 2-5 16,-3 0-4-16,0 0 2 0,-3 7 2 0,-2 5 4 15,-3 2 2-15,0 12 1 16,-2 7 0-16,-1 0 2 15,-2 7-7-15,0 0-2 16,-1-7-1-16,1 5 0 16,-3-5-2-16,3-5 1 15,0-9-9-15,2 0-3 16,3-10-17-16,3-9-9 16,0-7-25-1,2-7-34-15,6-14 28 16</inkml:trace>
  <inkml:trace contextRef="#ctx0" brushRef="#br0" timeOffset="103903.9457">7977 8698 144 0,'32'-28'55'0,"-19"21"-30"15,8-5-25-15,-10 12 13 0,5 0 0 16,0 0 2-16,0 0-4 16,-1 7 1-16,-1 5-7 15,-4-1-3-15,-2 4 1 0,-3-1 0 16,-2 0 3-16,-6 7-3 15,-2-7-2-15,-5 5 0 16,-4 2-1-16,-2-2-5 16,-2-7-1-16,2-3-2 15,0-2 0-15,0 3 5 16,3-3 1-16,-3 0 4 0,3 0 1 16,2 0 3-16,1 0 1 15,-1 0 5 1,3-2 3-16,0-3-2 0,3 5 0 15,2-7-1-15,1 5 2 16,2-3-5-16,2 5-3 16,9-2-1-16,0 7-1 15,4-3-5-15,4 5 1 16,0 0 0-16,4 3 0 16,1-3 0-16,0-5 2 15,-3 3-12-15,3 0-3 16,0-10-51-1,0 3-67-15</inkml:trace>
  <inkml:trace contextRef="#ctx0" brushRef="#br0" timeOffset="104282.2521">8551 8886 140 0,'-13'5'52'0,"13"-5"-28"0,-10 2-15 0,10-2 14 15,-3 5-7-15,6-5 1 16,-6 7-8-16,6-2-3 16,-9 4-3-16,1-2-3 0,-3 12 1 15,0 0-1-15,-5 2 0 16,-3 5-29-16,0 0-13 15,-5-3-31 1</inkml:trace>
  <inkml:trace contextRef="#ctx0" brushRef="#br0" timeOffset="104733.5577">8713 8858 200 0,'-8'0'77'0,"5"0"-42"0,1-2-32 0,2 2 15 16,0 0-7-16,0 0-1 15,0 2-6-15,0-2-1 16,7 5-1-16,1-3-2 0,3 3 3 15,5-3-4-15,2-2 0 16,1 0 1-16,2 0 2 16,0-7-8-16,3 0-3 0,-3-7-20 15,0 0-8-15,-2 0-34 16,-11-5-30 0,-3 0 36-16</inkml:trace>
  <inkml:trace contextRef="#ctx0" brushRef="#br0" timeOffset="104882.5172">8879 8665 148 0,'-13'0'55'0,"8"0"-30"0,-8 5-12 16,7 2 17-16,1 0-15 16,-5 5-6-16,-4 2-8 15,-2 0-1-15,3 19 0 16,0 0 0-16,-3 2 0 0,3 3-3 16,0 4 0-16,-1-2-40 15,1 0-56 1,3-5 16-16</inkml:trace>
  <inkml:trace contextRef="#ctx0" brushRef="#br0" timeOffset="105510.5328">7607 8658 148 0,'-6'-7'57'0,"4"7"-30"0,-1-2-25 0,1 2 14 15,-4 2-6-15,-2 3 2 16,-2 2-5-16,-1 0-2 16,-2 7-2-16,-6 5 2 0,-2-3 1 15,-3 8-5-15,1 1 0 16,1-1 3-16,4 2 2 15,-1-7 2-15,4-5 0 16,-1 5-4-16,8-5-3 16,0 0 0-16,5 0 1 0,6 0-1 15,2 5-1-15,6 2-2 16,2-7 1-16,5 5 1 16,4-5 2-16,-1 5-10 15,3-5-4-15,2-2-78 16</inkml:trace>
  <inkml:trace contextRef="#ctx0" brushRef="#br0" timeOffset="105887.8613">9120 8644 184 0,'19'12'68'0,"-6"-5"-36"0,8 7-35 0,-13-7 13 16,3 0-7-16,-3 7-2 15,0-2 0-15,-3 2-1 0,-3 12 0 16,-4-5 2-16,-6 7 3 0,-8 5-7 16,-3 0-3-16,-7 5-26 15,-3-3-10-15,-5 5-32 16</inkml:trace>
  <inkml:trace contextRef="#ctx0" brushRef="#br0" timeOffset="106261.8449">9954 8978 260 0,'-3'12'96'0,"0"-10"-52"0,-5 12-67 0,3-7 8 0,-5 10-27 16,-9 4-6-16,-2 0-13 15,0 12-4-15,-3 0 9 16,-3-5 4-16</inkml:trace>
  <inkml:trace contextRef="#ctx0" brushRef="#br0" timeOffset="106997.8909">10732 8531 168 0,'0'-7'66'0,"0"5"-36"0,0-3-24 0,0 5 17 16,-3 0-16-16,-2 0-4 15,-3 0-2-15,-3 7 1 16,-2 0-1-16,-3 7 2 0,0 5 0 15,-5 0 1-15,-6 2 0 16,1 5 0-16,-3 9 2 16,0 10-3-16,0 4 0 15,2 10-1-15,9 0-2 16,4-5 1-16,9 0-1 16,5-7-16-16,5 5-4 15,6-10-69-15</inkml:trace>
  <inkml:trace contextRef="#ctx0" brushRef="#br0" timeOffset="108408.8603">10909 8564 160 0,'5'0'63'0,"0"0"-34"0,-2 0-30 0,-3 0 15 15,3 0-6-15,-3 7 3 0,0 0-2 16,0-2 0-16,-3 6-5 15,0-1-3-15,-2 2 0 0,-3 2 1 16,0 0 1-16,-2 7-4 16,-4-2 1-16,1 0 2 15,-5-5 1-15,2 0 1 16,0 0 2-16,3-7-1 16,2 0 2-16,0-2-4 15,4-5 0-15,1-7-1 16,1 2 1-16,2-4-4 15,3-3 0-15,0 0 3 16,6 3 1-16,4-3-1 16,3-2-2-16,1 7 1 0,2-5 1 15,2 5-1 1,3-2 2-16,3 1-2 0,2-1 2 16,1 7-2-16,2-3-1 15,0-2 3-15,0 0 0 16,0 0 1-16,-2 0 2 15,-1 4 1-15,1-1 1 16,-3-1 0-16,-6 3 0 16,-5 2-2-16,-2 0 1 15,-3 0-2-15,-3 7 0 16,-5 5-3-16,-5-3-2 16,-3 5 1-16,-3-2-1 15,-5 9 0-15,-2-2 0 0,-6 2 0 16,0 10 0-16,-5-1-3 15,-3 3 2-15,1 0 1 16,-4-2 2-16,4-3-1 16,-7 7-1-16,4-9 1 15,2 0 1-15,3-5-1 16,5 0-1-16,3-4 1 16,3-3-1-16,5-5 0 15,2 3 0-15,3 0 0 16,5-5 0-16,3 0-3 15,3 0 2-15,2-5 1 16,6 3 2-16,2 2-1 16,6-2 2-16,2-3-4 15,3-2 0-15,-1 0 1 0,4 0 0 16,2 0-3-16,0-2 2 16,-2-3-10-16,-1 5-5 15,-2-5-19-15,-3 3-7 16,0 2-20-1,-2-5-50-15,-3-2 20 16</inkml:trace>
  <inkml:trace contextRef="#ctx0" brushRef="#br0" timeOffset="108607.0781">11221 8959 176 0,'3'0'68'0,"-3"0"-36"0,-3 5-22 0,3-5 28 15,-11 14-10-15,1 0-10 16,-1 0-4-16,-5 0-9 16,-2 5-3-16,-1 0 1 0,-4 2-7 15,4-7 1-15,0-2-28 16,4 0-11-16,-4-10-56 16</inkml:trace>
  <inkml:trace contextRef="#ctx0" brushRef="#br0" timeOffset="108859.705">11240 8757 136 0,'2'-7'52'0,"1"2"-28"0,-6 5-19 0,3 5 11 15,-2-3 6-15,-9 3 4 16,-2 2-3-16,-3 7 0 15,-5 5-12-15,-6 2-4 0,-5 0-1 16,1-2-3-16,-6 7 0 16,0 0-6-16,2 2-2 15,3-2-12-15,6-5-3 16,5-2-26-16,2-5-10 16,9-7-17-1</inkml:trace>
  <inkml:trace contextRef="#ctx0" brushRef="#br0" timeOffset="109236.2671">11499 9025 196 0,'-5'0'74'0,"2"0"-40"0,-2 7-33 0,2-2 16 16,-2-3-7-16,-3 10 0 15,-3-3-9-15,1 10 0 16,-6 0-1-16,-3 0-20 0,1-3-9 16,2 3-60-1</inkml:trace>
  <inkml:trace contextRef="#ctx0" brushRef="#br0" timeOffset="109594.5661">11671 8891 244 0,'-8'2'90'0,"8"-2"-48"0,0 5-47 0,0-5 15 15,2 0-6-15,4 5 2 16,2-5-3-16,5 2 0 15,5-2-1-15,6-2-4 0,0-3-1 16,0 5-5-16,0-7 0 16,2 2-14-16,-5-2-5 15,-2-7-30 1,-3-5-53-16,-3 3 18 16</inkml:trace>
  <inkml:trace contextRef="#ctx0" brushRef="#br0" timeOffset="109791.3497">11877 8719 164 0,'-13'0'63'0,"8"0"-34"0,-1 0-25 0,4 5 13 0,-1-5-4 15,-2 7 0-15,-1 0-5 16,1 0-3-16,-3 19-2 16,-2 0-3-16,2 2 3 0,-6 3-2 15,4 4-1-15,-1 0-17 16,3-2-6-16,0 0-60 15,3-5-25 1,3-4 53-16</inkml:trace>
  <inkml:trace contextRef="#ctx0" brushRef="#br0" timeOffset="110073.824">12062 8531 156 0,'6'0'60'0,"2"0"-32"0,2 7-26 0,-5-2 14 16,3 2-8-16,-2 7 0 16,-1 0 5-16,0 12 3 15,-2 0-8-15,-3 9 2 0,-3 5 3 16,-2 7-5-16,-6-2 0 15,-2 4-4-15,-5-2-1 16,-4-2-10-16,-1-3-3 0,-1-4-26 16,-3-5-11-16,4-12-38 15</inkml:trace>
  <inkml:trace contextRef="#ctx0" brushRef="#br0" timeOffset="128675.8625">4749 11294 68 0,'-8'-2'27'0,"6"4"-14"0,-1-2-15 15,0 5 6 1,1 2-1-16,-4 3-4 15,1 6 1-15,0 8 0 16,0 16 2-16,-3 7 1 16,0 7 1-16,-3 16-5 15,1 13 1-15,2 18-2 16,0 2 0-16,-3 12 0 16,3 1 0-16,0-4 0 15,3-6 0-15,2-5 2 16,3 1 0-16,6-15-3 15,-1-7 2-15,3-5 1 0,0-9 2 16,0-5-1-16,0-9 2 16,0-10-4-16,-3-4 0 15,0-10 1-15,0-9 0 16,3 2 0-16,0-10 2 16,0-1-1-16,0-3-1 15,0-2-2-15,0-10 1 16,0-2 1-16,-3 7 2 15,3-10-1-15,0 6-1 16,0-3 1-16,0 4 1 0,3-1-3 16,-1-3 0-1,3 0 1-15,3 2 2 16,3 3-1-16,-1-3-1 0,6 2 1 16,5-1-1-16,6 4 0 15,4-3 2-15,6-1 3 16,3 4 2-16,0-7-1 15,4 7 1-15,7 0-2 16,2-5 0-16,5 3-3 16,-3-3 1-16,1 5-2 15,2 0-1-15,0 5 1 16,0 2 1-16,0 0-1 16,0 7-1-16,-5-2 1 15,-5 2 1-15,-1 0-1 16,1 0-1-16,0-9 3 0,-6 2 0 15,0-7-4-15,0 0 1 16,-5-7-46 0,-2 0-22-16</inkml:trace>
  <inkml:trace contextRef="#ctx0" brushRef="#br0" timeOffset="129306.9776">5112 11475 40 0,'8'-21'16'0,"-3"14"-8"0,14-5-5 0,-9 5 7 16,3 5-6-16,1-3 0 16,1-2-2-16,7 0 1 15,-4 7-2-15,1-4-1 16,4-3 5-16,4 7 4 16,5-3 1-16,-1-2 4 15,4 5-3-15,2-7 1 16,5 7-3-16,3-2 0 15,0-3-5-15,-3 5-1 16,9-2-1-16,2 2 1 16,0 0-2-16,2 0-1 15,-2 0 3-15,0 0 0 16,-3 0-1-16,6 0 1 0,2 0-2 16,0 0 2-16,0 0-2 15,3 0-1-15,-8 0 3 16,-3 0 0-16,-2 0-1 15,2 0-2-15,-5 0-43 16,-2 2-21-16,-6-2 18 16,-3 7 13-16</inkml:trace>
  <inkml:trace contextRef="#ctx0" brushRef="#br0" timeOffset="129442.6777">6755 11193 116 0,'-16'0'44'0,"11"5"-24"0,-1-3-19 0,6-2 8 16</inkml:trace>
  <inkml:trace contextRef="#ctx0" brushRef="#br0" timeOffset="129772.7787">6728 11207 191 0,'3'7'1'15,"0"0"-3"-15,-1 5 0 16,4 0 2-16,-1 4 2 15,0 3 5-15,0 0 4 16,1-2-2-16,-1 13 2 16,0 5-4-16,3 10-2 15,0-3-2-15,0 10-3 0,0 5 1 0,3 1-1 16,-3 15 2-16,0 0-1 16,-3 2 2-16,-3-2-2 15,1 7-1-15,-3 7 1 16,-3-4-1-16,1 1 0 15,-3 3 2-15,2 7-3 16,3-4 0-16,0-3 1 16,3-3 2-16,2 4-1 15,0-9-1-15,0-10-2 16,1-3 1-16,-1-12 1 16,0-7 2-16,-2-12-6 15,0-4 1-15,-3-10-32 16,0-7-47-1,0-14 10-15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2-09T14:53:42.3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4800 6254 96 0,'0'-11'35'0,"5"8"-18"0,0 3-16 0,-2 0 8 15,2 0-3-15,-5 0-1 16,5 0 1-16,1 3 1 0,-1 1-1 16,0 3 1-16,3-2-2 15,3 2 2-15,-1 0-2 16,4 0 0-16,-1-4-1 16,3 1 2-16,0 3-3 15,2-7 5-15,1 5 2 0,-1-3-3 16,3-2 1-16,0 0-3 15,6 0 0-15,-1 0-3 16,1 0 1-16,-1 0-2 16,-2-2 2-16,5-3 0 15,3 5 1-15,-3 0 0 16,0-2 0-16,3-3-5 16,0 1 1-16,-1 1 0 0,1-1 0 15,3-4 0 1,-1 1 2-16,0 5-3 0,-2-10 0 15,5 5 3-15,0-5 3 16,-2 5-7-16,-1 0 0 16,0 5 0-16,1-3 3 15,-3-2 0-15,2 7-1 16,0-4 1-16,1 4-1 16,-1 0-3-16,-2-3 2 15,2 3 1-15,3-4 0 16,-2 4 0-16,-1 0 2 15,0 0-1-15,-2 0 2 0,0 0-4 16,5 4-2-16,0-4 2 16,-3 3 2-16,1 1 0 15,-1-4 2-15,6 7-2 16,0 0-1-16,-1-2-2 16,1-3 1-16,0 5-1 15,2-7 0-15,0 5 4 16,1-2 1-16,-1 1-4 15,6-1 1-15,-1-6 0 16,1 3 2-16,0 0-3 16,7-4 0-16,-5 1 1 15,1-2 2-15,-4 5-1 16,4 0 2-16,-1 0 0 16,0-7 3-16,0 5-5 15,-2-3-1-15,2 3 2 16,0-3 1-16,-2 3 1 0,5-3 0 15,-5 1-5-15,2 1 1 16,-5 3 0-16,0 0 2 16,3 0-3-16,-4 0 0 15,1 0 1-15,-2 0 2 16,2 0-1-16,-3 0-1 16,-2 0 1-16,-1 3-1 15,12-3-3-15,-6 11 2 16,5-11 1-16,-8 7 2 15,3 0-3-15,-5-2 0 16,2-3 1-16,1-2 0 0,-1 5 2 16,0 2 1-16,1 0-4 15,-1 0-1-15,6-2 1 16,-3 2 2-16,0 0 0 16,0 0-1-16,2 0 1 15,3-2-1-15,1-3 0 16,2 5 2-16,5-7-3 15,-3 5 0-15,4-5 1 16,-1 0 2-16,3 0-3 16,0 0 0-16,2 0 1 15,-2 0 2-15,-3 0-3 16,11 2 0-16,0-2 1 16,-1 5 2-16,4-2-3 15,-3 4 0-15,0-7-1 0,-1 4-2 16,1-1-11-16,-3 1-2 15,6 3-21-15,-6 0-8 16,3 5-24 0</inkml:trace>
  <inkml:trace contextRef="#ctx0" brushRef="#br0" timeOffset="43523.0458">11065 3677 212 0,'0'-7'82'0,"3"7"-44"0,-1 0-38 0,-2 0 16 16,3 2-5-16,-1 10 1 15,-2 2-6-15,0 7-2 16,0 5-2-16,-2 7-2 0,-1 12 3 16,-2 4-2-16,0 5 2 15,-3-2-2-15,0-3-1 0,0 3-2 16,2-5 1-16,1-2-8 15,0-15-4 1,0-4-13-16,-1-14-6 0,4-10-27 16,-1-9-46-1,3-16 24-15</inkml:trace>
  <inkml:trace contextRef="#ctx0" brushRef="#br0" timeOffset="43974.6243">11068 3764 112 0,'15'-33'44'0,"-4"26"-24"0,8-12-6 15,-12 12 17-15,7 5-6 16,-1-3-2-16,5 5-7 16,1 5-2-16,-1-3-8 15,4 10 3-15,-4-3 3 0,-2 3-2 0,-3 2 2 16,-2 5-7-16,-6 0-3 16,-8 2-1-16,-4 0 1 15,-9 5-10-15,-5 2-4 16,-6-2 1-16,-2-5 2 15,0-2 5-15,-3-5 4 16,8 0-1-16,3-7 0 16,3 5 5-16,4-5 2 15,4 0 2-15,4 0 2 16,4 0 1-16,7-2 1 16,3 2-2-16,5 0 1 15,3 0 3-15,3-2 1 16,-3 2-2-16,-1 0 0 15,4 0-1-15,-6 7 2 0,3 0-1 16,-3 5 2-16,3 0-6 16,0-5-3-16,3 7-8 15,-1-7-1-15,1 5 3 16,2 2 2-16,0-2-3 16,0 2 1-16,0 5-29 15,3-5-10-15,3-2-67 16,-1-7-53-1,-5-5 59-15</inkml:trace>
  <inkml:trace contextRef="#ctx0" brushRef="#br0" timeOffset="45431.4736">12152 3811 144 0,'-10'-12'55'0,"7"5"-30"0,-2 5-23 0,2 2 14 16,-5 0-8-16,-2 2 0 16,-1 3 2-16,-2 2 4 15,-6 2-8-15,1 8 3 0,-1-1 4 16,1 3-3-16,2 2 0 16,3 10-6-16,2-8-1 15,6 3 1-15,2 0 0 16,6 2-2-16,2-4-2 15,6-3 1-15,2 0 1 16,0 0-1-16,0-2-1 16,1-5 1-16,-1-7 1 0,-3-2-19 15,1-5-8-15,-3-5-64 16,2-2-32 0,-4-14 60-16</inkml:trace>
  <inkml:trace contextRef="#ctx0" brushRef="#br0" timeOffset="45612.4041">11991 3999 156 0,'-8'7'57'0,"13"-7"-30"0,1 0-18 16,-1 5 16-16,3-5-5 16,2 0 0-16,4 0-11 0,1-5-3 15,1 5-4 1,3-2-4-16,2-3-1 0,0-2-34 0,0 2-15 15,3 3-26 1</inkml:trace>
  <inkml:trace contextRef="#ctx0" brushRef="#br0" timeOffset="45899.8376">12470 3731 188 0,'-3'0'71'0,"1"7"-38"0,-1 5-23 0,3-5 20 0,-3 2-7 16,1 10-1-16,-1 0-8 16,0 7-4-16,-2 7-5 15,0 2-4-15,-1 7 2 0,1 3-2 16,-3-5-1-16,3 0-4 15,0 0 0-15,2-12-11 16,3-2-3-16,0-7-35 16,5-24-68-1</inkml:trace>
  <inkml:trace contextRef="#ctx0" brushRef="#br0" timeOffset="46140.1305">12531 3757 188 0,'2'14'71'0,"1"0"-38"0,2 5-21 0,-5-5 21 15,0 7-8-15,0 5-2 16,-2 7-5-16,-1 2 1 16,0 5-10-16,-7 0-3 0,4 0-2 15,-1-2 0-15,1-3 0 16,1-9-5-16,0 0-1 15,2-10-24-15,0-4-7 16,1-17-26-16,2-2-8 16,0-14-21-1</inkml:trace>
  <inkml:trace contextRef="#ctx0" brushRef="#br0" timeOffset="46481.383">12517 3872 156 0,'8'-21'60'0,"3"9"-32"0,7-4-11 0,-7 11 20 0,0-2-8 15,5 0-2-15,2 2-9 16,3 3-1-16,0 2-10 16,1 2 0-16,-1 3 3 0,-3-3-6 15,-5 10-2-15,-2 0-1 16,-6-3 1-16,-5 3-6 16,-8 0 1-16,-5-3-12 15,-3-2-3-15,-2 0 0 0,2-2 3 16,0-3 9-1,0 3 3-15,3-3 5 16,2 3 1-16,6 9 5 0,2-2 5 16,1 2 2-16,4 7 3 15,4-2-4-15,-1 0 2 16,3 2-3-16,3 5 0 16,-1-5-5-16,3 0-3 15,1-2-2-15,4-5-3 16,1 5-35-16,7-10-14 15,6 1-70 1</inkml:trace>
  <inkml:trace contextRef="#ctx0" brushRef="#br0" timeOffset="46918.8074">12875 3416 176 0,'0'-5'68'0,"2"5"-36"0,4 0-24 16,-4 5 18-16,4-5-11 15,-1 7-3-15,0-3-7 16,0 3-2-16,1 1-1 15,-1 1-2-15,-2-2 1 0,-3 5 1 0,-3 7 1 16,-2 2-4-16,-1 0-1 16,4-2-2-16,-1 2 3 15,0-7-9-15,3 2-1 16,3-1 4-16,2 1 1 16,1-4 4-16,2 2 1 15,-3 0-2-15,0 2 2 16,-2 1 3-16,-3 2 3 15,-3 0 0-15,-5-3 0 16,0 8-1-16,-2-8 0 16,-1 3-9-16,1-7-2 15,2-3-47-15,2-4-54 16,6-10 20-16</inkml:trace>
  <inkml:trace contextRef="#ctx0" brushRef="#br0" timeOffset="47098.2569">13025 3632 184 0,'14'5'68'0,"-1"-3"-36"0,5 8-31 16,-7-8 14-16,2 5-13 16,3 7-2-16,0-2-8 15,-3 0 0-15,3-3-34 16,0-2-14-16,-3 0-11 0,0-7-2 15</inkml:trace>
  <inkml:trace contextRef="#ctx0" brushRef="#br0" timeOffset="47276.4702">13203 3561 168 0,'-11'10'63'0,"8"2"-34"0,1 2-5 0,-1-7 24 16,-2 7-9-16,-3 0-2 15,-3 5-19-15,-4 2-6 16,-1 5-8-16,-3-5-5 0,3-2-2 16,0 2-38-16,6-9-17 15,4-5-51 1</inkml:trace>
  <inkml:trace contextRef="#ctx0" brushRef="#br0" timeOffset="47591.3842">13311 3409 192 0,'16'-12'74'0,"-8"12"-40"0,3-2-18 15,-3 2 22-15,2 2-11 16,-2-2-3-16,0 5-10 16,0-3-4-16,-3 5-5 15,-2 9-4-15,-3-1 2 0,-3 1-2 16,1 3 2-16,-6 7-4 15,2 0 0-15,1-5 1 16,5 0 2-16,3-2-1 0,2 2-1 16,0-7 1-16,1 5 1 15,-1 0-3-15,-2-5 0 16,-1 0 1-16,-2 5 2 16,-2-5 1-16,-6 5 1 15,-3-5-35-15,0 0-14 16,-2-2-71-1</inkml:trace>
  <inkml:trace contextRef="#ctx0" brushRef="#br0" timeOffset="53525.1861">14870 3637 140 0,'-14'2'55'0,"14"-2"-30"0,0 0-18 16,0 0 15-16</inkml:trace>
  <inkml:trace contextRef="#ctx0" brushRef="#br0" timeOffset="53883.6583">14862 3637 280 0,'8'0'17'0,"2"-5"-9"16,3 3-6-16,3-3-1 0,3 5-4 15,2 5 2-15,0-3 1 16,0 3 2-16,-2 2-1 0,-1-2-1 16,-2 4 1-16,-5 5 1 15,-3-2-10-15,-6 7-4 16,-4-3 1-16,-4 8 2 16,-4-3 2-16,-6 0 5 15,0 0 1-15,3-2 3 16,2-5-1-16,1-2 2 15,2 2-4-15,5-7 0 16,3 0-1-16,3 0 0 16,2 0 4-16,6 0 1 15,-3 3 5-15,2-1 3 16,-2 3-4-16,0-5-2 0,-3 7 0 16,-2-2-1-16,-3 2-2 15,-5-5-2-15,-6 3 3 16,-2 2 0-16,-3-2-6 15,-3-5 0-15,4 5-30 16,1-5-13-16,6-5-29 16</inkml:trace>
  <inkml:trace contextRef="#ctx0" brushRef="#br0" timeOffset="54468.1908">15460 3484 184 0,'-16'5'68'0,"10"2"-36"0,-1 7-26 0,1-7 17 15,-4 7-8-15,-1 0 2 16,-2 2-10-16,2 1-2 16,3-5-3-16,3 2-2 0,5-7 1 15,3 0-1-15,10-2 0 0,3-5 0 16,5-5 0-16,5-2 0 15,3 0 0-15,1 0 0 16,-7 0 2-16,1 7-1 16,-5 0-1-16,-6 0-8 15,-5 7-5-15,-3 0-24 16,-5 0-9-16,-2 0 2 16,-4 0 1-1,1 0 25-15,0 0 16 16,2 5 12-16,0 2 13 15,3 0 6-15,3 5 2 16,2 7 1-16,1 0-9 16,-1 2-1-16,-2 5-13 15,-1 0-3-15,-2 0 0 0,-2-5-1 0,-4 5 0 16,-4-12-3-16,-4-7-2 16,-4-2-10-16,-1-10-6 15,-4-4-45 1,1-10-53-16,1-2 27 15</inkml:trace>
  <inkml:trace contextRef="#ctx0" brushRef="#br0" timeOffset="55039.1909">16145 3387 96 0,'-21'8'35'0,"13"-1"-18"0,-3 0 4 15,9-5 17-15,-4 3-5 16,1 2 0-16,0-3-3 16,2-1-1-16,0 4-16 0,3-2 8 15,0-3 2-15,0 3-3 0,0-3 1 16,0 3-3-16,-2-3 0 16,-1 3-5-16,-2 2-3 15,0 0-1-15,-3 5 1 16,0 2-5-16,0 5-1 15,0-3-4-15,0 7-1 16,-3-1-1-16,3-1 0 16,3-2 2-16,2 2 2 15,1 5-3-15,-1-5 0 16,0 5 1-16,1 2 2 16,-1 3-3-16,0-3-2 15,-2 7-5-15,0 5 0 16,0-2 2-16,-1-5 1 0,1-5-4 15,2 5 1-15,1-12-9 16,2 0-4-16,0-9-11 16,0-10-3-16,2-4-10 15,1-12-2-15,2-12-38 16</inkml:trace>
  <inkml:trace contextRef="#ctx0" brushRef="#br0" timeOffset="55384.382">16055 3696 124 0,'16'-24'49'0,"-8"24"-26"0,0-9-5 16,0 4 18-16,2-2-12 16,1 5-1-16,2-8-7 0,0 3 0 15,3 0-9 1,3 0 7-16,-1 0 3 0,1 0-5 0,-1 4 1 16,3-1-2-16,-2-1 3 15,-1 3-1-15,1 2 2 16,-3 7-4-16,-3 0 1 15,0 0-3-15,-2 0 0 16,-1 7-3-16,-2 5-1 16,-2 7-1-16,-1 0 0 15,0 2-2-15,-2 5 1 16,0 7-2-16,-3-5 2 16,0 5-2-16,0-2-1 15,0-10 1-15,-3-2 1 0,0-10-23 16,-2 1-8-1,-3-8-24-15,0-2-6 0,-5-9-37 16,0-5-34 0,-3-12 54-16</inkml:trace>
  <inkml:trace contextRef="#ctx0" brushRef="#br0" timeOffset="55834.3824">16121 3785 152 0,'-13'-2'57'0,"10"4"-30"0,1-4-16 15,2 2 26 1,7-5-12-16,4-2-1 16,2 2-3-16,3 3-12 15,3 2-3-15,-1-5 0 0,-2 5-3 0,0 0 0 16,-3 0-1-16,-2 0 1 16,-3 0-9-16,-6 5-3 15,-4 2-4-15,-4 5 0 16,-4 2 5-16,-3 0 4 15,-3 0 3-15,0 5 3 16,3-5-1-16,2-2 2 16,0-3 2-16,6-2 4 15,3 0 0-15,2-2 0 16,0-5-1-16,5 2 2 16,0-2-3-16,3 0-2 15,-3 5-2-15,1-5-3 0,-6 12-2 16,0-3 1-1,-6 3-1-15,1 2 0 0,-3 5 2 16,-2-5 0-16,2 0 0 16,2 0 2-16,1-7-1 15,10-7-9 1,6-2-5-16,5-10-9 16,8-2-1-16,2-5-15 15,6-4-5-15,0-8-37 16</inkml:trace>
  <inkml:trace contextRef="#ctx0" brushRef="#br0" timeOffset="56300.3299">16574 3651 176 0,'0'5'66'0,"0"2"-36"0,5 9-15 15,-3-4 18-15,1 2-12 16,2 7-4-16,1 5 1 15,-1 7 0-15,-2-5-9 16,2 5-5-16,-2-7-1 0,-1 0-7 16,3 0 1-16,1-12-17 15,-1-2-6-15,0-10-36 16,1-9-12-16,2 0-6 16</inkml:trace>
  <inkml:trace contextRef="#ctx0" brushRef="#br0" timeOffset="56855.6976">16642 3743 116 0,'-13'-5'46'0,"10"10"-24"0,3-10-10 0,6 5 13 15,2 0-2-15,2-7 0 16,9 0-8-16,5-5-2 16,2-2-7-16,6 4 3 0,2-1 3 15,1-1 0-15,-4 3 1 16,-2-3-1-16,-2 5 2 15,-1 2-1-15,-2 3 2 0,0-3-4 16,-3 5 1-16,-2 5-3 16,-1-3 0-16,-2 3 1 15,-3 2 1-15,-2 5-1 16,-3 4-1-16,-3 0-1 16,-2 1 0-16,-3 2-4 15,-3 2-1-15,-2 5-1 16,-3 0 1-16,0-5-2 15,-5 5-1-15,-1-5-4 16,-1 0-2-16,-1-2-8 16,-3 2-2-16,-2-9-11 15,-8 0-5-15,2-5-5 16,-2-5 0-16,3-2 13 16,-1-2 9-16,4-3 12 0,1 5 7 15,4-2 11-15,2-3 6 16,5 5-3-16,4-7 2 15,1 2 0-15,6 3 2 16,8-5-3-16,5-5-2 16,6 0-7-16,5-2-2 15,2 0-4-15,1-5-1 16,2 3-1-16,-3-3-2 16,-2 0-19-16,0-4-8 15,-6-1-24-15,-2-2-10 16,-3 5-18-1,-5-7-32-15,-5 2 35 16</inkml:trace>
  <inkml:trace contextRef="#ctx0" brushRef="#br0" timeOffset="57199.9578">16962 3477 140 0,'-15'-14'52'0,"12"14"-28"0,-5-5-4 16,5 5 19-16,1 0-6 16,-1 5-2-16,0-5-2 15,1 7-1-15,2-3-15 16,0 6 3-16,0 4 2 0,0 5-6 15,0 7-2-15,0 0-5 16,-3 2-2-16,-2 5-1 16,2 0-2-16,-2 0-2 15,-3-3 1-15,0 3-15 16,-5 0-6-16,2 0-16 16,1-7-4-16,-1 2 1 15,0-9 2-15,1 2 17 16,-1-2 9-16,3-5 14 15,0-2 7-15,3-3 14 0,2-2 8 16,3-2-4-16,3-3-3 16,5-4-9-16,5-5-1 15,6-7-10-15,2-5-2 16,5 0-23-16,1-2-10 16,2 0-44-1,3 0-40-15,-1 2 39 16</inkml:trace>
  <inkml:trace contextRef="#ctx0" brushRef="#br0" timeOffset="58281.7568">17378 3209 184 0,'-5'11'68'0,"5"-8"-36"0,2 4-18 15,1 0 20-15,2-2-13 16,6-5-2-16,2 2-7 0,5 3-2 15,1-1-6-15,0-1-1 0,2-3 1 16,-3 4-2-16,-2-4-2 16,-3 0-6-16,-5 0-1 15,-2 3-13-15,-6 4-2 16,-6 0 1-16,-4 5 2 16,-4 2 6-16,-7 0 4 15,0 5 7-15,-3-5 6 16,0 5 2-16,-2-5 4 15,5 5-5-15,5-10-1 16,3 3 4-16,5-1 3 16,3-3 0-16,5-6 3 15,0-2-5-15,7 0-1 0,1 0 2 16,3 0 1-16,0 0-3 16,-1-2 0-16,1 2-1 15,-3 2 1-15,-3-2-2 16,0 7 1-16,-2 0 0 15,-6 5 1-15,1 2 0 16,-4 7 0-16,-2 5-4 16,-2 7-1-16,-3 0 1 15,-1 2 0-15,-2 5-2 16,1 7 1-16,-4-2-2 16,3-5-1-16,3 2 1 15,0-9-1-15,2 0-18 0,1-7-5 16,2-7-18-1,0-10-4-15,0-2-7 0,2-9-3 16,4-10 4 0,-1 3-9-16,3-3 22 15,0-7 24-15,0-2 14 16,3 7 22-16,-1 0 9 16,1-3 6-16,5 8 2 15,0-5-6-15,5-3 0 16,0 3-8-16,6-2-1 15,2-3-13-15,0 0 0 0,6-2 2 16,-1 2-1-16,3-2 1 0,6 2-5 16,-4-9-3-16,1 2-2 15,-3 5-3-15,-2 0 1 16,-1-3-1-16,-5 3-14 16,-2 2-5-16,-6 3-6 15,-2 1-2-15,-9 4 1 16,-4-1 2-16,-1 3 6 15,-2-3 6-15,-1 5 13 16,1 2 9-16,-3 3 2 16,0 2 1-16,0 0 4 15,0 2 1-15,1 10-1 16,-1 0 2-16,0 4-8 16,-3 8-2-16,0 4-5 15,4 0-3-15,-4 5 2 0,3 0 2 16,0-5-2-1,0-2-2-15,3-7 0 0,0-5-1 16,2-2-25-16,3-17-8 16,3-9-27-1,2-5-54-15,5-7 19 16</inkml:trace>
  <inkml:trace contextRef="#ctx0" brushRef="#br0" timeOffset="58822.3524">17664 3430 184 0,'13'4'71'0,"-13"-1"-38"0,2 9-28 0,-4-10 17 16,-1 10-8-16,1-5 2 16,-4 7-7-16,-2 5-3 15,-2 2-3-15,-1-2-3 0,1-5 1 0,2 5-1 16,0-5 2 0,2 0-3-16,4-2 0 0,2-3-1 15,2 3 0-15,4 0 2 16,-1 2 0-16,0 0 0 15,3-3 0-15,0-1 2 16,-3 4 3-16,1-2 0 16,-4 0 2-16,-4 2-2 15,-4 0 0-15,-2 0 1 16,-2 7 3-16,-6-2-9 16,-2-5-2-16,-4 0-4 15,1-2-1-15,-3-5-5 16,-2 0 0-16,2-7-1 15,3-2 3-15,2-3 4 16,4 5 3-16,4-2 4 16,3-3 4-16,0 0 0 0,5 3 2 15,3-5 0-15,3 0 3 16,5 0-1-16,3 0 0 16,4-3-3-16,1 8 1 15,3-5-2-15,2 7 2 16,3 0 0-16,0 0 3 15,-1 0-1-15,-1 7 2 16,-1 0-4-16,0 7 1 16,-5-2-5-16,2 2 0 15,-2 0-3-15,0 5-3 0,-3-5-20 16,-2 7-10 0,0-9-41-16,-1 2-17 15,1 0-1-15</inkml:trace>
  <inkml:trace contextRef="#ctx0" brushRef="#br0" timeOffset="67335.9086">14047 4754 88 0,'21'-5'35'0,"-8"5"-18"0,3 5-16 16,-8-3 8-16,3 3-1 0,4 2 0 15,4 5 2-15,2-3 4 16,0 5-4-16,0 5 2 16,3 2-3-16,3 3 0 15,-1-1-3-15,1 10 1 16,2 0-4-16,-3 7 0 0,3 0 1 15,-2 5 2-15,-1-5 1 16,-2 7-1-16,2-5-1 16,1 5-1-16,-3 5 0 15,0 2 0-15,2 0 0 16,3 0-5-16,-2 5 1 16,-4-3 0-16,1 3 0 15,0-5 0-15,0-2 2 16,0-5-3-16,-1-5-2 0,1-2 2 15,0 0 2-15,0 0 0 16,2-7-1-16,3 5-2 16,1-7 1-16,1-1 1 15,4-2 0-15,2 1 0 16,0-4 2-16,0 1-3 16,3-5 0-16,-3-2 1 15,5 2 0-15,0-6 2 16,3-4 3-16,11 3-2 15,-3-9-2-15,-3-10 0 16,0-2-1-16,-2 0-3 16,-3-7 2-16,0-7-1 15,-3-3 0-15,3-4 4 16,0 0 3-16,0-5-4 0,0 0-3 16,0-7 3-16,0 0 3 15,0-7-3-15,-5 0-1 16,2 0 0-16,-5 0 2 15,0-5-1-15,-3 5 2 16,1-7-2-16,-3-5-1 16,-3-2 3-16,-3 0 0 15,-2-5-1-15,2 12 1 16,-4 0-2-16,-1-5 2 16,0 5-4-16,0 0 0 15,-2 7-1-15,2-5 0 16,3 10 2-16,-1-3 2 15,1 15-1-15,3-1-1 0,2 5 1 16,5-2 1-16,3 2-3 16,-2-2-2-16,4 7 2 15,-2-3 0-15,3 8 1 16,0-8 0-16,-1 8-7 16,-2-5-3-16,3 2-30 15,-3 0-13-15,3 12-20 16</inkml:trace>
  <inkml:trace contextRef="#ctx0" brushRef="#br0" timeOffset="70066.2786">14782 5177 64 0,'19'14'24'0,"-6"-9"-12"0,13 9-5 0,-12-9 7 16,2 2-7-16,5 0-2 16,8 7-3-16,0 0 1 0,8 0 4 15,3 5 4-15,2 0-4 16,3-3 1-16,3 3-5 15,-1 7-2-15,4 0 0 16,-4 2 1-16,6-2-3 16,-3 0 0-16,-2-5 1 15,2 0 0-15,-5-2 0 16,-2-5 0-16,-6-7-25 16,-6-7-10-16,1 0-7 15,-5-7 1-15</inkml:trace>
  <inkml:trace contextRef="#ctx0" brushRef="#br0" timeOffset="70412.0206">14777 5598 104 0,'-8'14'38'0,"11"-7"-20"0,2 0-21 0,0-2 8 15,6-3-4-15,2 8-1 16,6-1 5-16,4-2 1 0,7 0 0 16,4 5-1-16,8 0-3 15,9-3-2-15,-1-4 3 16,3-3 0-16,2 3-1 15,3-3-2-15,1 3 1 16,2-3-1-16,-3 3 0 16,-5-5 0-16,0 5-5 15,-8-5-1-15,-6 0-46 16,-4 0-20-16</inkml:trace>
  <inkml:trace contextRef="#ctx0" brushRef="#br0" timeOffset="70670.4984">15102 6033 116 0,'11'7'44'0,"5"5"-24"0,10 5-13 0,-12-8 13 15,7-7-10-15,5 5-3 16,6-2-4-16,8-3-3 16,5 5 1-16,0-7-4 0,0 0 2 15,2-7-15-15,1-2-4 16,-3-7-36 0</inkml:trace>
  <inkml:trace contextRef="#ctx0" brushRef="#br0" timeOffset="71042.3976">15028 4928 88 0,'-26'-14'33'0,"13"9"-18"0,-3 3-2 0,13 2 14 16,-2 0-4-16,0 2 1 15,-1 3-7-15,1 2 0 16,0 2-4-16,2 10 0 16,3 2-7-16,0 5-4 0,3 14 1 15,-1 7-2-15,4 7-1 16,-1 12 1-16,5 14-1 15,4 0 0-15,-1 2 0 16,0-2-3-16,3 5 2 16,0-10-4-16,2-7 1 15,4-9-22-15,-1-12-11 16,0-11-33-16</inkml:trace>
  <inkml:trace contextRef="#ctx0" brushRef="#br0" timeOffset="71389.3654">15253 5003 120 0,'-16'7'46'0,"16"5"-24"0,-2 9-8 0,-1-14 17 16,0 7-8-16,1 12-4 15,-1 0-6-15,0 9-3 16,3 5-6-16,3 7-1 0,2 5 1 16,3 14-2-16,3-5-2 15,0 5 1-15,-1 2-1 16,3 5-3-16,1-5 2 15,1-2-4-15,4-5-1 16,5-7-24-16,-3-7-8 16,0-2-35-1</inkml:trace>
  <inkml:trace contextRef="#ctx0" brushRef="#br0" timeOffset="71690.8899">15698 5010 160 0,'-8'0'60'0,"8"7"-32"0,0 12-26 16,0-5 12-16,0 7-3 15,-3 17 3-15,3 4-5 16,0 15-1-16,0 4-4 16,3 7-3-16,2 0 0 0,0 3-4 15,3-3 2-15,3 0-12 0,-1-9-5 16,4-5-21 0,2-11-50-16,2-11 6 15</inkml:trace>
  <inkml:trace contextRef="#ctx0" brushRef="#br0" timeOffset="71913.8056">16161 4970 120 0,'-6'26'46'0,"4"-5"-24"0,-1 17-21 0,3-17 11 0,-2 12-8 16,-1 9 0-16,-2 3-9 15,-1 2-2-15,4 0-49 16,-1 0-20-16</inkml:trace>
  <inkml:trace contextRef="#ctx0" brushRef="#br0" timeOffset="72183.4978">16293 5156 140 0,'-11'35'55'0,"6"-16"-30"0,-5 14-10 0,4-14 20 16,-2 4-6-16,-5 10 0 15,-3 5-10-15,-5 4-4 16,-3 10-8-16,-5-5-7 0,0 14-1 16,-8 5 5-16,-3 2 2 15,-5 0-16-15,0 5-7 16,-2-2-39-16,-1 4-13 16,-5-2-11-16</inkml:trace>
  <inkml:trace contextRef="#ctx0" brushRef="#br0" timeOffset="108229.9474">14758 9030 88 0,'0'-5'33'0,"3"5"-18"15,0 0-20-15,-1 0 6 0,4-7-1 16,-1 2 2-16,3-2-1 16,0 0-1-16,5 0 3 15,0 5 0-15,3-3 1 16,0 0 2-16,5 3 1 15,3 2 3-15,5-7-1 16,3 2 0-16,2 3-3 16,3-3-1-16,3-2-3 15,-3 0-2-15,3 5 1 0,2-3 1 16,0 5-1-16,3-5 2 16,0 3-4-16,8 2 0 15,-2 0 1-15,1 0 0 0,1 2 2 16,3 3-3-16,2-5-2 15,0 0 2-15,6 5 2 16,2-3 0-16,3 3 2 16,2-3-2-16,6-2-1 15,2 5-2-15,1-3-1 16,-1 10 2-16,6-5 0 16,2 0 1-16,0 5 0 15,6-5-5-15,-6-5-1 16,3 5-15-16,0-2-37 15,-2 2-2-15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2-09T14:55:57.2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18796 5504 100 0,'8'0'38'0,"-3"0"-20"0,8 2-10 0,-7 3 11 15,4 0-3-15,4-3 3 16,-1 5-8-16,0 0-2 16,0 5-3-16,0 0 1 15,3-3-4-15,0 5-2 0,0 10 0 16,5-1-1-16,3 3 0 16,0 3 2-16,0 3 3 0,0 6 0 15,2-3 0-15,0 5-3 16,1 0 1-16,7 7-2 15,-2 0 2-15,2 0-2 16,-2-7-1-16,0 7 1 16,8 0 1-16,-3-2-3 15,0-3 0-15,0-2 1 16,0 8 2-16,2-1-3 16,-12-15 0-16,-3-6-1 15,5 7 0-15,-5-7 2 16,7 2 0-16,-4-6 0 0,7 1 2 15,-5-6-1 1,6-3 2-16,-6-3-2 0,3 1-1 16,-3-2-2-16,5-10 1 15,-5 4 1-15,6-11 2 16,-6 0-1-16,8-9-1 16,18-13 1-16,-20 4 1 15,-6 3 1-15,5-6 1 16,-2 2 0-16,2-18 2 15,22-27-3-15,-6-7-2 16,-5 10 0-16,-2 0 1 16,-4-5 3-16,6 0 2 15,-5-2-1-15,2-3 1 16,1 3-4-16,-1-10-2 0,6 5-3 16,-1-7 1-16,-2 12 1 15,3 2 0-15,5-7 2 16,-3 12 1-16,0 2-4 15,0-9-1-15,3 7 1 16,0 2 0-16,-2 0 3 16,7 5 1-16,-3 2-4 15,1 5 1-15,-3-5-2 16,2 10 0-16,-2 2 2 16,0 2 0-16,-3 10 0 15,1 2 2-15,2 5-3 16,-3-3 0-16,-2 1-4 15,-1-3 1-15,3 2-11 0,-5 10-6 16,-5 2-10 0,0 3-6-16,-3 4-27 15,3 0-17-15,-9 10 33 16</inkml:trace>
  <inkml:trace contextRef="#ctx0" brushRef="#br0" timeOffset="1590.1698">20037 6348 112 0,'-3'0'44'16,"3"0"-24"-16,0 7-19 0,0 1 8 0,0-4-3 16,0 3 1-16,0 0-4 15,0 0 3 1,0 15-2-16,0-4-2 16,0 4-1-16,0-4 2 0,0-4-4 15,0 1 0-15,0 1 1 16,0-7 0-16,0-1-7 15,0-1-3-15,0-3 1 16,0-4 3-16,0 0 3 16,0-4 4-16,0 4 4 15,0 0 2-15,0 0 5 0,0 7 3 16,0 4-2-16,0 4 0 16,-2 3-7-16,2 1-4 15,-3-2-1-15,3 1-1 16,0-3-3-16,0-4 0 15,0-4-14-15,0 0-6 16,0 0-41 0</inkml:trace>
  <inkml:trace contextRef="#ctx0" brushRef="#br0" timeOffset="3390.4341">19016 6868 44 0,'2'0'16'0,"11"0"-8"0,-5 3 1 0,-2-3 11 15,-1 0-5-15,3 0 0 16,0-8-5-16,0 6 1 0,0-3-4 16,0 12 1-16,2-14-5 15,1 3 0-15,2-3-1 16,0 0 1-16,3 0-2 16,0 0-1-16,0-1 3 15,5 6 0-15,3-3-1 16,-3-2-2-16,0 3 1 15,0 1 1-15,1-1-1 16,-1-3-1-16,-3-1 1 16,3 1 1-16,3 0-1 15,0 3 2-15,-3 1-2 16,0-1 2-16,1-3 0 16,-1 4 1-16,3-2-2 15,-6-2-2-15,1 5 3 0,-4-3 0 16,4-2-1-16,-3 7 1 0,2-4 0 15,-2-3-1-15,0 7-2 16,0-3 1-16,0-1-1 16,0 4 0-16,-3-3 0 15,3-2 2-15,0 3 1 16,5-3-4-16,-5 5 1 16,5-4 0-16,-3 1 0 15,1-1 0-15,0 1 2 16,-4-4-1-16,1 3-1 15,3-4 1-15,-1 6 1 0,-2-3-3 16,0 3 0-16,0-3 1 16,2-2 0-1,4 3-3-15,-4 1 2 0,1-1 1 16,-1-4 0-16,-2 6 0 16,0-3 2-16,0 5-1 15,0-7 2-15,0 3 0 16,5 1 1-16,-3-1-5 15,6-3 1-15,-3 4 0 16,0-1 0-16,1-4 0 16,-1 6 0-16,0-3 0 15,0-2 0-15,0 0 0 16,3 0 0-16,2 0 0 16,-2 0 0-16,0 0 0 0,-3-2 0 15,3-1 0-15,-3-2 0 16,6 5 0-16,-3-7 2 15,2 3-3-15,-2 4 0 16,0-1 1-16,-1 1 2 16,1 0-1-16,0 3-1 15,0 1-2-15,0-1 1 16,5-3 1-16,-3 4 0 16,1-2 0-16,4-2 0 15,1 0 0-15,-5-4 0 16,2 4-3-16,3-1 2 15,-3 1 1-15,0-2 2 0,0-3-3 16,0 8 0-16,0-3 1 16,-3-1 2-16,4 1-1 15,1-2-1-15,-2-3 1 16,1 0-1-16,-4 5 0 16,0-7 2-16,6 3-1 15,3-4-1-15,-4 8 1 16,1-2-1-16,-3-3-3 15,0 8 0-15,0-4-3 16,1 1 1-16,4 0-2 16,-5-4 0-16,0 4-5 15,-2-1 0-15,-1 1-14 16,-2 0-34 0,5 0 3-16</inkml:trace>
  <inkml:trace contextRef="#ctx0" brushRef="#br0" timeOffset="9128.1178">19360 6570 80 0,'-3'0'33'0,"0"0"-18"0,1 0-16 0,2 0 7 15,-3 4 0-15,-2-1 3 16,-1 4 5-16,-2-3 3 15,-2 8-3-15,-3 2 0 0,-3 0-6 16,0-2-3-16,0 2-5 16,-2 3-2-16,-1-1 1 15,-2 1-2-15,0 1-1 0,-3 8 0 16,-5 2 0-16,2-2 5 16,1 3 1-16,2-8 0 15,0 5 1-15,0-8-2 16,3 4-1-16,-3 3 1 15,1-3 1-15,1 1-3 16,4-6-2-16,2 1 2 16,3-6 2-16,0-2 0 15,2 1-1-15,3-4 1 16,3 0-1-16,2 1 0 0,0-4 0 16,3-1-3-1,3 1 2-15,5-4 1 0,5 0 2 16,1 0-1-16,1-4-1 15,4 4-2-15,2-3 1 16,0-1 1-16,14 1 0 16,-1-2-3-16,0 1 2 15,3 1 1-15,1-8 0 16,4 4-3-16,0 0 2 16,1-5 3-16,-1 9 1 15,5 3-1-15,-2-7-2 16,3 0 1-16,0 0-1 0,5 0-3 15,-3 2 0-15,3 3 2 16,0-3 0-16,5 5 1 16,0-4 0-16,-2 1 0 15,5-1 0-15,-3 1 0 16,0-1 0-16,5 1 0 16,-2-1 2-16,0-3-1 15,3 4-1-15,-3-6 3 16,-3 2 0-16,3-3-4 15,-3 3 1-15,-3-7 0 16,-2-2 2-16,-2-1-6 16,-4-2-1-16,1 5-20 15,-9 0-40 1,-4-5 4-16</inkml:trace>
  <inkml:trace contextRef="#ctx0" brushRef="#br0" timeOffset="9760.6276">19444 6504 80 0,'19'-3'30'0,"-6"3"-16"0,0-4-12 0,-7 4 6 0,1 0-11 15,1 0-3-15,3 0-30 16,-3 0-12-16</inkml:trace>
  <inkml:trace contextRef="#ctx0" brushRef="#br0" timeOffset="10494.9895">20315 6360 24 0,'5'-7'11'0,"-2"2"-6"0,2 5 7 15,-5 0 8-15,5 0-4 16,1 0 1-16,-1 0-8 15,3 0-1-15,0-2-6 16,2 2-2-16,1-5 2 16,-1 5 1-16,4-2-4 15,-1-3 1-15,3 5 4 16,2-4 2-16,3 1 0 16,1 3 1-16,-4-4 0 15,3 1 1-15,0-1-7 16,3 4-2-16,3-3 0 0,-1-2 0 15,1 5 1-15,-1-2 2 16,3-3 1-16,0 5 1 16,3-2-2-16,0 2 1 15,0 0-2-15,-1 0 2 16,1-5 0-16,0 5 1 16,5 0 0-16,-3-2 0 15,-2-3-2-15,-3 5 1 16,0-4 0-16,0 1 1 15,-5 3-2-15,0-7-2 16,-3 7-4-16,0-7-2 16,-2 2-19-16,-3-2-7 0,0 5-16 15</inkml:trace>
  <inkml:trace contextRef="#ctx0" brushRef="#br0" timeOffset="10704.9657">21479 6196 100 0,'0'4'38'0,"5"-4"-20"0,-5 0-21 16,0 7 30-16,0 0-12 16</inkml:trace>
  <inkml:trace contextRef="#ctx0" brushRef="#br0" timeOffset="11184.4958">21476 6221 193 0,'-5'7'-15'16,"-3"1"0"0,0-1-4-16,3 2 2 15,-1-7 5-15,1 5 5 16,0-7 4-16,2 5 4 15,1-3-7-15,2-2-1 16,0 0 2-16,0 0 8 16,0 0 6-1,0-7 7-15,-3 7 4 0,0 0-4 16,1 5 1-16,-4-3-6 16,1-2 1-16,0 8-5 15,-3-4 1-15,0-1-5 16,-3 6 0-16,-5-2 1 15,3 2 0-15,-3 3-2 16,0-2 1-16,-2 1 0 0,5 3 3 16,-3-2 1-16,0 9-6 15,0 1 0-15,0 1-1 16,0-2 2-16,0 0-3 16,1-2 0-16,-4 0 1 15,-2-2 2-15,0 8-1 16,2-3-1-16,1 1 3 15,-1-2 0-15,1-2-1 16,2-2-2-16,0 1 3 0,0-4 0 16,-2 5-4-16,-4-5 1 15,4 0-2-15,-3 1 0 16,2-4 0-16,1 8-2 16,2 2-11-16,0-2-2 15,0-2-10 1,3-6-40-16,2 1-1 15</inkml:trace>
  <inkml:trace contextRef="#ctx0" brushRef="#br0" timeOffset="11665.3595">21270 6233 84 0,'0'0'33'0,"0"0"-18"0,8 0-9 0,-8 0 9 15,2 3-4-15,1 1 1 16,0-1-1-16,-3 6 1 16,-3-2-2-16,-2 2-1 15,0 3-3-15,-3 2 1 16,-3 5-4-16,-2-2-2 0,0 8 0 0,-6 8-19 16,6-4-5-1,-8 4-38-15</inkml:trace>
  <inkml:trace contextRef="#ctx0" brushRef="#br0" timeOffset="14458.464">19987 6584 52 0,'2'-3'22'0,"4"-1"-12"0,-1 4 6 0,-2 0 11 15,2 0-3-15,0 0-2 16,0-3-10-16,1 3-3 15,-1 0-3-15,-2 0 1 16,-3 0-4-16,0 0 0 16,2 3-3-16,-2-3-3 15,0 7-1-15,-2-3 0 16,-1-1 0-16,0 1 0 16,1 3 3-16,-1-7 2 15,0-2-2-15,1-3 0 16,-1 1 1-16,3 1 0 15,0-1 0-15,3-3 2 16,-1 7 3-16,1-3 4 0,0-1 0 16,-3 4 2-16,0 0-2 15,0 0 2-15,0 0-6 16,0 7 4-16,0-3 1 0,-3-1-3 16,0 1 1-16,1-4-5 15,2 0 0-15,-3 0-12 16,3 0-7-16,0 0-27 15,0 0-45 1,-3-4 11-16</inkml:trace>
  <inkml:trace contextRef="#ctx0" brushRef="#br0" timeOffset="17040.2667">20018 6595 104 0,'0'0'38'0,"3"14"-20"0,-3-6-6 0,0-8 13 15,0 0-7-15,3 0-3 16,-3 0-8-16,0 0-5 16,0 0-1-16,0 0 1 0,5-3 3 15,-2-2 0 1,2-2-3-16,-2 5-1 15,-1-3 2-15,1 5 2 16,-3 0-2-16,0 0 0 16,0 0-1-16,0 0-2 15,0 0 1-15,0 7 1 16,0-2-6-16,0-3 1 16,0 6-19-16,0-8-6 0</inkml:trace>
  <inkml:trace contextRef="#ctx0" brushRef="#br0" timeOffset="19023.9098">19508 6544 56 0,'-6'9'22'0,"4"-7"-12"0,-3 5-5 0,2 1 8 15,-2-1-3-15,-1 4 2 0,-4 3-1 16,-1 1 3-16,-2 3-5 15,2 1-3-15,-2 2-1 16,-3 1-1-16,0 3-2 16,-5 8 1-16,0 0-7 15,0-5 1-15,0 1-21 16,2-3-7-16,3-5-11 16,6-2-1-16</inkml:trace>
  <inkml:trace contextRef="#ctx0" brushRef="#br0" timeOffset="19426.265">19817 6602 80 0,'-8'5'30'0,"6"5"-16"0,-4-6-8 0,4-1 11 0,-1-3-3 15,0 4 0-15,-2 3-6 16,0 0 0-16,-3 0-5 16,-3 1 0-16,1 6 1 15,-6 2 0-15,0 1-2 16,-2 6-2-16,-1 8 1 16,-2 2-1-16,0-3-16 15,0-2-4-15,2 1-32 16,3 1-14-16</inkml:trace>
  <inkml:trace contextRef="#ctx0" brushRef="#br0" timeOffset="19773.9523">20177 6614 72 0,'-8'10'27'0,"3"-6"-14"0,-3 10-11 0,5-9 6 0,-2 2 4 15,0 3 3-15,-6 1-6 16,-5 3-1-16,3 5 0 16,-3 2 0-16,0 5-4 15,-2 3-1-15,-3 3-1 16,2-3-2-16,1-3-2 16,-1-1-1-16,6-3-34 15,2-4-12-15</inkml:trace>
  <inkml:trace contextRef="#ctx0" brushRef="#br0" timeOffset="20177.5783">20518 6461 60 0,'-5'14'24'0,"3"-7"-12"0,-12 1-5 0,12-4 9 16,-4-1-4-16,1 4 1 15,0-3-6-15,-1 3-2 0,1 0-2 16,0 1-3-16,-3-1 3 16,0 4 0-16,-3 3 1 15,1 8 2-15,-3-4-1 16,-3 1 2-16,0 2-13 16,3 1-3-16,-1 3-34 15,4-3-11-15,2-6 18 16,3-2 12-16</inkml:trace>
  <inkml:trace contextRef="#ctx0" brushRef="#br0" timeOffset="20538.093">20868 6327 96 0,'2'0'35'0,"-2"3"-18"0,0 1-7 0,0-4 12 16,0 7-4-16,0-2 0 16,-2 2-8-16,-1 3-2 15,-2-3 0-15,-1 4 0 16,-1 3-4-16,-1 5-3 0,0 0 2 15,-3 2-2-15,-2 0 2 16,0 1-4-16,-3 1-2 0,0 5 2 16,0 5 2-16,-8 0-5 15,3 2 1-15,0-2-6 16,0 7 1-16,0-4-16 16,2 4-48-1,0-3-4-15</inkml:trace>
  <inkml:trace contextRef="#ctx0" brushRef="#br0" timeOffset="24967.0802">20132 5518 56 0,'0'5'24'0,"0"-5"-12"0,0 7-3 16,0-5 11-16,0 3-9 15,0-3-1-15,0 3-2 16,0 2 2-16,0-7 1 16,0 5 3-16,0-5-7 15,0 0-4-15,0-5-2 0,0 5 1 16,0 0-1-16,0-5 2 16,0 3 2-16,0-3 2 15,3 5-1-15,-3 0-1 16,0 0-3-16,0 0-2 0,0 0 1 15,0 5-10-15,0-3-2 16,0 3-49 0</inkml:trace>
  <inkml:trace contextRef="#ctx0" brushRef="#br0" timeOffset="25510.32">20929 4688 88 0,'2'-2'33'0,"1"2"-18"0,2-5-7 0,-5 5 11 16,3 0-9-16,2 0-1 16,0 0-5-16,1 0-3 15,-1 0 2-15,0 0 0 16,-2 0 5-16,0 0 3 16,-1 0-2-16,3 0 0 15,-2-7 1-15,0 7 4 16,2 0-8-16,-5 0 3 0,3 0 4 0,-3 0-7 15,2 7-1-15,-2-2-1 16,3-3 2-16,-3 5-12 16,0 0-5-16,0 0-70 15,0 0-31 1,-3-2 57-16</inkml:trace>
  <inkml:trace contextRef="#ctx0" brushRef="#br0" timeOffset="27713.1467">20156 5544 20 0,'5'0'11'0,"-2"0"-6"0,0-5 0 15,-1 5 6-15,1 0 5 16,2-7 2-16,0 5-5 15,-2-3-3-15,0-2 6 0,-1 5 1 16,1-3-4-16,0 0 0 16,-1 3-4-16,-2 2 0 15,0 0-1-15,0 0 2 16,0 0-3-16,0 0-2 16,0 0-2-16,0 2 0 15,0 3-2-15,-2-5-1 0,2 5 1 16,0-5-10-16,0 0-2 15,0 0-43 1,0 0-23-16,0 0 35 16</inkml:trace>
  <inkml:trace contextRef="#ctx0" brushRef="#br0" timeOffset="31422.1256">20492 6374 88 0,'0'-4'33'0,"11"4"-18"0,-6 0-13 16,-2 0 9-16,-3 0-7 15,0 0 0-15,0 0 4 16,0 0 5-16,2 4-1 16,1-4 1-16,-1 7-7 15,1-7-2-15,0 5-4 16,-3-5-1-16,2 2-10 0,4-2-3 16,-6 0-6-16,2 0-1 15,4 0-23-15,-1 0-12 16</inkml:trace>
  <inkml:trace contextRef="#ctx0" brushRef="#br0" timeOffset="32022.5941">20664 6320 64 0,'-3'3'27'0,"-7"-3"-14"0,4 4 0 16,6-4 11-16,-2 3-1 15,-1 1 0-15,1 3-3 16,-1-2-1-16,0-3-10 0,-2 5-3 16,0 1-4-16,-1-4 1 0,1 3 2 15,0 0-2-15,-1 7-2 16,-1-2 2-16,1 2 0 15,-2 0-1-15,0 1-2 16,0 3 3-16,-5-4 0 16,0 5 1-16,-3 0 2 15,0-2-3-15,0 6-2 16,0 1-3-16,1-6 1 16,-1 4 1-16,0 3 2 15,0 1-3-15,0 0 0 16,0 9-4-16,0 5 1 15,-2-7-5-15,-6 3-1 0,3-3 0 16,0 4 4 0,0-4-4-16,2-5 0 0,3 1-4 15,-2 1-1-15,2-2-12 16,0-2-32 0,-3-5 4-16</inkml:trace>
  <inkml:trace contextRef="#ctx0" brushRef="#br0" timeOffset="37386.4021">20336 6348 72 0,'0'0'27'0,"0"0"-14"0,0 5-9 0,0-5 8 15,0 0-5-15,0 0-2 16,0 0 4-16,3 2 4 16,-3 6-1-16,0-8 3 15,0 4-4-15,0 3 1 16,0-2-3-16,0-3 0 0,-3 5-5 15,0-2-3-15,-2-3 0 16,0 13-6-16,-3 1 1 0,-3 1-5 16,-2 1-1-16,-3 3-11 15,0 5-41 1,0 7-6-16</inkml:trace>
  <inkml:trace contextRef="#ctx0" brushRef="#br0" timeOffset="60681.5958">19127 3891 104 0,'5'0'38'0,"-5"0"-20"0,5-5-10 0,-2 5 13 16,0 0-1-16,-1 0 0 16,1 0-6-16,0-7-4 15,-3 5-1 1,0-5-5-16,0 0-3 0,-3-3 2 0,-2 3 2 15,-1 0 2-15,-2 0-3 16,-2 0-3-16,-3 7-3 16,-1 0 1-16,4 0 1 15,-6 5 0-15,3-3 0 16,-6 5 0-16,-5 0-3 16,8 0 2-16,3 3-1 15,-3-1 0-15,3-2 2 16,3 5 2-16,-4 7-3 15,12-3 0-15,-1-4 1 16,8 2 0-16,6 7-3 16,2 3 0-16,8-1 2 15,3 3 0-15,0-7 1 16,0 2 0-16,-3-7 0 0,0 5 2 16,-2 0-1-16,-9-10 2 15,-2 3-2-15,-5 2 2 16,-1-2 0-16,-7-3 1 15,0 3 4-15,-14-5 5 16,3 0-3-16,-5-2 0 16,3-3-2-16,-9 3 2 15,6-3-5-15,-5-2-1 16,4 0-4-16,-1-2-1 16,1-3-10-16,1-2-3 15,-8 0-17-15,8-5-8 16,3 5-41-1</inkml:trace>
  <inkml:trace contextRef="#ctx0" brushRef="#br0" timeOffset="61388.4328">19397 3865 136 0,'-6'-7'52'0,"4"7"-28"0,-4 7-17 0,4-2 15 0,-1-3-4 16,-2 3 1-16,0-3-4 15,-3 5-1-15,0-2-8 16,0 2 0-16,-3 0 4 0,1 12-4 16,2-5-1-16,0-2-2 15,0 9 0-15,-3 14-2 16,1-2-1-16,2 2 1 15,5-9-1-15,0-2 0 16,6-1 0-16,0 1 0 16,5-8 0-16,-1-2 0 15,9-2 0-15,-2-5-3 16,4-14 2-16,14-7-1 16,-14 2-2-16,-2-2 5 0,3-12 1 15,-3 5 8-15,-3-12 4 16,0-7-1-16,-5 5 0 15,-3 4-1 1,-5 17 0-16,0 0-9 0,-8 5-3 16,0-3-17-16,-2 7-6 15,-3 3-28-15,2 2-10 16,6 0-28 0</inkml:trace>
  <inkml:trace contextRef="#ctx0" brushRef="#br0" timeOffset="61852.7807">19685 3830 144 0,'-8'-5'55'0,"5"5"-30"0,-2 0-10 0,5 7 18 15,-3-2-7-15,1-3-1 16,-1 5-8-16,-2-7-2 15,0 7-9-15,-1 3 0 0,-2-1 1 16,0 3 1-16,1 2 2 16,-1 12-1-16,0-5 2 15,2 0-4-15,1 5 1 16,2 2-5-16,3-2-2 16,3 0 0-16,2 0-1 15,3-5-3-15,0-7 2 16,-2 0-17-16,1-2-5 15,1 2-20-15,6-7-5 16,-4 0-39 0,3-7-23-16,6-7 51 15</inkml:trace>
  <inkml:trace contextRef="#ctx0" brushRef="#br0" timeOffset="62348.237">19778 3870 132 0,'5'-12'49'0,"-2"12"-26"0,2 0-14 16,-3 0 16-16,4 0-8 16,-1 5-2-16,6-3-8 15,2 5-3-15,0 0-2 0,-2 0 1 0,-1 0 0 16,-2 0 1-16,0 5 0 15,-3 2-2-15,-2-2-2 16,-3 2 1-16,0 0 1 16,-5-2-3-16,-6 2 0 15,1-2 3-15,2-3 1 16,0-2-1-16,0-2-2 16,0 2-2-16,3-2 1 15,-1-3-1-15,4 5 0 16,-1-2 4-16,3-3 1 15,3 5 1-15,-1-2 2 16,6-3 1-16,0 10 3 16,3-5-1-16,-6 0 0 15,3 0-1-15,-5-2 0 0,-3-3-2 16,-6 5 1-16,-2 3-4 16,-5-1-2-16,-3 3-3 15,3-5 1-15,2 5-8 16,-4 2-4-16,1-5-9 15,-1 5-1-15,1-2-45 16,1 2-43 0,2-7 34-16</inkml:trace>
  <inkml:trace contextRef="#ctx0" brushRef="#br0" timeOffset="62649.5848">20016 3790 108 0,'16'0'44'0,"-8"2"-24"0,2 5-4 0,-2-2 16 16,3 4-6-16,-1 8-1 15,-2-1-5-15,0 3-3 16,0 2-9-16,-3 10-1 0,1-3 3 15,-6 0 0-15,0 3 2 16,-8-3-6-16,-3 0-2 16,-5 3-2-16,-2-10-2 15,-6 0-17-15,5-7-6 0,4-2-57 16,-7 0-41 0,4-3 48-16</inkml:trace>
  <inkml:trace contextRef="#ctx0" brushRef="#br0" timeOffset="73909.7862">20024 6570 68 0,'0'0'27'0,"2"0"-14"0,1 0-7 0,-3 0 9 0,0 0 7 15,0 0 4-15,3 4-8 16,-3-4 0-16,0 0-2 16,0 0-1-16,0 0-5 15,0 0-2-15,0 0-4 16,0 0-5-16,0 0-2 0,-3-4 2 15,0 4 2-15,1 0-5 16,-1 0 1-16,0 4 3 16,-2-1 4-16,0 1-1 15,0 3 0-15,-1 5-8 16,1-5-2-16,2 3-56 16,1 1-31-1,-1-4 38-15</inkml:trace>
  <inkml:trace contextRef="#ctx0" brushRef="#br0" timeOffset="79598.1431">22286 6355 104 0,'0'-7'38'0,"10"7"-20"0,-17-7-10 15,7 7 13-15</inkml:trace>
  <inkml:trace contextRef="#ctx0" brushRef="#br0" timeOffset="79958.288">22281 6341 209 0,'-8'0'12'0,"-3"0"-7"15,-2 0-1-15,0 7 1 0,-1-2 0 0,-2 5 2 16,1-6-6-16,-4 3-3 15,1 0 1-15,4 0 0 16,1 0 1-16,3 1 2 16,-1-1-1-16,0 0 2 15,3 2-4-15,0-2 0 16,6 7 1 0,-1-4 0-16,3 1 0 15,5 1-3-15,6-5 2 16,0 0-1-16,2-4 0 15,0 1 2-15,0 3 0 16,1 0 0-16,-1 0 0 16,-3 1 2-16,1-1 1 15,-3 0 1-15,-5 2 2 16,4 0-1-16,-7-1 2 0,-2 3 5 16,-6-4 2-16,-3 0-3 15,-2 0-1-15,-5 5-6 16,2-2-1-16,0-6 1 15,0 3 0-15,0-2-20 16,0-5-7-16,3-5-37 16</inkml:trace>
  <inkml:trace contextRef="#ctx0" brushRef="#br0" timeOffset="80663.1147">22349 6443 52 0,'-2'0'22'0,"2"-15"-12"15,0 8-8-15,0 3 6 0,2 1 2 16,1 3 4-16,-3-4 1 16,8 1 3-16,-3-1-1 15,1-4 1-15,-1 8 0 16,3-2-2-16,0-3-2 16,-3 5-1-16,6 0-7 15,-3 0-4-15,-1 0-1 16,1 5 1-16,0-3 3 0,0 6-2 15,0-4-2-15,-3-1 2 0,3 8 2 16,3 3 0-16,-11 1 2 16,5 1-4-16,-5 0 0 15,-5-1-1-15,2 3-2 16,-5-3 3-16,-2 3 2 16,-6 1-4-16,5-5-3 15,-4-4 3-15,-4-1 1 16,8-7 0-16,-4-2 1 15,4-2-2-15,-2-7-1 16,-1 2-2-16,7 0 1 16,1-8 1-16,4 8 0 15,2-7 0-15,0 3 0 16,2-4-5-16,1 1 1 0,0-5-27 16,4 5-9-16,9 0-33 15</inkml:trace>
  <inkml:trace contextRef="#ctx0" brushRef="#br0" timeOffset="81143.7927">22730 6179 112 0,'-5'0'44'0,"2"0"-24"0,1 2-6 0,-1-2 15 16,-2 5-1-16,2-2 1 15,-5 1-8-15,0 3 0 0,0 5-12 16,0-3 3-16,-2 6 4 16,2-4-2-16,3 10 0 0,-3-2-4 15,0 7-1-15,0-5-8 16,0 12 0-16,0 3-1 15,-3-4 2-15,9 6-3 16,-4 2 0-16,4 0-4 16,2-2-1-16,2-1-17 15,4-1-5-15,-4-11-24 16,9 1-9-16,-3-7-18 16</inkml:trace>
  <inkml:trace contextRef="#ctx0" brushRef="#br0" timeOffset="81669.5622">22863 6308 96 0,'-3'0'35'0,"6"0"-18"0,-3 0-9 0,0 0 13 16,0 0-1-16,2 8 3 15,-2-4-11-15,6-1-4 16,-1 1 1-16,0 3 4 0,3-2-7 16,0-3 3-16,3 5 4 0,-3-2-3 15,0 2 2-15,-3-4-3 16,3 1 0-16,-3 3-5 15,-2 0-1-15,-3 0-1 16,-8 0 1-16,0 8 0 16,3 1 3-16,-3-2-5 15,0 0-1-15,0 0-2 16,0-2 0-16,8-2-3 16,-3-3 1-16,3 4 2 15,3-4 1-15,7 0 1 16,-2 1 2-16,3-1 3 15,-3-3 4-15,0 3-2 0,0 0 1 16,-6 5-1 0,-2-5 3-16,-2 3-3 15,-6 6-2-15,-3 1-5 0,-5-3 0 16,3 4-16-16,-5-3-4 16,-1-8-47-1,3 0-57-15</inkml:trace>
  <inkml:trace contextRef="#ctx0" brushRef="#br0" timeOffset="81985.0252">23127 6212 184 0,'8'16'71'0,"3"-1"-38"0,-3 1-23 0,-3-9 17 0,-2 3-2 16,5 8 0-16,-6 4-3 15,6-4-2-15,-3 11-10 16,1-4 2-16,-4 4 2 0,-2 4-5 16,0-8-3-16,-5 13-3 15,-3-7-3-15,0 2 1 16,-2-3 1-16,-9-2-23 15,-2-2-11-15,0-5-8 16,0 1-3-16,-1-8-14 0,1 2-4 16,8-6-16-1</inkml:trace>
  <inkml:trace contextRef="#ctx0" brushRef="#br0" timeOffset="92570.0647">20055 6574 108 0,'0'0'41'0,"3"3"-22"0,-3-3-18 0,0 0 11 16,0 0 1-16,5 0 4 15,1 4-5-15,-4-1 1 16,1-3-6-16,0 4-2 16,-1-1-2-16,-2-3-3 0,-2 9 3 15,-1 0 0-15,-2 3-4 16,-1-5 1-16,4 0 0 16,-4 0 0-16,4 0-3 15,-1-2 0-15,0-2-38 16,1 4-44-1,2-3 16-15</inkml:trace>
  <inkml:trace contextRef="#ctx0" brushRef="#br0" timeOffset="106816.2117">11991 11024 156 0,'0'-5'60'0,"3"5"-32"0,-1 0-33 16,6 0 7-1,0 0-3-15,0 0 1 16,-3 0 2-16,3 0-1 16,0 5 8-16,0-3 6 0,3-2-3 15,-1 0 1-15,4 0-10 16,-1 0-4-16,5 5 0 15,3-3 0-15,1-2 5 16,1 0 2-16,1 0-2 16,3 5-1-16,-1-5 3 0,-2 2 3 15,8-2-4-15,-3 5-1 16,0-3-2 0,0-2-2-16,0 5-2 0,3-3 1 15,5 3 1-15,3-5 0 16,-1 3 2-16,4 1 1 15,-1-4-4-15,6 5 1 16,2-3 0-16,5-2 0 16,-2 0 0-16,3 0 0 15,-1 0 0-15,6 0 0 16,-2 0 0-16,4 0 0 16,3 0-3-16,0 0 2 0,0 0 3 15,6 0 1-15,-1-2-4 16,6-3 1-16,0 5 2 15,0 0 1-15,2 0-4 16,0 0-1-16,6 0 1 16,0 0 2-16,-3 0-2 15,2 5 0-15,1-5 1 16,0 0 0-16,-1 0-3 16,4 0 2-16,-4 0-1 15,4 0-2-15,-6 0-22 16,-3-5-7-16,3 5-50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2-09T14:58:05.0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14809 5358 84 0,'-11'-9'33'0,"11"4"-18"0,-2-2-18 0,2 2 6 16,-3 3-3-16,0 2 2 0,1-5 5 15,2-2 6-15,-3 5 4 16,3-3 4-16</inkml:trace>
  <inkml:trace contextRef="#ctx0" brushRef="#br0" timeOffset="611.6632">14782 5297 217 0,'0'-7'16'0,"0"2"-8"16,3 3-6-16,0-3-1 0,5 3-1 15,-1 4 0-15,7-4 6 16,-1 4 4-16,0-2 1 16,3 5 1-16,0-5-2 15,2 0 1-15,6 0-6 16,3 2-1-16,-4 3-4 15,4-5-1-15,-1-5 1 16,4 10 2-16,-1-5-3 0,2 0 0 16,4 0 1-16,-1 5 2 15,1-3-3-15,2-2 0 16,5 7-1-16,3-2 0 16,-3-3 2-16,1 5 2 15,2-2-1-15,2-3-1 16,1 3 1-16,-1 2-1 15,6-2 0-15,0-3 2 16,0 5 1-16,0-2 3 16,3-3-3-16,-1 5 0 15,1-2-3-15,7-5-1 16,-5 7 1-16,3-7 2 0,5 5-1 16,-5-3-1-16,0-2 1 15,5 5-1-15,0-5 0 16,1 0 2-16,-1 0-3 15,5 2 0-15,1 5 1 16,-1-7 0-16,1 0 0 16,-4 12 0-16,6-5 0 15,-2 0 2-15,5 5-3 16,-1-3 0-16,-2-2 1 16,8-2 0-16,-5 2-3 15,5 0 2-15,-2-2 1 16,-1 2 2-16,6-5 1 15,-6-2 3-15,6 5-5 16,-3-3-1-16,0-2 0 0,-3 0 2 16,-2 0-3-16,2 0 0 15,-5 0 1-15,-2 0 2 16,-6 0-25-16,3 0-12 16,-6-2-53-1</inkml:trace>
  <inkml:trace contextRef="#ctx0" brushRef="#br0" timeOffset="27725.863">14732 4380 80 0,'0'14'30'0,"0"-7"-16"0,0 7 3 0,0-4 16 16,-3-1-4-16,-2 10-2 0,0 2-4 16,-3 0-3-16,0 5-8 15,-3 7-3-15,1 7-5 16,-1 7 4-16,3 5 4 0,0 9-4 15,0 7-2-15,6 0-3 16,2 5-3-16,5 0-2 16,8 0 1-16,8 7 1 15,8-12 0-15,6 5-22 16,7-7-8-16,16 2-56 16</inkml:trace>
  <inkml:trace contextRef="#ctx0" brushRef="#br0" timeOffset="28327.0395">17695 4164 116 0,'-5'2'44'0,"8"3"-24"0,-1 2-10 0,-2-5 12 15,0 5-8-15,0 5-1 16,0 2-5-16,0 5 0 16,0 2-5-16,0 7 0 0,3 5 1 15,-3 12 2-15,0-3 3 16,3 5 2-16,-3 0 1 16,0 12-2-16,-3 7-1 15,-5 2-3-15,-3 5-1 16,-2 7-3-16,-5 2 1 15,-6 5-2-15,-5 0-1 16,0 0-13-16,-6-2-6 16,-4-10-19-16,-1-2-6 15,-10-5-30 1</inkml:trace>
  <inkml:trace contextRef="#ctx0" brushRef="#br0" timeOffset="28900.6728">16370 3858 80 0,'0'7'30'0,"2"-2"-16"0,1-5-1 0,-3 0 11 15,0 2-6-15,0 3 0 0,-3-3-9 16,1 5-3 0,-1-2-6-16,-2 2 0 0,0-5 0 15,-1 3 2-15,1 0 3 0,0-10-9 16,2 0-2-16,3-4-10 15,3-3-8 1,2-4 9-16,0-1 12 16,3 8 7-16,-3-3 12 15,1 5 5-15,-1 2-5 16,-2 5 1-16,-3 0-6 16,-3 5 1-16,-2 2-7 15,-1 5-3-15,1-3 1 0,0-2-37 16,0 5-52-1,5-5 9-15</inkml:trace>
  <inkml:trace contextRef="#ctx0" brushRef="#br0" timeOffset="29602.4074">18595 4274 72 0,'-16'-2'30'0,"11"4"-16"0,-6 3 1 0,9-3 15 0,-6 10-5 15,0 2-2-15,-6 12-7 16,-1 0-2-16,-1 9-6 15,-3 12-3-15,-2 5-2 16,-3 9 0-16,0 7 2 0,3 17-4 16,5 4-1-16,6 10 0 15,7 0 2-15,8-10-8 16,3 5-3-16,6-16-61 16</inkml:trace>
  <inkml:trace contextRef="#ctx0" brushRef="#br0" timeOffset="29872.599">19264 4434 156 0,'14'12'57'0,"-4"2"-30"0,1 19-16 0,-6-14 15 16,0 9-3-16,1 7-2 16,-4 12-7-16,1 5-1 15,-3 9-8-15,-8 7-3 0,-3 3 1 16,-5-3-2-16,-2 0-1 16,-8-2-19-16,-1 0-8 0,-2-17-65 15</inkml:trace>
  <inkml:trace contextRef="#ctx0" brushRef="#br0" timeOffset="30383.9175">18830 3696 88 0,'0'-19'35'0,"3"19"-18"0,-3-7 4 0,3 2 19 16,-3 5-17-16,0 0-5 16,0 12-9-1,-3-5-6-15,0 5-2 0,1-3 0 16,-1-2-4-16,0 0 2 16,-2-2 1-16,3-3 2 0,2-2-3 15,0-7-2 1,2-7-3-16,6 0-1 0,-3 0 1 15,1 0 2-15,-1 2 2 16,-2 5 3-16,-3 7 9 16,0 0 5-16,-3 0-3 15,-5 7 1-15,0 0-6 16,-2 7 1-16,-1-7-7 16,3 2-3-16,0-9-63 15,5 3-42 1,1-6 39-16</inkml:trace>
  <inkml:trace contextRef="#ctx0" brushRef="#br0" timeOffset="53323.7533">10925 7934 60 0,'-8'7'24'0,"8"-3"-12"0,0-1-8 15,2 4 8-15,1-3 1 16,5-1 5-16,5 4-6 0,3-2-2 16,5 2-5-16,6 4-4 15,4-4 0-15,6 0-1 16,3 3 0-16,8 2 2 16,2-1 3-16,3-1 2 15,5-3-3-15,3-2-3 16,5 2 2-16,6 0 2 15,4 4-7-15,6-1 0 16,3 2 2-16,2-1 2 16,3-1-3-16,6-3 1 15,-1 5 0-15,-3 2 0 16,4 0 2-16,4 0 1 0,3-9-4 16,-2-5-1-16,2-5-4 15,0-9 1-15,0-7 3 16,-7-8 1-16,4-3 1 15,1-8 0-15,-9-5 2 16,-4 3 1-16,-9-3 3 16,-2 2 1-16,-6-1-1 15,1 1-1-15,-6-1-3 16,-3-3-2-16,-4-7 1 16,-7 4 5-16,-9-9 4 0,2-13-1 15,-11-1 2-15,-7 4-4 16,-9-3 1-16,-5 6-1 15,-7 5 1-15,-6-1-2 16,-8 11-1-16,-5-3-1 16,-11 4 2-16,-11-2-1 15,-10-2 2-15,-10 0 0 0,-14 7 3 16,-5 0-3-16,-11 2-2 16,-10 3-5-16,-6 2 0 15,-4 7-2-15,-7 7-2 16,-7 8 3-16,3 3 0 15,-6 8-2-15,1 7 0 16,2 7-1-16,5 8 3 16,0 1 0-16,6 0 3 15,2 10-3-15,5 0-2 16,3 2 2-16,3 5 0 16,8-4 1-16,-1 8 0 15,12-1 0-15,2 3 0 0,7 6-3 16,9-5 2-16,5-5-1 15,11-2 0-15,10-4-3 16,8 4-1-16,9-8-26 16,9-3-9-16,22 3-32 15</inkml:trace>
  <inkml:trace contextRef="#ctx0" brushRef="#br0" timeOffset="53892.7668">13703 6715 76 0,'24'-11'30'0,"-11"4"-16"0,11-1-3 16,-11 8 12-16,3-7-6 16,8 0-2-16,5 3-8 15,5-10-5-15,6-1 1 16,7 4 0-16,-2 1 3 16,6-2 3-16,4 5 2 15,6 0 3-15,5 7-7 16,3 0 0-16,0 0 0 0,2 7 1 15,6 5 2-15,-3-2-5 16,5 1-1-16,-2 8 0 16,-3 2 2-16,3 5-1 0,-3 0 0 15,-5-2-3-15,-3 9 1 16,-8-8-2-16,0 4 2 16,-5-6-13-16,-2-6-3 15,-9-3-43 1,-8-3-46-16,-5-3 24 15</inkml:trace>
  <inkml:trace contextRef="#ctx0" brushRef="#br0" timeOffset="54224.66">15348 6668 100 0,'-15'-4'38'0,"4"4"-20"0,8 0-12 0,3 0 11 15,0 4-5-15,3-1 1 0,5 4-8 16,0 4-1-16,2 4-2 16,9-1 1-16,0 4-2 15,-1-3 4-15,3 3 1 0,0 1 6 16,1-2 3-16,-1 2-2 16,-3-1 2-16,-5-4-2 15,-2 1 2-15,-6-1 7 16,-7 2-10-1,-9-2-1-15,-5 0-5 16,-10 5 1-16,-6-2-6 16,-2 1-1-16,-3 1-13 15,0-2-7-15,-3 2-36 16,8-5-57 0,3-3 17-16</inkml:trace>
  <inkml:trace contextRef="#ctx0" brushRef="#br0" timeOffset="58533.4408">7398 9860 56 0,'10'-5'24'0,"-2"5"-12"0,6 0-8 15,-7 0 10-15,4 0-6 16,2 0-2-16,0-2-1 16,9-3-1-16,-1-2-2 15,3 2-2-15,2-2 1 16,-2 0-1-16,5 0 2 15,5-5 3-15,-2 5 2 16,0-2 1-16,0 2-2 16,-1 2 1-16,1-2-4 15,5 7-2-15,-2-2 2 0,-1 4 2 16,-2-2-2-16,-1 0 0 16,1 5 1-16,0-3 2 15,0-2-8-15,-1 5 0 16,1-3 0-16,3 5 3 15,-4-2-2-15,6-3 0 16,0 3 3-16,1-3 1 16,1 3-4-16,-2-5 1 15,0 5 0-15,0-3 2 16,0-2-1-16,0 5 2 0,0-3-2 16,0 3-1-16,3-3 3 15,-3 3 0-15,-2-3-1 16,-1 3-2-16,-2-5 1 0,5 2-4 15,-5 3 2-15,7-5 1 16,-2 0 2-16,0 0-1 16,-2 0-1-16,2 5 1 15,-5-3 1-15,2-2-1 16,-2 7-1-16,-1-2 1 16,-1-3-1-16,-1 5 0 15,0-2 2-15,2-3-3 16,-1 3 0-16,-1-5 1 15,0 7 0-15,0-7 0 0,0 7 0 16,-3-2 0-16,1-3 0 16,-1 5 0-16,-2-2 2 15,0 2-3-15,-3-5 0 16,0 3 1-16,0 2 2 16,-2-2-3-16,5-3 0 15,-6-2-1-15,4 0 0 16,-1 0-16-1,-3 0-47-15,1-2-6 16</inkml:trace>
  <inkml:trace contextRef="#ctx0" brushRef="#br0" timeOffset="69793.0355">7088 8750 120 0,'-5'2'46'0,"2"-2"-24"0,-2 5-24 0,2 2 9 15,1-3-3-15,-1 4 0 16,-2 1-2-16,-1 10 1 15,1 2-2-15,0 5 2 16,2 2-2-16,1 12-3 0,-1 7 1 16,3 17 1-16,0 6 2 15,0 8-3-15,0 4 0 16,0 5 1-16,3-2 0 16,-1-5 0-16,4-10 2 0,-1-4-3 15,3-7 0-15,0-12-1 16,0-5 0-16,0-9-31 15,-1-9-37 1,4-10 14-16</inkml:trace>
  <inkml:trace contextRef="#ctx0" brushRef="#br0" timeOffset="70453.6156">7461 8529 76 0,'6'-5'30'0,"-4"5"-16"0,6 5-14 0,-3-3 7 16,1 3-2-16,2-3 2 15,2 5-6-15,3 2-3 16,3-1 1-16,6-6 2 16,1 5 4-16,4-2 2 15,5-5-1-15,-1 0-1 16,6-5-1-16,3 5 2 0,2-2-3 16,9-3 0-1,2 5-3-15,5 0-1 0,0-2 1 16,3-3 0-16,0 5 2 15,5 0 3-15,0 0 0 16,8-3 0-16,-3-1-1 16,1 4 0-16,2 0 0 15,-3 0 0-15,6 0-2 16,-5 4 1-16,2-1-2 16,-3 2-1-16,3 2 3 0,0-5 0 15,-2 3 3-15,-1-5-1 16,1 0 2-16,-1 2-4 15,0-2-2-15,1 0 2 16,-3 0 2-16,-1-2-2 0,-1-3-2 16,4 5-3-16,-5 5 1 15,-5-5 1-15,3 0 0 16,7-5 0-16,-7 5 0 16,-6-2 0-16,-5-3 2 15,0 5-1-15,-8 0-1 16,-6 0 1-16,-4 0-1 15,-6 0-11-15,-3 0-3 16,-7-2-9-16,-3-3-2 16,-3 5-12-1,-5-3-23-15,0-1 12 16</inkml:trace>
  <inkml:trace contextRef="#ctx0" brushRef="#br0" timeOffset="70814.0925">10430 8590 100 0,'-3'19'38'0,"3"-10"-20"0,0 3-17 16,0-1 11-16,0-1-4 15,0 9 3-15,0 2-4 16,0 7 1-16,0 10-3 15,-2 4 0-15,-1 5-3 16,0 5 1-16,-5 2-2 0,0 5-1 0,-2 2 3 16,-1 5-4-1,3 0 0-15,0-3 1 0,0 1 0 16,-2-8 0-16,2 5 2 16,0-9-1-16,-3-5 2 15,1-2-2-15,-1-3 2 16,1-9-2-16,-4 0 2 15,1-5-4-15,-3-2 0 16,-2-5-17-16,-6-2-5 16,0-5-35-1</inkml:trace>
  <inkml:trace contextRef="#ctx0" brushRef="#br0" timeOffset="72179.874">12173 8550 104 0,'-2'4'41'0,"2"-4"-22"0,-13 3-16 0,10 2 10 16,0-3-8-16,-2 10-1 15,0-5-2-15,-1 7 1 16,1 5-4-16,0 2 0 16,0 7-1-16,-1 17-2 15,-2 2-2-15,0 14 1 16,0 0-2-16,3-2 2 16,0 2 3-16,0 5 3 15,2-5 0-15,0-7 2 16,3 0-4-16,0-7 0 0,0 3 1 15,3-8 0-15,0-2-3 16,-1 0 2-16,4 0 1 16,-1-5 0-16,3-2 0 15,0 0 0-15,0-7 2 16,-3 0 3-16,8-10 0 16,0 3 2-16,1-5-2 15,-1 5 2-15,0-5-4 16,0 7-2-16,1-4 0 15,-1-3 1-15,3 0-3 16,0 0 0-16,2-2-1 16,1-3 0-16,-1 3 4 15,3-5 1-15,3 0-4 16,0 0 1-16,2 0 0 0,1 0 2 16,2-2-3-16,5-3-2 15,1-2-1-15,-1 5 3 16,3-5 0-16,0 0 1 15,8 0-3-15,0 0 2 16,0 0-1-16,8 0 0 16,-3 2-3-16,3-2 1 15,0 5 2-15,3-5 1 16,-1 5 1-16,-2-3 0 16,8-2 0-16,0 0 0 15,0 0 0-15,0-2 0 16,2-3 0-16,-2-2 0 0,2 2 0 15,4 3 0-15,-4-3 2 16,1-2 1-16,2 0 1 16,-3 5 2-16,3-3-1 15,-2-2 0-15,-3 2 1 16,-3 3 1-16,0-10-1 16,0 5-1-16,-2 0-3 15,-3 0 1-15,-3-5-2 16,0 5-1-16,-5-2 1 0,-2 2-1 15,-4-5 0-15,1 5-20 16,-8-5-49 0,-6 3-5-16</inkml:trace>
  <inkml:trace contextRef="#ctx0" brushRef="#br0" timeOffset="73261.2053">13637 8496 76 0,'66'2'30'0,"-37"3"-16"0,29-5-10 0,-31 0 8 16,7 0-5-16,14 4 1 15,4-1-3-15,4 1 2 16,2-1-6-16,3 4-3 16,0-2 1-16,2 2 0 15,1-5 5-15,2 3 2 16,0 2 0-16,3-7 1 15,-5 4-4-15,4-1-2 16,-4 2-3-16,-9-5 1 0,6 0 1 16,-8 2 2-16,-5-2-1 15,-6 0 2-15,-5 0-7 16,-5 0-1-16,-6 0-5 16,-4-2 1-16,-4-3 0 15,-5 5 1-15,-2-3-2 16,-3-1 1-16,-3 4 0 15,-2-5 3-15,-3 5 2 16,0 0 2-16,-3 0-1 16,0 0 1-16,1 5 11 15,-3-5 3-15,-1 4-1 16,4-4 1-16,-1 3-3 0,0-3 0 16,1 0-5-1,-1 5-1-15,0-3-1 0,1-2-2 16,-1 0-2-16,0 5-1 15,1-3 6-15,-1-2 9 16,0 14-1 0,1-2 1-16,-3 2-1 15,-1 0-3-15,4-2-3 16,-1 7 0-16,0-5 1 16,1 7-3-16,-1-2 0 0,0 9 3 15,1 5-1-15,-1 0 0 16,0 2 1-16,1 10 3 15,-6 2-4-15,0 0-3 16,0 7-1-16,-5 0 1 0,2 5-1 16,1 2 2-16,-4 0-2 15,1 3-1-15,3-1-2 16,-1 3-1-16,0 0-5 16,3 0 0-16,1-3-12 15,-1-2-2-15,2-4-45 16</inkml:trace>
  <inkml:trace contextRef="#ctx0" brushRef="#br0" timeOffset="78246.3754">17859 8543 80 0,'19'-5'33'0,"-14"-2"-18"0,3 7 11 0,-3-2 20 0,3-3-7 15,3 5 0-15,0-2-7 16,4-3-2 0,1-2-17-16,3 4-6 0,5-1 0 0,2-3-4 15,1 2 0-15,2-2-1 16,0 0-2-16,8 0-6 16,-5 0-1-16,-3 0-24 15,-6 2-9-15</inkml:trace>
  <inkml:trace contextRef="#ctx0" brushRef="#br0" timeOffset="78545.4481">18140 8507 172 0,'-8'10'66'0,"3"4"-36"0,-1-2-15 0,1-1 18 15,2-1-5-15,-5 9 0 16,1 2-9-16,-4 5-4 16,0 2-8-16,-2 10 2 0,0 2 1 15,0 0-5-15,-3 2-1 16,0 3 0-16,0-3 0 16,0 3-9-16,3-3-2 15,0-4-14-15,2-10-6 16,3-2-13-16,3-10-2 15,0-9-13 1,2-7-45-16,6-7 14 0</inkml:trace>
  <inkml:trace contextRef="#ctx0" brushRef="#br0" timeOffset="79009.8046">18013 8898 132 0,'13'-19'49'0,"-2"5"-26"0,12-7-9 15,-12 9 17-15,2 3 0 16,6-8 4-16,2 3-8 15,0 7-2-15,3 0-14 16,0 0 0-16,0 0 2 0,-3 7-1 16,0 0 1-16,-3 0-3 15,-4 7 1-15,-4 0-4 16,-4 0 1-16,-6 12-5 16,-6 2 0-16,-4-2-1 15,-9 2 1-15,-5-2-4 16,1 7 0-16,-4-5 3 0,1-2 1 15,-1-10-12-15,-2-9-4 16,5 0-16-16,3-7-4 16,5 0 4-16,3 0 4 15,2-5 15-15,6 5 6 16,2-2 5-16,1-3 4 16,2 5 7-16,2 0 2 15,4 2 4-15,-1 3 1 16,8-3-4-16,3 5 1 15,3 5-5-15,4 2 1 16,9 7-5-16,0 0-2 0,2 7-2 16,1 3 0-16,2-3-2 15,-3 0 2-15,-2-2-4 16,0-5 0-16,-6 0-26 16,-2-7-11-16,-3-7-41 15,0-7-59 1,-2-7 32-16</inkml:trace>
  <inkml:trace contextRef="#ctx0" brushRef="#br0" timeOffset="79627.3846">18611 8616 140 0,'-5'2'52'0,"18"5"-28"0,-5-7-11 0,-3 0 17 16,3 5-4-16,0-5 2 15,2 0-7-15,4 0-1 16,2 0-11-16,2-5 8 0,3 5 5 16,0-7-5-16,1 7 1 15,-4-2-2-15,-2-3-1 16,2 5-5-16,-4-2-2 15,-4-3 0-15,-2 5 0 16,-5 5 0-16,-3 2 0 16,-3 0-2-16,-2 2-1 0,-6 10-3 15,-2 0 1-15,-5 7 0 16,-1-5 1-16,-2 12-5 16,-6-5-1-16,1 10 1 15,0-10 0-15,-1 0-6 16,3-2 0-16,0-5-17 15,3-2-4-15,0-12-15 16,5-7-5-16,0-12-7 16,6-2-4-16,4-7 4 15,4 0 8 1,2-5 31-16,0 5 27 16,2-3 16-16,4 3 4 15,2 4 4-15,2 6-2 0,9 4 2 16,2 2-19-16,0 10 4 15,3 2 3-15,0 0 1 0,2 7 3 16,1 7-11-16,-3-2-2 16,-1 0-8-16,-2-5-4 15,-5 0-8-15,0-2-1 16,3-5-39-16,-3-5-14 16,0 3-36-1,-3-5-30-15,3 0 52 16</inkml:trace>
  <inkml:trace contextRef="#ctx0" brushRef="#br0" timeOffset="80272.4565">18912 8658 216 0,'-2'-2'82'0,"-4"2"-44"0,12 0-33 16,-4 0 17-16,6 0-10 15,3 0-2-15,0 0-3 16,4-5-2-16,9 5-3 16,0 0-2-16,2-2 1 0,1-3-1 15,2-2 0-15,0 0 0 16,-2 2 0-16,-4-2 2 16,-4-2 1-16,-6-3-4 15,-2 5 1-15,-3-5-2 0,-3 5 0 16,-5 0 0-1,-3 0 0-15,-2 0 2 0,0 0 2 16,-3 2-1-16,-3 3 2 16,1-3 2-16,-1 5 2 15,0 0 1-15,1 5 0 16,2-3-2-16,0 10 1 16,0 2-4-16,3 5 0 15,2 9 1-15,1 2 2 16,2 1-3-16,0 9-2 15,2-2 0-15,1-3-1 16,-1 5 0-16,1-7 0 16,0 2 0-16,-3-2 0 15,0-7-9-15,0-7-2 0,-3-5-7 16,-2-2-2-16,-3-10 4 16,-11-4 2-16,1-5 11 15,-1-5 6-15,1 0 3 16,-1 3 4-16,1-3-3 15,5-2 1-15,-1 2 1 16,4 5 5-16,2-2-2 16,5-3 3-16,3 5-4 15,3-5 1-15,5 3-7 16,2 2-1-16,6-3-2 16,3 3 1-16,-1 0-4 15,1 0 0-15,2 5-34 16,0-5-15-16,3-5-58 15</inkml:trace>
  <inkml:trace contextRef="#ctx0" brushRef="#br0" timeOffset="81788.9218">19582 8430 200 0,'-8'5'74'16,"8"4"-40"-16,0-2-18 0,0-7 24 0,3 5-10 15,-1-3-2-15,3 3-10 16,3-1-1-16,3-1-10 15,2-3 0-15,0 0 0 0,3-3-3 16,0 3-1-16,3 0-1 16,-3 0-2-16,-1 0-2 15,-1 3 1-15,-6-3-19 16,-3 5-9-16,-2-3-16 16,-6 5-5-16,-5 0-8 15,-5 5-4-15,-3-5 12 16,-3 7 7-16,-2-2 29 15,0 2 26-15,0 0 16 16,2 0 6-16,3-2 4 16,6 0-6-16,5-3-2 15,2-2-5-15,8-2-4 16,3-3-11-16,5 3-2 0,3-5 2 16,0-5-2-16,3 3 1 15,-1-5-5-15,-2 0-3 16,-3 0 0-16,1-5-1 15,-4 5 0-15,-5-5 2 16,-2 5 1-16,-3 0 3 16,-3 4 1-16,1-1 1 15,-4 4 0-15,1 0 0 16,0 7-2-16,0 0-1 0,-1 7-6 16,4 5 1-16,-1 2 2 15,3 12 1-15,0-3-4 16,3 6-1-16,-1-1 1 15,1-2 0-15,-3 5 3 16,0-10 1-16,0-7-1 16,-3-2-2-16,1-5-19 15,-1-7-10-15,0-7-10 16,1-7-3-16,-1-12 3 16,3 3 3-16,-3-8 19 15,-2 8 9-15,0-3 10 16,0-2 7-16,-3 2 4 15,-3 5 2-15,0 2-2 16,-4 5 2-16,-4 0-4 0,1 7 1 16,-1 0 6-16,-2 7 3 15,5 0-2-15,0 5-1 16,6-5-6-16,2 7-2 16,2 5-4-16,6-5 1 15,6 0-4-15,2-7-2 16,2 0-7-16,9-9-1 15,-1-5-10-15,3-5-2 16,0-7-6-16,6-2 1 16,-1-5-7-16,1-2-1 15,-1-5 0-15,-2 0 0 16,0 0 15-16,2-2 8 0,1-10 10 16,-3 10 7-16,-3 0 11 15,-3 4 8-15,-2 3 3 16,-3 7 2-16,-2 6-2 15,-3 4-1-15,-5 11-10 16,-3 0-1-16,-3 7-7 16,0 4-1-16,1 6-2 15,-4 2 0-15,4-5-4 16,2 0-3-16,2-2 2 16,6-5 0-16,3-2-4 15,5-3-1-15,5-2 1 16,0 0 2-16,0 0 0 15,0-2-1-15,1-3 1 0,-4 5 1 16,-2-3-3 0,-3-1 0-16,-2 4-4 0,-6 0 1 15,-2 0-16-15,-6 0-4 16,-5 4 3-16,0-1 2 16,0 2 7-16,-2-3 5 15,-1 5 2-15,3 5 3 16,0-1-1-16,3 4 1 15,0 6 4-15,2 7 3 16,3 5 2-16,0 0 1 16,0 2 4-16,0 10 5 15,-3-5 2-15,1-5 1 16,-4 5-7-16,-1-7-3 0,-1-14-5 16,0 0-4-1,-3-10-25-15,0-9-11 0,1-2-18 16,2-10-7-16,0-9-9 15,0-5-5 1,0 7 41-16,-5-2 39 16,-3 0 23-16,0 2 9 15,3 5 4-15,0 7-6 16,-1 2 1-16,4 5-6 16,-1 5-1-16,1 2-17 15,-1 0 1-15,3 7 2 0,0-7-10 16,0 0-6-16,3 0-55 15,5-9-24-15,5-5-9 16</inkml:trace>
  <inkml:trace contextRef="#ctx0" brushRef="#br0" timeOffset="81953.8999">20127 8731 200 0,'18'12'77'0,"-10"-5"-42"0,3 2-12 0,-3 0 24 15,0-1-13-15,0 1-5 16,0 3-16-16,0 2-9 16,0-7-2-16,-1 5-38 0,-1-5-15 15</inkml:trace>
  <inkml:trace contextRef="#ctx0" brushRef="#br0" timeOffset="83470.0558">21722 8507 184 0,'0'-4'68'0,"0"4"-36"0,0 0-20 15,0 0 19-15,0 0-3 16,0 0 3-16,0 0-6 16,0 4-3-16,0-1-12 0,-5 1-2 15,0-1 2-15,-3 4-4 0,0 5-1 16,-5 2 0-16,-3 5-1 16,-3 2-2-16,-5 12 1 15,-2 0-2-15,-3 2 2 16,5 3-2-16,-2-3 2 15,2 0-4-15,3-4 0 16,2-3-12-16,3-7-5 16,3-7-21-16,2-2-8 15,3-5-19-15,6-7-7 16,2-7-11 0</inkml:trace>
  <inkml:trace contextRef="#ctx0" brushRef="#br0" timeOffset="83725.3202">21627 8554 188 0,'16'-16'71'0,"-11"14"-38"0,3-3-21 15,-5 5 19-15,5 0-7 16,-3 0-2-16,0 5-6 16,3 2 0-16,0 7-9 15,0 7 2-15,0 3 2 0,0 4-6 16,-3 7-1-16,6 3 0 15,-6 2 0-15,0-5-2 16,-2 5-2-16,-3-7-13 16,0 0-6-16,0-5-15 15,-3-2-6-15,1-7-29 16,-1-10-51-16,1-9 27 16</inkml:trace>
  <inkml:trace contextRef="#ctx0" brushRef="#br0" timeOffset="83920.4414">21574 8856 156 0,'-21'-26'60'0,"13"21"-32"0,-3-9-11 0,9 7 22 15,-1 2-7-15,-2-2 1 16,5 5-9-16,0-3-3 16,0-2-12-16,8 5-1 0,0-3 2 15,2-2-4-15,4 7-1 16,1-5-11-16,1 3-6 15,0 2-32-15,5-5-11 0,1 5-51 16</inkml:trace>
  <inkml:trace contextRef="#ctx0" brushRef="#br0" timeOffset="86023.2299">21767 8242 156 0,'6'0'57'0,"-1"0"-30"0,3 0-18 16,-3 0 16-16,3 0-8 16,3 0 1-16,4 0-2 15,7 4-1-15,-1-1-7 16,0-3-5-16,0 0-2 0,-2 0 1 16,4 0 1-16,-4 4-12 0,-3-4-4 15,-6 0-27 1,-2 0-12-16,-2 0-27 15</inkml:trace>
  <inkml:trace contextRef="#ctx0" brushRef="#br0" timeOffset="86234.3553">21923 8256 160 0,'-8'4'63'0,"6"-1"-34"0,-1 2-12 0,-5-3 20 16,6 5-6-16,-1 5-1 15,0-1-5-15,6 4-2 16,0-1-12-16,-6 7-4 0,0 5-1 16,1 2-3-16,-1-2-2 0,-2 0-5 15,2 2-2 1,-5-2-30-16,3-5-14 0,0 2-58 16</inkml:trace>
  <inkml:trace contextRef="#ctx0" brushRef="#br0" timeOffset="86683.2178">22217 8670 124 0,'-8'0'46'0,"-2"0"-24"0,10 0-4 0,0 0 18 16,0 0-7-16,0 0-2 15,0 0-11-15,5 2-3 16,0 3-7-16,3-5 3 0,0 4 3 0,3-1-6 16,10-3-1-16,-5 0-1 15,0 0 0-15,2 0 0 16,1 0 0-16,-1 0-16 15,-5 0-4-15,-2 0-69 16,-1 5-47 0,-4-3 51-16</inkml:trace>
  <inkml:trace contextRef="#ctx0" brushRef="#br0" timeOffset="86923.4757">22183 8818 192 0,'-11'5'71'0,"11"4"-38"0,0-2-21 0,0-7 19 15,0 0-10-15,5 5-1 16,1-10-8-16,2 10-2 16,0-10-6-16,2 10 2 0,-2-5 0 15,11-5-5-15,-1 10 0 16,-2-3-6-16,0 3-1 15,0-5-35-15,5 0-15 16,0-5-44 0</inkml:trace>
  <inkml:trace contextRef="#ctx0" brushRef="#br0" timeOffset="87316.4094">22664 8768 176 0,'-5'-4'66'0,"5"4"-36"0,-3 0-22 0,3 0 18 16,0 0-6-16,0 0 0 15,0 0-2-15,8 0-2 16,0 0-8-16,3 0 1 0,-1 4 4 16,1-4-3-16,2 3 2 15,0-3-7-15,3 0-1 16,0 0-9-16,-3 0-2 15,6 0-27-15,-3-3-13 16,-6-1-41 0,9 4-37-16,-1-5 46 15</inkml:trace>
  <inkml:trace contextRef="#ctx0" brushRef="#br0" timeOffset="88066.802">23249 8625 200 0,'3'0'77'0,"2"-9"-42"0,-5 4-41 15,0 10 51-15,-5-3-20 16,5 5-7 0,-8-2-6-16,5 2-8 0,-2 0-3 15,-6 0 2-15,3 7 4 0,3-2 4 16,-8 7 0-16,5-3 1 16,-5 8-4-16,-3-1 0 15,-6 3-3-15,4 0 0 16,-1 2-6-16,4-2 1 15,-1-5-5-15,2-2-1 16,1 2-15-16,5-2-6 16,-2-7-8-16,10-12-26 15,5-5 14 1,0-2 8-16,3-7 10 16,11 2 4-16,-1-16 3 15,-2 2 12-15,0 0 6 16,-3 3 5-16,0-8 11 15,1 10 4-15,-6-5 6 16,2 5 1-16,-2 2 1 16,3 2 2-16,-3-6-5 15,0 9-3-15,0 0-10 16,-6 2 4-16,6-2 1 0,3 7-2 16,-3 0 1-16,0 0-3 15,-3 7 0-15,0-5 1 16,0 5 1-16,-2 5-3 15,5 6 0-15,-3-1-1 16,1 4 1-16,2 0-4 16,0 10-3-16,-6-3 0 0,6 7-1 15,0 3 0-15,-5-3 2 16,5 5-3-16,-8 0-2 16,5-5-3-16,-2-2-1 15,-3 0-3-15,5-5-1 16,-5 0-8-16,0-9 0 15,0-5-12-15,0 0-3 16,-5-7-15 0,-3-7-51-16,0-5 13 15</inkml:trace>
  <inkml:trace contextRef="#ctx0" brushRef="#br0" timeOffset="88288.0041">23172 8806 156 0,'-18'-14'60'0,"15"26"-32"0,-5-19-13 15,5 9 18-15,-2-2-5 16,5 0-2-16,0-2-8 16,0 2-1-16,0 0-10 15,5 0 0-15,3 0 3 0,3 2-6 16,2-2 0-16,8-2-4 16,1-3-1-16,-1 5-1 15,3 0 0-15,-3 0-18 16,3 0-7-16,-3 0-30 15,0 0-14-15,0 5-11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2-09T14:59:55.0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11464 6661 100 0,'3'-4'38'0,"0"4"-20"0,2 0-15 0,0 0 12 16,1 0-3-16,-1 0 1 15,3 0-1-15,0 0 2 16,2 0-5-16,1 4-3 16,-1-1-3-16,6-3 2 0,0 0 4 15,3 0-1-15,-1 0 3 0,1 0-4 16,-1 0-2-16,1 0 0 16,5 0 1-16,2 0-5 15,1 0-1-15,-1 0 2 16,0 0 3-16,1 0-4 15,2 4-1-15,-2-1 0 16,4-3 2-16,-2 0-1 16,3 0-1-16,0 0 1 15,-3 0 1-15,3 0-1 16,2 0-1-16,-2 0 1 16,0 0-1-16,2-3 0 15,-2 3 2-15,0 0-1 0,-1-4-1 16,4 4 1-1,-4-3 1-15,1 3-3 16,-3 0-2-16,-2-4 4 0,2 4 1 16,3 0 0-16,-1 0-2 15,-4 0 1-15,2 0-1 16,0 0 0-16,-3 0 2 16,1 0-3-16,2 0 0 15,0 0 1-15,0 0 2 16,-2 0 1-16,-1 0 1 15,1 0-5-15,-1 0 1 16,6 0 0-16,-3 0 0 16,0 0 0-16,0 0 0 15,0 0-3-15,0 0 2 0,0 0 3 16,1 0 1-16,-1 0-4 16,-3 0-1-16,-2 0-52 15,-3-3-59 1,-2-9 21-16</inkml:trace>
  <inkml:trace contextRef="#ctx0" brushRef="#br0" timeOffset="21919.5253">15833 4843 84 0,'13'-21'33'0,"-10"19"-18"0,2-10-7 0,0 12 13 15,0-5-6-15,3-2 0 16,0 0-7-16,3 0 0 15,2 0-5-15,3 5 0 16,3-3-1-16,2 5 1 16,5 0-2-16,3 7-1 0,0 5 1 15,-2 4-1-15,-3 8 2 16,-3-1-1-16,-3 8 2 16,-2-3-7-16,-5 5-1 15,-6 2-3-15,-5-4 2 16,-5-3-1-16,-3 0 2 15,-8-2 5-15,-8-7 4 16,-2-5-1-16,-3-7-2 0,-3 0-3 16,-3-14 1-1,6 5 1-15,0-5 2 0,-3-10 3 16,6 1 4-16,5-3 2 16,5-2 3-16,3-5-3 15,5 5 1-15,8-3-3 16,2-4 2-16,6 2-6 15,0 0-3-15,3 5-19 16,-1 0-6-16,1 2-51 16</inkml:trace>
  <inkml:trace contextRef="#ctx0" brushRef="#br0" timeOffset="22219.7637">16171 4526 200 0,'-2'-5'77'0,"-4"12"-42"0,1 0-30 0,2 0 19 16,-4 0-15-16,-1 10-2 15,-6 4-5-15,-4 5 1 16,-3 7-2-16,0 2-1 0,-3 19 3 15,-5-2-2-15,2 4 2 16,1 3-4-16,2 2 0 16,-3-2-6-16,-2 2 0 0,5 0-17 15,3-14-7-15,3-7-36 32,5-7-39-32,5-7 34 0</inkml:trace>
  <inkml:trace contextRef="#ctx0" brushRef="#br0" timeOffset="23979.4047">16497 4568 168 0,'-3'0'66'0,"3"0"-36"0,-3-2-22 16,3 2 18-16,0 2-6 16,-2-2 0-16,-1 0-7 15,-5 7-3-15,0-2-5 16,-2 2-4-16,-1 5 2 0,-2 4-2 15,0-2-1-15,-3 5-2 0,0-5 1 16,0 5-8-16,0 0-2 16,3-5-5-1,2-7-3-15,3 5-11 0,3-10-4 16,3-4-11 0,2-10-37-16,5 0 14 15</inkml:trace>
  <inkml:trace contextRef="#ctx0" brushRef="#br0" timeOffset="24143.593">16452 4542 156 0,'13'-9'57'0,"-13"11"-30"0,5-2-18 0,-5 0 16 15,3 7-5-15,0-2-2 16,2 2-6-16,-2 7-2 0,2 0-6 16,0 5-3-16,0 2 0 15,-2-7-6-15,2 5-1 0,-2-5-19 16,2 3-9-16,-2-8-48 15</inkml:trace>
  <inkml:trace contextRef="#ctx0" brushRef="#br0" timeOffset="24413.2271">16679 4601 180 0,'11'12'68'0,"-6"4"-36"0,6 8-20 0,-6-15 19 15,0 3-12-15,3 2-1 16,-5 5-10-16,0 2-3 16,-3 5-3-16,-6 7-2 0,-2 0 3 15,-2 2-9-15,-1-2-1 16,-10 2-9-16,0-2-3 15,0 0-17-15,0 0-4 16,-3-5-41 0</inkml:trace>
  <inkml:trace contextRef="#ctx0" brushRef="#br0" timeOffset="24802.1419">15433 4653 144 0,'-26'0'55'0,"12"9"-30"0,1-2-10 15,8-2 20-15,0 7-10 0,-3 2-5 16,0 7-7-16,2 5-3 16,1 9-6-16,0 5-1 0,0 0 3 15,-1 7-3-15,1 0 0 16,5 5-3-16,5-5-1 15,3 2-19-15,3 3-7 16,15-10-35 0,3-2-45-16,8-14 25 15</inkml:trace>
  <inkml:trace contextRef="#ctx0" brushRef="#br0" timeOffset="25087.9118">16910 4392 148 0,'-24'2'55'0,"10"-2"-30"0,1 0-14 0,5 5 18 16,3-3-6-16,2-2-1 15</inkml:trace>
  <inkml:trace contextRef="#ctx0" brushRef="#br0" timeOffset="25206.5337">16854 4408 342 0,'13'5'18'0,"3"-5"-5"15,3 0-8-15,-1 0-4 16,1-5-3-16,2 5 1 16,0-2-15-16,-3-3-4 15,-2 5-21-15,-2-2-7 16,-4-3-34 0</inkml:trace>
  <inkml:trace contextRef="#ctx0" brushRef="#br0" timeOffset="25388.4796">16984 4387 156 0,'-11'12'60'0,"8"-5"-32"0,-2 2-17 16,2 1 15-16,1 6-1 15,-1 5 0-15,1 5-10 16,-4 0-2-16,4 2-7 16,-1 5-4-16,0-2-1 0,1-3-17 15,2 0-4-15,0-2-47 16,2-5-50-1,4 3 32-15</inkml:trace>
  <inkml:trace contextRef="#ctx0" brushRef="#br0" timeOffset="25691.3891">17179 4754 176 0,'-8'2'68'0,"8"-2"-36"0,0 5-22 0,0-5 20 0,0 0-18 15,6 2-6 1,2-2-2-16,0 0-1 0,5 0-1 15,3 0-4-15,2-2 1 0,1 2-15 16,-3 0-6-16,-3 0-18 16,-3 2-7-16,1 3-24 15</inkml:trace>
  <inkml:trace contextRef="#ctx0" brushRef="#br0" timeOffset="25851.5713">17177 4928 168 0,'-6'7'66'0,"9"-7"-36"0,0 0-24 16,2 2 17-16,0-2-8 0,3 0 0 15,6-2-12-15,4 2-1 16,3-5-2-16,0-2-22 16,3 0-10-16,5-7-53 15</inkml:trace>
  <inkml:trace contextRef="#ctx0" brushRef="#br0" timeOffset="26183.1577">17886 4843 176 0,'-13'17'68'0,"-3"-17"-36"0,5 0-37 16,9 2 47 0,-6-2-16-16,8 0-12 15,0 0-6 1,10 0-8-16,6 0-3 0,3 0-1 15,2-7 3-15,3 2-16 16,5 3-5-16,2-5-20 16,-2 2-6-16,1-2-26 15</inkml:trace>
  <inkml:trace contextRef="#ctx0" brushRef="#br0" timeOffset="27218.6428">14766 4989 136 0,'-8'5'52'0,"6"-5"-28"0,-6 2-19 0,5-2 13 16,-2 0-12-16,-3 0-4 16,0-2-1-16,0-3 1 15,0 5-1-15,0 0 8 0,3 0 4 16,0 5 2-16,2-3 1 16,0-2-6-16,3 0-2 15,0 0 2-15,0 0 1 16,0 5-3-16,3-3-3 15,0 3 0-15,2 2-1 16,3-5-2-16,0 3 1 16,2 2-4-16,4-2 0 0,-1-3-12 15,8-4-7-15,3-3-31 16,0 0-13-16,2 3-12 16</inkml:trace>
  <inkml:trace contextRef="#ctx0" brushRef="#br0" timeOffset="28330.2843">17915 4695 140 0,'-5'0'52'0,"2"0"-28"0,-2 0-17 16,5 0 15-16,-3 5-7 15,0-3 2-15,-2 5-4 0,0 0 0 16,-3-2-7-16,0 9-2 0,0 0 2 15,-5 5 1-15,2 9 1 16,3-2-7-16,0 7-2 16,3 0 0-16,2 0 0 15,9-5 1-15,-1 0 0 16,6-4-3-16,2-8 2 16,3-4-1-16,2 0 0 15,6-10 0-15,0-9 0 16,2-5 2-16,3 3 2 15,-2-3-1-15,-3-7-1 16,-3 3-2-16,-5-10-1 16,-3 0-7-16,-5 5-4 15,-5-5-17-15,-3 5-7 0,-8 2-33 16</inkml:trace>
  <inkml:trace contextRef="#ctx0" brushRef="#br0" timeOffset="28631.0527">18142 4535 168 0,'6'-2'63'0,"-6"2"-34"0,0 0-16 15,0 0 19-15,0 0-9 16,-3 2-1-16,-2 3-4 15,-3 2-2-15,-8 7-8 0,0 5-1 0,-2 7 0 16,-4 2 1-16,-1 5 2 16,-4 2-3-16,1 12-2 15,-3 7-5-15,-3-2 0 16,0 7-5-16,6-3 1 16,-1-4-16-16,6-3-4 15,3-4-12-15,2-5-5 16,2-7-53-1</inkml:trace>
  <inkml:trace contextRef="#ctx0" brushRef="#br0" timeOffset="29200.2141">18383 4542 140 0,'3'0'55'0,"-3"0"-30"0,3 5-12 0,-3-5 19 0,0 7-7 16,-3-2-2-16,0 2-13 15,-5 2-4-15,-2 3-4 16,-3 9 1-16,-1-2 2 0,-4-5-15 16,-3 0-6-16,2 0-21 15,3-9-6-15,3 2-33 16</inkml:trace>
  <inkml:trace contextRef="#ctx0" brushRef="#br0" timeOffset="29395.7608">18336 4526 124 0,'10'-7'49'0,"-4"7"-26"0,1-5-12 0,-4 5 15 16,2 0 5-16,1 5 4 15,2-3-11-15,0 5-1 16,2 0-14-16,1 0-1 0,2 5 2 16,0 2-4-16,0 5-1 15,1 2-16-15,-1-2-7 16,0 0-31-16,-2-3-13 15,-1 8-21 1</inkml:trace>
  <inkml:trace contextRef="#ctx0" brushRef="#br0" timeOffset="35926.5592">9139 6522 116 0,'0'15'46'0,"2"-15"-24"0,1 0-24 0,0 0 11 16,5 4-6-16,2-1 0 15,3 1 1-15,1-4 2 16,2 0-1-16,5-4 2 16,0 4-2-16,0-3 2 0,0 3-4 15,3 0-4-15,2-4 0 0,4 4 3 16,1-3 1-16,1-1-1 15,2 4 1-15,1-3-2 16,-1 3-1-16,1 0-2 16,-4-5 1-16,1 5 1 15,0 0 0-15,0 0 0 16,-1-2 0-16,6-3 2 16,-2 5 1-16,-3-7-4 15,2 7 1-15,0-4 0 16,-2 4 2-16,0 0-3 15,-3 0-2-15,0 0 4 16,-2 4 1-16,-1-4-3 16,-2 0 1-16,0 0 0 0,-1 0 0 15,1 0 2-15,0 0 1 16,0-4-1-16,-3 4 1 16,0-3-2-16,-2 3 2 15,-3 0-2-15,-1-4-1 16,1 1 1-16,-2-1-1 15,-4 1-5-15,1-2 1 16,-3 3-29 0,0 2-48-16,-8 0 5 15</inkml:trace>
  <inkml:trace contextRef="#ctx0" brushRef="#br0" timeOffset="43689.6853">10599 6087 120 0,'-2'-2'46'0,"2"-14"-24"16,0 9-10-16,0 7 16 0</inkml:trace>
  <inkml:trace contextRef="#ctx0" brushRef="#br0" timeOffset="44302.0015">10597 6066 264 0,'-3'7'22'0,"0"-2"-12"16,1 2 0-16,-4 2 0 0,1 3-1 15,-3 7 2-15,0 5-6 16,-2 1-3-16,-1 8-1 16,0 3-1-16,-2 1-3 15,0-1 2-15,0 1-1 16,2-4 0-16,1-9-7 0,2-6-2 16,0-3-7-16,2-15-2 15,1-8-7-15,2-6-3 16,3-7 12-16,6-5 5 15,2 0 11-15,0 1 3 16,2 1 7-16,1 1 3 16,-1-1-2-16,6 5 0 15,0 0 1-15,0 10 1 16,-3-3-1-16,0 8 1 16,1-4-2-16,-1 8 2 15,-2 0-4-15,-1 0-2 16,1 0 0-16,-3 0-1 15,-3 5-2-15,-5 2-10 16,-3 7-3-16,-2-2-5 16,-3-3-1-16,-3 3 8 15,-4 2 4-15,1-2 4 16,1-2 1-16,3 1 0 16,-1 1 2-16,0-3-1 15,3-1-1-15,0-4 5 16,3-1 4-16,0-3-1 15,0 0 1-15,2 0-1 16,0 0 0-16,3 0 4 16,3 0 5-16,2-3-5 15,-2 3 1-15,7 0 1 16,4 3-6 0,-1 1 0-16,0 3-6 0,3 0-2 15,3 0-2-15,-1 8 0 16,3-8 0-16,0 4 0 15,-2-4-16-15,2-2-8 16,-2-3-50 0,4-2-43-16,1-7 42 15</inkml:trace>
  <inkml:trace contextRef="#ctx0" brushRef="#br0" timeOffset="44996.6173">13443 6167 192 0,'-13'7'74'0,"11"-2"-40"0,-4 2-35 16,6-7-1-16,-5 3-12 15,0-3-67-15,2 0-30 16</inkml:trace>
  <inkml:trace contextRef="#ctx0" brushRef="#br0" timeOffset="45881.7377">13742 5866 136 0,'0'-2'52'0,"0"2"-28"0,-2 0-15 16,2 0 16-16,0 2-5 15,-3 5 0-15,1 0-5 16,-4 5 1-16,1 2-9 15,0 7 5-15,-3 12 1 0,0 5-2 16,0-3 1-16,0 10-3 16,-5-3 2-16,2-2-6 15,-2 5-3-15,2-10 1 16,1 1 0-16,2-6-4 16,0-9-1-16,0 0-13 15,3-6-2-15,-1-8-12 0,4-7-2 16,-1-10-3-16,3-11 1 15,3-12 2-15,10-5 5 16,0-2 7 0,0-7 7-16,1 5 9 15,1-3 15-15,1 5 10 16,0 5 0-16,0 2 1 16,3 7-1-16,2 5-2 15,0 2-10-15,0 5 5 0,0 3 2 16,0 3-3-16,-2 8 0 15,-1-2-2-15,1 4 0 16,-3 3-6-16,-3 2-2 16,0 0 0-16,-5 5 0 15,-5-3-2-15,-6 8 1 0,-5-1-7 16,-5 3 1-16,0 7-4 16,0-5 2-16,-6-2 1 15,-2-2 2-15,2-1-4 16,1-2 2-16,-1-5-3 15,1-4 2-15,-1 2 3 16,1 0 1-16,2-2 1 16,0-3 0-16,3-2 4 15,-3 0 2-15,3 0 4 16,2 0 4-16,3 0-4 16,3 0 0-16,2 0-4 15,9 0-1 1,-1 0-3-16,3 0 1 15,2 5 2-15,4-3-2 0,-1 5-2 16,8 1 0-16,0-4 1 16,0 8 1-16,3 2 3 15,3 3-3-15,2 6 0 16,0-2-3-16,-3 0-3 16,3 5-9-16,3 0-5 15,-3-9-40-15,-2 1-15 16,-1-3-23-1</inkml:trace>
  <inkml:trace contextRef="#ctx0" brushRef="#br0" timeOffset="52568.1816">8252 8750 72 0,'16'-5'27'0,"-8"5"-14"0,5-2-4 0,-5 2 9 15,3 0-8-15,5 0-3 16,2 0-4-16,1 0-3 15,2 0 1-15,0 0-1 16,3 0 0-16,8 0 0 16,-1 0 0-16,4-5 2 15,2 5-3-15,0-2 0 16,8 2 1-16,3 0 0 16,-3 2-3-16,7-2 2 0,1 7 1 15,3-2 2-15,2-3-1 16,6 5-1-16,2 5-2 15,0 0 1-15,0-5 1 16,0 0 0-16,8-5 0 16,-2 5 0-16,7-2 2 15,-2-5 1-15,0 0-6 16,10 0 0-16,-8 0 3 16,3 5 4-16,-2-5-3 15,-1-5-1-15,8-2-2 16,-5 7-2-16,3-5 5 15,0-2 1-15,2 7 6 0,-2-2 3 16,-6 4-6-16,6-2-1 16,-3 7-2-16,-3 0-2 15,1 5 1-15,-6-5-1 16,21 0 0-16,-13-7 0 16,-3 7 0-16,-5-2 0 15,0-3 0-15,-2 3 2 16,2 0-3-16,-5-3 0 15,-3-2 1-15,-3 0 0 16,6 5 0-16,-8-5 2 16,3 2-1-16,-1-2-1 15,1 0 1-15,-4 0-1 0,7 0-3 16,-4-7 2 0,-2 7-1-16,5 0 0 0,-2 0 4 15,2 0 1-15,2-2-4 16,1-3 1-16,-5 5 2 15,5 0 1-15,-6 5-4 16,1-3 1-16,-4 5-7 16,1 0 0-16,-5 5-43 15,-3-3-19-15</inkml:trace>
  <inkml:trace contextRef="#ctx0" brushRef="#br0" timeOffset="70876.4693">16637 11680 64 0,'16'2'24'0,"-11"5"-12"0,6 1 3 0,-3-4 13 16,2-1-9-16,4 4-3 16,1 2-3-16,7 0 1 15,-1-1-1-15,8 3 0 16,-3-4-5-16,3 0-3 0,0-2-2 16,1-3 2-16,1-2 4 0,1-7-1 15,-3 0 3-15,-2-4-2 16,-1-4 2-16,-2-3-2 15,-3-4 0-15,-2-3-5 16,-4-4-3-16,-4-4 2 16,-3 1 0-16,-3-1-4 15,-5 4-1-15,-2 1 3 16,-4-2 3-16,-2 6 1 16,0 1 2-16,-2 6 5 15,-1-2 2-15,-7 12-3 16,-1 3-1-16,1 1-2 15,-3 6 0-15,-1 1-2 16,4 10 1-16,-1 0-2 16,-4 8 2-16,1 3-4 0,1 1 0 15,5 3 1-15,0 4 0 16,3-3 0-16,3 1 0 16,-1 6-2-16,6 6 1 15,0-10-2-15,2 7 2 16,3-3-4-16,3-4 0 15,4-2 1-15,4-1 0 16,5-9 0-16,2 1 2 16,4-8-3-16,1 4 0 15,7-10-1-15,-4 3 0 16,3-4-7-16,3 0-2 16,0 0-18-16,-1 5-9 0,1-9-31 15,0-3-55 1,0 0 24-16</inkml:trace>
  <inkml:trace contextRef="#ctx0" brushRef="#br0" timeOffset="72963.2434">17505 10911 192 0,'-5'-12'71'0,"2"10"-38"0,0-7-23 16,3 6 17-16,-2 3-4 0,-1-5 0 15,-2-2-6 1,-1 0 0-16,-7 0-10 16,0-4 0-16,0 1 3 0,-3 5-6 0,-3 3 0 15,3 2-2-15,1 2-2 16,-1 3-2-16,0 5-1 15,0 1 2-15,0 8 2 16,0 2-2-16,3 5-2 16,5 2-3-16,3 5 1 15,2 0 1-15,3 0 2 16,5-5-1-16,3-6 1 16,0-4 0-16,3-4-2 15,2-2-2-15,0-9-1 16,3-6 1-16,5-11 2 15,3-12-1-15,0 0 4 16,2-7-2-16,-4 1-1 16,-1 3 3-16,-3 3 0 0,-2 3 1 15,0 4 0-15,-3 0 2 16,-2 12 3-16,-3 0 4 16,-6 10 11-1,-2 8-2-15,0 3-7 16,-2 10-2-16,-1-3-3 15,-2 0-1-15,0 7-3 16,2-2-2-16,0-5-17 16,1-2-6-16,2 0-18 15,2-9-4-15,4-1-31 16,4-7-40 0,3-4 35-16</inkml:trace>
  <inkml:trace contextRef="#ctx0" brushRef="#br0" timeOffset="73189.378">17748 10784 132 0,'-2'2'52'0,"4"5"-28"0,4 10-8 0,-1-8 16 16,3 5-9-16,0 5 0 15,5 9-8-15,5 3 1 16,-2-3-9-16,0 5-4 0,-3-5 0 15,1 3-4-15,-4-8-2 16,1-4-23-16,-1-5-7 0,1-7-48 16,0-7-24-1,4-7 48-15</inkml:trace>
  <inkml:trace contextRef="#ctx0" brushRef="#br0" timeOffset="73385.3567">18047 10786 244 0,'-13'-7'93'0,"8"7"-50"0,-6 0-26 16,6 7 25-16,-6 5-18 15,-5 2-5-15,-5 0-15 16,-5 8-2-16,-6 3-2 16,-2 1-5-16,2 7 1 0,-3 7-25 0,-2-5-8 15,6 3-34-15,2-5-15 16,2 0-7-1</inkml:trace>
  <inkml:trace contextRef="#ctx0" brushRef="#br0" timeOffset="75725.8552">16155 11617 140 0,'0'-17'52'0,"0"12"-28"0,3-6-19 16,-3 8 13-16,0-8-6 15,0-4 1-15,-3-3-4 16,1-4 0-16,-3 1-5 0,-3-5 2 0,0 5 0 15,-3-5 2 1,-5 8 0-16,-2-4-2 0,-1 8-1 16,1 0-1-16,-4 2 0 15,-1 10 0-15,1 4 2 16,-1 10 1-16,2 2 1 16,2 15-2-16,0 3-1 15,4 8-3-15,1 0-2 16,9 5-2-16,2-3 1 15,3 3 1-15,6-10 0 16,4-6-5-16,6-11 1 16,5-6-9-16,1-17-2 0,4-13 6 15,3-11 2 1,5-6 0-16,1-12 2 0,2-7 5 16,0-5 2-16,0-7-3 15,0 5 1-15,-5 7 0 16,-3-5 0-16,-3 5 6 15,-4 3 4-15,-4 3 6 16,-5 13 2-16,-5 2 6 16,-5 5 5-16,-3 5-3 15,-5 8 2-15,-3 1-10 16,-3 12-3-16,0 4-6 16,-2 12-1-16,0 5-7 15,2 9-1-15,-2 5 0 16,3 12 2-16,-1 9-1 0,3 7-1 15,3 8-2-15,2 1 1 16,6-6 1-16,-1-1 2 16,4-6-6-16,2 4 1 15,0-3-30-15,2-3-11 16,3-8-19-16,1-3-6 16,-1-8-31-1</inkml:trace>
  <inkml:trace contextRef="#ctx0" brushRef="#br0" timeOffset="76116.5493">15544 12343 176 0,'-13'3'66'0,"16"1"-36"0,2-4-31 16,0 0 12-16,6 0-1 15,7 0 1-15,9 0 1 16,5-4 0-16,7 1-6 16,12-4 0-16,9 0 4 0,9-5-6 15,5 1 0-15,8-3 0 16,11-1 2-16,2 4-1 0,11-3 0 15,2-1-3-15,9 8 1 16,-3-4 0-16,2 8 1 16,-5-1-2-16,-2 4 1 15,-11-3-2-15,-1 3-1 16,-9-4-17-16,-11 4-9 16,-17 0-74-1,-9-8-37-15,-22-3 68 16</inkml:trace>
  <inkml:trace contextRef="#ctx0" brushRef="#br0" timeOffset="76807.0531">16439 12898 148 0,'-3'0'55'0,"-2"-4"-30"0,-3 1-16 0,5-1 16 16,-2-3-8-16,-6 2 1 15,-5-2-5-15,-2 0 2 16,-3 4-8-16,-6-1 7 0,-2-3 3 16,0 7-1-16,2 11 3 15,1 3-10-15,2 5-5 16,6-2-6-16,2 9 1 15,5 2-1-15,6 2-2 16,5-1 0-16,8-3 3 16,2 2-11-16,9-17-2 15,2-1-13-15,3-10-3 16,2-14-4-16,4-14 1 16,1-19-20-16,1-12-32 15,0-9 23-15,0-5 111 31,-1-29-2-15,-10 18 7-16,-5 23-4 16,-8 11-3-16,-2 13-6 15,-6 11-2-15,-3 16-22 16,-5 6-1-16,0 15 0 0,-3 25 3 16,4 11 1-16,-1 0-7 15,0 23-3-15,0 3-5 16,2-5-4-16,4 1-3 15,2-1-1-15,2-2-34 16,9-7-12-16,5-10-60 16,5-9-40-16,-2-17 65 15</inkml:trace>
  <inkml:trace contextRef="#ctx0" brushRef="#br0" timeOffset="77018.6161">16806 12727 212 0,'-2'11'82'0,"4"-4"-44"0,4 1-42 0,-1 6 15 16,6 7-10-16,4 5-1 16,1 7-2-16,0 0 0 0,3 2 2 15,-1 2-16-15,-2-4-4 16,0-9-14-16,-3-1-7 15,0-13-30-15</inkml:trace>
  <inkml:trace contextRef="#ctx0" brushRef="#br0" timeOffset="77212.8611">17074 12684 208 0,'-6'0'77'0,"4"3"-42"0,-1 4-10 16,-2 0 25-16,-3 5-5 15,-3-1-2-15,-2 3-16 16,-3 3-6-16,-2 9-12 16,-4 0-8-16,-7 2-4 0,0 5-23 15,0 4-7-15,3-8-35 0,2-1-11 16,5-2-34 0</inkml:trace>
  <inkml:trace contextRef="#ctx0" brushRef="#br0" timeOffset="77756.361">18293 12183 184 0,'3'14'68'0,"2"-14"-36"0,3 8-24 0,0-4 16 16,3-1-12-16,-1 4-2 15,4 0-8-15,-1-3-2 16,3-1 0-16,-3 1-5 0,3 4-1 16,2-4-11-16,-2-1-3 0,-5 4-37 31,-1-3-43-31,-2-1 23 15</inkml:trace>
  <inkml:trace contextRef="#ctx0" brushRef="#br0" timeOffset="77906.2355">18325 12350 180 0,'-8'7'68'0,"11"-7"-36"0,2 3-31 15,0 1 16-15,3-1-9 16,3 2-2-16,5-5-32 15,0 0-15-15,10 0-37 16,3-8-15-16</inkml:trace>
  <inkml:trace contextRef="#ctx0" brushRef="#br0" timeOffset="79376.1189">19373 12150 184 0,'2'-11'71'0,"4"1"-38"0,-4-1-28 15,1 3 19-15,-3 1-6 16,0-4-1-16,0-3-5 15,-3-8 0-15,-2 4-7 16,0 3 1-16,-3-3 1 0,-3 4-3 16,-2-5-1-16,-5 5-3 15,-1-1-1-15,0 8 5 16,6 0 2-16,3 7-2 0,-9 0-1 16,-7 7-1-16,2 8 1 15,0 6-4-15,0 12 0 16,6 7 1-16,2 7 0 15,5 4 0-15,9-4 0 16,2 8-3-16,5-8 2 16,3-3-1-16,5-8 0 15,3-11-3-15,0-10-1 16,-3-4-8-16,11-8-2 16,-3-3 9-16,3-14 3 15,-3 2 8-15,3-12 2 16,-3 5 2-16,3-6 0 15,-3 6 7-15,0-9 4 0,-2 9 0 16,-3-2-2-16,-3 6-1 16,0 4 0-16,-2 4-2 15,-1 7-1-15,-2 0-10 16,0 14-1-16,-3-7-7 16,1 12-1-16,-1-5-22 15,3 12-6-15,-3-5-40 16,6-5-16-16</inkml:trace>
  <inkml:trace contextRef="#ctx0" brushRef="#br0" timeOffset="79661.0937">19910 12197 228 0,'-16'0'88'0,"16"0"-48"0,-18 0-31 0,15 0 19 15,-2 0-16-15,-1 0-7 16,1 0-19-16,0 0-6 15,5 5 10-15,0-2-28 0,8-3-11 16,-3 4-41-16</inkml:trace>
  <inkml:trace contextRef="#ctx0" brushRef="#br0" timeOffset="80214.8467">20227 12125 188 0,'-5'18'71'0,"5"-18"-38"0,8 19-41 0,-5-16 12 15,10 4-2-15,-2 0 3 16,7-3-2-16,-2-1-2 16,8-6 0-16,-3 3 3 0,11-4 5 15,-6-3 1-15,3-7 2 16,-2 2-2-16,-1-2 1 15,-5 0-6-15,0-15-1 0,-5 3 0 16,-2-2 2-16,-4 5-3 16,-7-1 0-1,-1 5 5-15,-7 1 3 0,2 3 0 16,-10 8 1-16,3 3-4 16,-6 15-3-16,3-4 0 15,-3 15 1-15,2 1-1 16,1 8 2-16,3-1-4 15,2 10-2-15,2-7 0 16,9 3-1-16,-3-8-7 16,13 9 0-16,-2-8-21 15,10-8-7-15,-2 2-15 16,12-20-4-16,-2 4-37 16</inkml:trace>
  <inkml:trace contextRef="#ctx0" brushRef="#br0" timeOffset="80679.4515">21008 11574 224 0,'-11'-19'85'0,"6"12"-46"0,-3-4-26 0,5 8 22 15,-2-4-9-15,-3-5-3 16,0 3-11-16,-5-7-3 16,2 9-5-16,1-1 2 0,-6-1 3 0,5 2-5 15,-7 2-2-15,2 5-4 16,-5 7 1-16,5 0-1 16,-3 19 0-16,4-5 0 15,-4 10 0-15,3-7 2 16,6 13 0-16,-1-9-3 15,8 5 0-15,1-7-3 16,4-9-1-16,1 1-7 16,10-10-2-16,-2-4 7 15,5-8 4-15,8-4 13 16,2 1 4-16,-2 0-1 16,-3 0 1-16,-2 0-3 15,-4 3 0-15,4 1-5 0,-3 3-1 16,-3 3 1-16,0 1 0 15,-2-1-2-15,-1 1-2 16,-2 3-24-16,8-14-59 16,5 0-7-1</inkml:trace>
  <inkml:trace contextRef="#ctx0" brushRef="#br0" timeOffset="80935.5461">21214 11367 272 0,'0'0'101'0,"0"0"-54"0,3 0-37 0,-3 0 23 0,3 0-12 16,-1 5-1-16,4 2-8 16,1 2 0-16,1 10-7 15,0 2-1-15,3 10 0 0,5 4-5 16,-3 5 1-16,3 0-16 15,-6-14-4-15,-2-5-21 16,3 8-9-16,-3 1-17 16,5-9-9-16,-5-2-18 15</inkml:trace>
  <inkml:trace contextRef="#ctx0" brushRef="#br0" timeOffset="81133.7013">21503 11396 272 0,'-19'-8'101'0,"14"1"-54"0,-8 5-26 0,10 2 28 16,-5 2-6-16,-3 5 1 15,-2 1-24-15,-3 6-9 16,-5 9-8-16,-5 3-5 0,-3 9 1 16,-6 8-21-16,11-10-8 15,3-8-36-15,-10 15-15 16,4 0-52-1</inkml:trace>
  <inkml:trace contextRef="#ctx0" brushRef="#br0" timeOffset="88004.1698">19338 12306 72 0,'-2'0'27'0,"2"0"-14"0,-3-3-11 16,3 3 6-16,0 0 11 16,0 0 5-16,0 0 1 15,0 0 2-15,0 0-9 16,0 0-3-16,0 0-8 0,0 0-3 15,3-4-2 1,-1 4 1-16,4-3 0 0,-4-1-1 0,4 4-2 16,-1-3 3-16,3-1 2 15,0-1-2-15,0 2 0 16,0-4 1-16,2 3 0 16,1 1 0-16,2-1 2 15,-2-3-5-15,-1 0-3 16,-2 4 3-16,0-2 3 15,0-2-1-15,0 3-2 16,-3 1 0-16,1-4-1 16,-1 0-3-16,0-5 2 0,0 5 1 15,-2 0 0 1,0 3-3-16,-1-3 0 0,1 4 4 16,0-1 1-16,2 1-5 15,-2-1 0-15,-1 4-1 16,1-3 2-16,-3 3 3 15,0 3 2-15,0-3-4 16,0 4 1-16,0-1 0 16,0 1 0-16,0-1-3 15,0 4 2-15,0-3 1 16,0-1 2-16,0 1 1 16,0-1 1-16,0 1-5 15,-3 4-1-15,3-4 1 16,-2-1 2-16,2 4 0 15,0 0-1-15,0-3 3 0,0 8 0 16,0-5-1-16,0 3 1 16,0-3-2-16,0 0-1 15,0 0-4-15,2 5 0 16,-2-5 4-16,3 0 4 16,0 0-19-16,-1 4-7 15,1 1-24 1,2-2-44-16,0 1 15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2-09T15:01:34.2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7496 5318 20 0,'18'0'11'0,"-7"0"-6"0,10 0-2 0,-10 5 7 16,2-3-6-16,3-2-2 15,2 0-1-15,1 0 1 0,4 5 1 16,1-5 3-16,0 2 1 16,5-2 1-16,3 5-4 15,0-5-1-15,2 5-1 16,3-3 1-16,0-2-4 15,0 0 0-15,0 5 3 16,0-5 1-16,-2 0-1 16,2 0-2-16,0 0 3 15,2 0 0-15,1-5-1 16,2 3 1-16,1-3 0 16,2-2 1-16,-3 2-2 15,-2 5 1-15,-3-7-2 16,3 0-1-16,-1 0 3 15,1 0 0-15,0 0 1 0,-1 0 0 16,1 0-5-16,0-5 1 16,-1 5 0-16,-2 0 2 15,0 0-1-15,0 2-1 16,6 3-2-16,-1-3 1 16,0 3 1-16,6-3 0 15,-6 5 0-15,1-2 0 16,-4-3 0-16,1 5 2 15,5-2-1-15,0-3-1 16,3 5 1-16,-1 0-1 16,1 0-3-16,0 0 2 15,-1 0 1-15,-2 0 0 16,3 0 0-16,-6 5 0 16,3-3 0-16,5-2 2 0,-2 5-3 15,2-3 0-15,1 3 1 16,-4-3 0-16,1-2 2 15,-3 5 1-15,0-3-4 16,2-2-1-16,1 7 1 16,2-2 0-16,3 2 1 15,-2-7 2-15,-1 7-3 16,0 5 0-16,-5-5 1 16,3 0 0-16,2-2 0 15,0 2 0-15,3-5 0 16,0 5 0-16,0 0 0 15,0-2 0-15,0-3 0 16,2 3 2-16,1 2-3 0,2-2 0 16,0-3 1-16,-5 5 2 15,3-2 3-15,-3-3 2 16,2 5-3-16,1-2-1 16,-1 2-3-16,1-2-1 15,-3-3-4-15,0 5-1 16,-3-7-35-16,0 14-15 15</inkml:trace>
  <inkml:trace contextRef="#ctx0" brushRef="#br0" timeOffset="12356.633">6424 7179 56 0,'5'-3'24'0,"-2"3"-12"0,0-4-10 0,-1 4 9 15,4-3-7-15,-1-1 0 16,3 4 0-16,2-3 2 15,1-2-3-15,5-2 0 16,-3 3 1-16,3 1 0 16,0-1-2-16,0-3 1 0,2 7-2 15,1-3 2 1,-1-1-2-16,1 4 2 16,-1-3 0-16,4-2 3 0,1 5-3 15,-2 0-2-15,1 0 0 16,1-4-1-16,-1 1 2 15,-1 3 1-15,3-4 3 16,-1 4 1-16,1 0-1 16,-3 0 1-16,3-3-2 15,3-1 0-15,-4 4-3 16,1 0-2-16,0 0 1 16,0 0-1-16,5 0 0 15,0 0 0-15,0 0 0 0,0 0 0 16,-2 0 2-16,2 0-3 15,3 0-2-15,-3 0-1 0,0 0 3 16,3 0 0-16,-1 0 3 16,1 0-1-1,5 0-1-15,0 0 1 0,-2 0-1 16,-1 0 0-16,0 0 2 16,3 0-1-16,3 0-1 15,-5 0-2-15,-1 0 1 16,3 0 3-16,-3 0 1 15,1-3-1-15,2-1-2 16,-3 4 1-16,-2-3-1 16,0-1-3-16,-3-3 2 15,-5 4 1-15,7-2 0 16,-4 5 0-16,-3-4 0 16,-3 1-29-1,-3 3-41-15,1 0 10 0</inkml:trace>
  <inkml:trace contextRef="#ctx0" brushRef="#br0" timeOffset="19876.9099">8848 8369 68 0,'16'-7'27'0,"-11"2"-14"0,5 3-7 16,-4 2 11-16,4-5-5 0,1 5-2 16,-1-2-3-1,4-3-2-15,-1 5 1 0,3-3 3 16,2-1-2-16,3 4 1 16,3-3-3-16,3 3 0 15,-1 0-1-15,3 0 0 16,0 3-2-16,3-3 1 15,-3 4-2-15,3-1 2 0,0-3 2 16,0 7-2-16,-1-2 0 16,6-3 1-16,0 3 2 15,3-3-5-15,0 3-1 16,2 2 0-16,0-3 0 16,3-1 0-16,-5 4 2 15,2-2-1-15,3 4-1 0,3-4-2 16,2 2 1-16,1 4 1 15,-1-1 0-15,3-3 0 16,-3 5 2-16,3 2-3 16,0-2 0-16,5-3 1 15,3 7 0-15,0-1 0 16,-3-6 0-16,3 5 0 16,0 3 0-16,2-3 0 15,3-5 0-15,14 3 0 16,-4 2 0-16,-1-7-3 15,-1 0 2-15,2-2 3 16,-2-5 1-16,3 7-4 16,-8-7 1-16,2 0 0 15,-2 0 0-15,5 0 0 0,-5 0 2 16,-8 0-1-16,2 0-1 16,-2-5 1-16,0 3-1 15,-3 2 0-15,6-5 2 16,-6-2-3-16,-5 0-2 15,0-2 2-15,-6 1 2 16,1-1-2-16,0 7 0 16,-3-3 1-16,0-2 0 15,0 0 2-15,0 0 3 16,-3 0-4-16,0 0-1 16,1 0 0-16,-1 0 2 15,-2 0-1-15,2-1 2 16,-2 1-2-16,-1-2 2 0,4 2-4 15,-1 0-2-15,-2 0 4 16,2 0 1-16,-2 7-3 16,-1-7-1-16,1 0 3 15,2 0 1-15,-2 2 0 16,2-2-2-16,1 7 1 16,-4-2-1-16,4-3 2 15,4-2 1-15,-4 4-4 16,-1-1 1-16,3-1 0 15,0 3 2-15,0 2-3 16,3 2 0-16,-6 3 1 16,0-5 0-16,1 4 0 0,-1-1 2 15,-2-3-1-15,2 4-1 16,-2-1 1 0,-3-3-1-16,0 7-3 0,5-2 2 15,-7-3-26-15,-6-9-11 16,0 12-28-1</inkml:trace>
  <inkml:trace contextRef="#ctx0" brushRef="#br0" timeOffset="29979.337">10903 7284 140 0,'-7'0'55'0,"4"8"-30"0,0-1-25 0,3-7 10 15,0 4-4-15,0-1 1 16,0 4-2-16,-2 4 0 16,2 4-3-16,0 6-2 0,0 5 3 15,0 7 0-15,0 7 1 16,2-5-2-16,1 12 1 15,0 12-2-15,-3 9-1 16,0 5 1-16,2-3 1 16,1 1-3-16,-1 6 0 15,1-1 1-15,0-8 0 16,2-5-3-16,-2-13 2 16,5-10-26-16,0-12-9 15,5-9-31-15</inkml:trace>
  <inkml:trace contextRef="#ctx0" brushRef="#br0" timeOffset="31106.1994">11179 7339 36 0,'31'0'16'0,"-15"-3"-8"0,11 3-7 0,-11 0 5 15,5 0-1-15,8-4 2 16,5 4 2-16,6-8 2 15,5 4-3-15,5-3-3 16,3-3-5-16,3 6-2 16,2-8 1-16,5 2 0 15,4 6 1-15,1-3 0 16,4-3 0-16,-3 3 0 16,5-2 0-16,0 2 2 0,0 0-1 15,-5 0-1 1,5 0 1-16,-6 4-1 0,1-1 8 15,-3-1 7-15,-2 2-5 16,-3 3-3-16,-6 0-4 16,-2 0 0-16,0 0-2 15,-5 0-1-15,-3 0 1 16,-3 0-1-16,-5 0 0 16,-2 0 2-16,-4 3 1 15,-2 2 1-15,-2-1 4 16,-6-1 5-16,-2 1-3 15,-4 3 2-15,1-4-5 16,0 4 1-16,-5 0-3 16,-3 5 2-16,0-1-4 0,-3-1 0 15,0 1 3-15,1 4-1 0,-4-1 2 16,1-3-2-16,-1 11 2 16,-2-4-2-16,0 8 0 15,0 3-3-15,0 3-2 16,-2 4 3-16,-1-3 0 15,1 7-4-15,-1 4 1 16,-2-1 0-16,-1 4 0 16,-2 7 0-16,0-2 2 15,-2-5-1-15,-3-7-1 16,2 2-2-16,0-2-1 16,-2 0 4-16,-5 5 1 15,-1-3-3-15,1-2-1 0,-1-7-2 16,-2-7 3-16,2 2-2 15,-2-5-1-15,-3-1 3 16,1-8 2-16,1 0-2 16,1 0-2-16,0-7 4 15,0 0 3-15,-5-2-3 16,-1 2-1-16,1-3-2 16,-4-1 0-16,-1 4 2 15,-4-2 2-15,1-3-1 16,-6 3-1-16,1-5 1 15,-1 2-1-15,0 3 0 16,-7-5 0-16,-4 7 2 0,-2-3 1 16,0-1-4-16,-5 4-1 15,3-2 5 1,-1 2 3-16,-2-5-1 0,0-2 0 16,-3 0-1-16,0 0 0 15,0 0 0-15,-2 0 2 16,4 0-5-16,1 0-3 15,-5 0-2-15,2 0 3 16,-5 5-2-16,8-5-1 16,2 2-2-16,0-2-1 15,6 5-3-15,3-5 1 16,2 0-8-16,5 0-4 16,3 0-31-1,10-7-31-15,11 2 25 0</inkml:trace>
  <inkml:trace contextRef="#ctx0" brushRef="#br0" timeOffset="39617.328">14049 9528 100 0,'0'0'38'0,"3"0"-20"0,2-2-19 0,-2 2 9 16,2-5-1-1,3 5 1-15,3-7 7 0,-1 7 2 16,4-7-4-16,4 5 0 15,3-3-6-15,3-2 1 16,3 2-5-16,2-2 3 0,2 5 0 16,4-3-2-16,2-2-3 15,3 7-3-15,-1-2 1 16,6-3 1-16,0 5 2 16,5-5-1-16,1 5-1 15,2 0 1-15,0 0 1 16,-1 0-3-16,9 5 0 15,0-5 1-15,3 5 2 16,-1-3-1-16,3 5 2 16,0 0-4-16,9 0-2 0,1-2 2 15,6 2 2-15,0 0 0 16,0 0 2-16,6 0-4 16,2 0-2-16,0-7 4 15,2 5 3-15,3-3-1 16,3-2-2-16,-2 5-5 15,-4 2 0-15,6-2 4 16,3 2 4-16,2 0-3 16,-3 2-3-16,27-2 3 15,-10 5 1-15,-3-5-3 16,-3 5 1-16,-3-3-2 16,-2-2 0-16,0-2 2 15,-3-5 2-15,5 5-3 0,-2-5 0 16,0-5 1-16,3 0 2 15,-1 3-1-15,3-5-1 16,-8 2-2-16,3-2 1 16,3 0 3-16,-3 7 3 15,-6-2-7-15,11-3 0 16,-2 3 0-16,4-3 3 16,4 5-2-16,-1 0 0 15,1 0 1-15,4 5 0 16,4-3 0-16,2 5 2 15,2 0-1-15,4 5 2 16,2-5-7-16,10 0 1 16,-7 0 3-16,-1 0 2 15,6 0 0-15,-3 0-2 0,3-2-2 16,0 2-1-16,-5 0-1 16,-6 5 3-16,3-3-29 15,-3 3-12-15,-5 2-22 16</inkml:trace>
  <inkml:trace contextRef="#ctx0" brushRef="#br0" timeOffset="40667.9196">17534 5673 128 0,'5'17'49'0,"1"-15"-26"0,-1 10-23 0,-3-5 10 16,4 0-6-16,-1 7-1 16,0 0-1-16,1 12 1 15,-1 0-2-15,3 7-1 0,0 2 1 16,0 12-1-16,0 7 2 16,2-2 3-16,3 7 2 0,3 12-3 15,0 1-1-15,3 8 1 16,2 5 0-16,3 2-2 15,10 0 1-15,3 0-4 16,6 2 0-16,1-4 1 16,9-3 2-16,3-6-6 15,7-3 1-15,4-8 3 16,1-3 4-16,4-4-1 16,-1-11-2-16,3-7 2 15,3-7 2-15,2-11 2 16,1-8 1-16,2-14 0 15,5-14 2-15,8-5-5 16,1-14-1-16,-1-7 0 0,3-10 2 16,5-15-1-16,-2-1 0 15,-4-2-1-15,7-5 2 16,-1-10-1-16,-3-4 2 16,-4-4-4-16,-1 1 0 15,21-23-3-15,-7 15-1 16,-17 3 1-16,-7 13 2 15,-6 5-3-15,-12 13 0 16,-12 5-4-16,-10 12 1 16,-11 0-20-16,-12 10-9 15</inkml:trace>
  <inkml:trace contextRef="#ctx0" brushRef="#br0" timeOffset="41945.913">18037 6998 96 0,'-3'-10'35'0,"0"10"-18"0,-5 10-9 16,6-6 13-16,-6-1-1 15,-3 1 0-15,-5 3-6 16,-2 0-4-16,-9 8-1 16,-4-1-1-16,-1 4-4 15,-2 4-1-15,-4-1 1 0,-1 9 0 16,-1 3 2-16,-2-4-3 15,-1 3 0-15,1-3 1 16,0 4 0-16,-1 0 2 16,4-1 3-16,4-3-4 15,1-3-1-15,2 2-4 0,3-5-1 16,5-2 1-16,3-6 2 16,5-1-1-16,6 0-1 15,2-7-2-15,5 5-1 16,6-5 2-16,5 0 2 15,5 0-2-15,5-7 0 16,4 4 1-16,9-4 0 16,12 0 0-16,10 0 2 15,2 0-3-15,6 0 0 16,10 0-1-16,11 0 0 16,6 0 2-16,-1 3 2 0,6 2-1 15,5-5-1-15,2 2 1 16,-5 3 1-16,6-5-3 15,-1 0-2-15,1 0-1 16,-6 0 0-16,3 0-4 16,0-5 0-16,-8 3-23 15,-5-10-9-15,-9 2-30 16</inkml:trace>
  <inkml:trace contextRef="#ctx0" brushRef="#br0" timeOffset="42514.9079">18362 6816 36 0,'21'0'13'0,"-8"0"-6"0,11 0-6 0,-8 0 5 0,3 8-1 15,5-8 2-15,5 4 7 16,8-8 5-16,5 4-7 16,6 0-4-16,2-3-3 15,3-2-1-15,2 5-2 16,12-7 1-16,-1 3-4 16,5 1 0-16,3-1 3 15,0-3 1-15,3 7 1 16,0-3 0-16,-1-1 0 15,1 4 2-15,3 0-3 16,2 0-2-16,-3 0 0 16,-2 0 1-16,-1 0-3 15,-4 0 0-15,-3 4 1 0,2-1 0 16,-5-3 0-16,-2 4 0 16,-3-1 0-16,-1-3 0 15,-7 4 0-15,-2-4 0 16,-6 3 0-16,-6 1 2 15,-2-4 8-15,-8 5 5 16,1-3 2-16,-9 6 1 16</inkml:trace>
  <inkml:trace contextRef="#ctx0" brushRef="#br0" timeOffset="42739.6045">20635 6838 263 0,'0'7'17'0,"-5"4"-4"16,-6-4-4-16,-2 8 1 16,-3-4-3-16,-11 8-2 15,-2-2 0-15,-2 1-1 16,-6 8-2-16,-6 0-2 0,-2 2 1 15,-2 1-1-15,-1 4 0 16,-8 11 0-16,-2-4-3 16,0 3 2-16,-6-3 1 15,6 0 2-15,3-5-3 16,4-2 0-16,4 0-10 16,4-7-5-16,4-1-30 15,4-8-54 1,6 2 11-16</inkml:trace>
  <inkml:trace contextRef="#ctx0" brushRef="#br0" timeOffset="42951.1126">19584 7546 4 0,'3'0'0'0</inkml:trace>
  <inkml:trace contextRef="#ctx0" brushRef="#br0" timeOffset="43599.7348">18727 7317 92 0,'0'3'35'0,"0"1"-18"0,-2-1-16 0,2 2 8 0,-3 2-8 16,0-3 0-1,1-1-1-15,-1 4 0 0,-2-3 2 16,2-1 3-16,0 1-2 16,1-4 0-16,-1 0-1 15,3 0-2-15,0-4 1 16,3 1-1-16,-1-4 0 16,4 3 0-16,-1-3 4 15,0 0 2-15,1-1 4 16,-1 8 4-16,-5 0-4 15,0 0 0-15,0 3-6 16,-3 2-1-16,1 2-1 16,-4 0-2-16,1 0 3 0,0 0-2 15,-1-3-1-15,1-4-4 16,2 3-2-16,1-3-50 16,2 0-31-16,5 0 37 15</inkml:trace>
  <inkml:trace contextRef="#ctx0" brushRef="#br0" timeOffset="51478.3741">18725 7273 96 0,'0'0'38'0,"0"0"-20"0,0 0-10 0,0 4 13 16,0-4-6-16,-3 3 2 16,0 1-4-16,1 4 0 0,-4-1-1 15,1 0 0-15,0 0-6 16,-1 4 0-16,1-3 1 0,-3-1-3 16,3 0-1-16,0 0-3 15,-1-3-3-15,1-1 2 16,2 1 0-16,1-4 1 15,-1 0 0-15,3-4 0 16,0 1 0-16,5-1 0 16,1-3 0-16,-1 0 0 15,0 0 2-15,1-1-3 16,-1 4-2-16,0 4 2 16,0-3 2-16,1 3 0 15,-6 0 2-15,0 0 0 16,0 0 3-16,0 3 3 15,0 4-2-15,-3 2 1 16,0-6-3-16,1 4 2 16,-1-3-6-16,1-1-1 15,2-3 0-15,0 0 2 16,0 0-6-16,2-7 1 16,3 0-1-16,1-5-1 15,-1 5 4-15,0 0 2 16,1 0 2-16,-4 0 3 15,1 7 6-15,-3 0 2 16,-3 0-5-16,1 7-1 16,-4 0-2-16,1 4-1 15,0 1-3-15,-1-2-2 16,-1 1-13-16,-1 3-6 0,2-2-23 16,1-2-11-16</inkml:trace>
  <inkml:trace contextRef="#ctx0" brushRef="#br0" timeOffset="52198.0983">18592 6962 116 0,'-5'0'46'0,"8"-4"-24"0,-6 11-10 0,3-7 16 16,0 0-3-16,0 0 0 16,3 4-7-16,-1-1-1 15,-2-3-10-15,3 4 0 0,2-1 3 16,-2 1-4-16,13 3 2 16,0 1-1-1,-1 3-1-15,1-8-1 16,3 1-3-16,-1-1-2 15,1-3 1-15,-1 0 1 16,1 0-1-16,-3 0 2 16,-3 0-11-16,-2 0-2 15,-3-7-72 1,-3 0-13-16</inkml:trace>
  <inkml:trace contextRef="#ctx0" brushRef="#br0" timeOffset="52499.8744">18746 6998 120 0,'-6'14'46'0,"6"-14"-24"0,-2 4-6 16,2-4 29-1,0 7-13-15,-3 0-8 16,1 1-5-16,-1-1-11 15,3 0-1-15,-3 0 3 0,1 4-2 0,-1-3 1 16,3 6-3 0,-3-3-1-16,3 3-6 0,-2-2 1 15,2-2-2-15,0 1 0 16,0 1-11-16,-3-2-5 16,0-3-14-16,1 0-8 15,-1-3-9 1,0-4-40-16,1 3 15 15</inkml:trace>
  <inkml:trace contextRef="#ctx0" brushRef="#br0" timeOffset="52725.777">18566 7244 116 0,'-5'15'44'0,"2"-8"-24"0,0-7-8 15,3 0 16-15,0 0-5 16,3 0 1-16,2 0-2 15,3 4 1-15,0-1-13 16,5-3 1-16,6 4 2 0,-3-4-7 16,2-4-1-16,3-3-3 15,1 4-2-15,1-1-2 16,-1 1-1-16,-1-1-34 16,2 4-12-16,4 4-38 15</inkml:trace>
  <inkml:trace contextRef="#ctx0" brushRef="#br0" timeOffset="64660.1266">15322 11581 52 0,'-3'-4'22'0,"6"8"-12"0,-6-4-5 0,3 0 6 16,0 0-4 0,0 0 1-16,0 0 1 0,0 0 2 15</inkml:trace>
  <inkml:trace contextRef="#ctx0" brushRef="#br0" timeOffset="66551.6078">15327 11577 156 0,'6'0'16'16,"-1"-3"-4"-16,3-1 0 15,-3 1-5-15,0-2 1 16,1 5-3-16,4-7 0 15,4 5-3-15,-1-3 1 0,0 3 0 16,0-3-1-16,0 1 1 16,1 1-2-16,2 3-1 15,-1-4 1-15,1 4 1 16,3-3-1-16,-1-1-1 0,-2 4 1 16,3-3-1-16,2-2 0 15,0 5 2-15,-2-2-3 16,-1-3 0-16,1 5 1 15,-1 0 2-15,1 0-1 16,-3 0-1-16,5-2-2 16,-3-3 1-16,3 5 1 15,-2 0 0-15,-3 0 0 16,2 0 0-16,-2 0 0 16,3 0 0-16,-1 0 0 15,1 0 2-15,-3 0-3 16,0 0 0-16,-1 0-1 15,4 0 0-15,-3 0 4 16,5 0 3-16,0 0-4 16,-2 0-3-16,-1 5 1 15,1-5 0-15,-1 2 1 16,1-2 2-16,2 5-3 0,-3-3-2 16,4-2 4-16,-4 5 1 15,1-2-3-15,-1-3 1 16,3 4 0-16,0-1 0 15,1-3 0-15,-1 4 2 16,-3-4-3-16,3 3 0 16,1 1 1-16,-1 1 2 15,0-3-3-15,0-2 0 16,0 7 1-16,0 0 2 0,-2 1-1 16,5-4 2-1,2-1-4-15,-2-3-2 16,0-3 2-16,0-1 2 0,0 4 0 15,-1 0-1-15,1-3-2 16,3 6 1-16,-6 4 1 16,3-7 2-16,2 4-1 15,1-4-1-15,-4 0 1 16,1 0-1-16,-3 0 0 16,0 0 2-16,1-4-1 15,4 1-1-15,-2-1 1 16,-3 4-1-16,0 0-3 15,0 4 2-15,3-1 3 16,-3 1 1-16,1-4-4 16,-1 3-1-16,8 8 1 0,0-4 2 15,-3 1 0-15,1-4-1 16,-1-1 1-16,1-3-1 16,-3 4-3-16,5-4 2 15,2 3 3-15,-1-3 3 16,1 0-4-16,-2 0-3 15,0 0 3-15,-2 0 1 16,-3 4 2-16,2-4 0 16,3 0-5-16,0 0-1 15,-2 0 1-15,-1 0 0 16,1-4 1-16,5 4 2 0,2-7-3 16,-2 4 0-16,2-1-1 15,0 1 0-15,-2-2 4 16,0 5 3-16,5-2-7 15,-3-3-3-15,-2 5 5 16,0 0 1-16,2 0-2 16,-2 0 1-16,2 0 0 15,1-2 2-15,-3 2-1 16,-1 0-1-16,1-5-2 16,-3 5 1-16,-2-7 1 15,4 10 2-15,-1-3-1 16,-1 4-1-16,0-4 1 15,-3 0 1-15,6 0-3 16,2 0 0-16,-5 0 1 16,1 0 0-16,-1 0 0 15,0 0 2-15,0 0-3 0,-3 0 0 16,3 0 1-16,1 0 0 16,-1 0-3-16,-3 5 0 15,1-5 4-15,-4 7 1 16,1-5-3-16,5 6 1 15,3-1 0-15,-3-3 0 16,-2 3-3-16,-1-2 2 16,-2-3 1-16,2-2 2 15,-2 7 1-15,0-7 1 16,8 0-5-16,-6 0 1 0,3 0 0 16,0 5 2-1,0-5-3-15,-2 3-2 0,7-3 2 16,-2 0 2-16,-3 0-2 15,0 0 0-15,3 0 3 16,0 0 3-16,-3 0-2 16,-3 0 0-16,3 0-1 15,1 0 1-15,-1-3-2 16,0 3-1-16,-3-5 1 16,6 5-1-16,2 0 2 15,-2 0 1-15,0 0-4 16,-3 0-1-16,0 0 1 15,0 0 2-15,-2 0 0 16,4 0-1-16,-2 0 1 16,-2 0 1-16,-1 0-3 15,1 0 0-15,-3 0 1 0,5 0 2 16,3 5-3-16,-1-5 0 16,-4 0 1-16,-1 0 2 15,-2 3-3-15,0-3 0 16,0 4 3-16,-1-1 1 15,1-3-1-15,3 0-2 16,-3 7 1-16,-1-7-1 16,1 0 0-16,0 0 0 15,-3 0-3-15,0 0 2 16,11 0 1-16,-5 0 2 16,-1 0-1-16,0 0-1 15,1 0-2-15,-1 0 1 16,-2 0 1-16,0 0 0 0,-3 0 0 15,6 0 0-15,-4-7 0 16,1 7 2-16,0 0-1 16,2-3-1-16,-4-1-2 15,-1 4 1-15,3 0 1 16,2 0 2-16,-2 0-1 16,-6 0-1-16,-2 0-2 15,0 0 1-15,-3 0 1 16,-2 0 2-16,0 0-3 15,-3 4 0-15,-1-4-1 16,-1 0 0-16,-6 0-33 16,-6 3-56-1,-23-6 7-15</inkml:trace>
  <inkml:trace contextRef="#ctx0" brushRef="#br0" timeOffset="68922.0861">22236 11711 132 0,'-8'-7'52'0,"8"7"-28"0,-3-7-30 0,3 7 8 16,0-3-7-16,-3-2 1 15,-2 5-3-15,5-2 2 16,0-3 1-16,-3 5 2 0,1 0-1 16,2 0 1-16,-3 0 2 15,3 0 0-15,0 0 0 16,0 0 0-16,5 0 2 16,-2 7 3-16,5-7 0 15,0 5 0-15,3-2 1 16,7-3 3-16,6 0-2 15,-3 0 1-15,5 0-5 16,-2 0 0-16,-3 0-1 16,11 0 1-16,-3 0 0 0,0 0 1 15,1 0 0-15,-4 0 0 16,0 0 2-16,1 4-1 16,5-1 0-16,-3-3-6 15,-3 0-1-15,3 4 1 0,-2-4 0 16,2 3 1-16,-3 1 0 15,-2-4 0-15,5 7 2 16,-2-7-1-16,-1 5 2 16,1-3-7-16,-1-2 1 15,3 0 5-15,8 0 6 16,0 0 0-16,-2-2 1 16,2-3-5-16,2 5-3 15,-2 0 0-15,3 0-1 16,-3-2-3-16,-2-3 2 15,2 5 1-15,8-4 0 16,0 1-3-16,0 3 2 0,-3 0-4 16,-2 0-1-16,5-4 5 15,-3 4 2-15,0 0 1 16,-2 0-2-16,5 0 1 16,-3 0-1-16,-2 0-3 15,2 0 2-15,-5-3-4 16,0 3 1-16,8 0 0 15,-8 0-1-15,3 0 4 16,-8 0 0-16,2 0 1 16,3-4 0-16,0 4 0 15,-2 0 0-15,2 0-3 16,-6 0 2-16,1 0-1 16,-5 0-2-16,7 0 3 0,-5 0 0 15,-2 4-2 1,-4-1 2-16,-1-3-1 0,1 0 0 15,-4 4-5-15,-6-4-3 16,3 0-16 0,0 0-42-16</inkml:trace>
  <inkml:trace contextRef="#ctx0" brushRef="#br0" timeOffset="73276.7141">19145 7223 32 0,'-5'10'13'0,"5"-10"-6"16,0 4 3-16,0-4 9 0</inkml:trace>
  <inkml:trace contextRef="#ctx0" brushRef="#br0" timeOffset="73411.6147">19137 7244 114 0,'-2'8'20'0,"-1"-1"-8"16,0-3-5-16,3-1-10 15,0 1 0-15,0-4 3 16,0 0 2-16,0 0-3 15,0 0 1-15,0 0-2 16,0 0 0-16,3 3 0 16,0-3 0-16,-3 0 2 15,2 4 0-15</inkml:trace>
  <inkml:trace contextRef="#ctx0" brushRef="#br0" timeOffset="73459.9356">19135 7292 74 0,'-3'7'-39'0</inkml:trace>
  <inkml:trace contextRef="#ctx0" brushRef="#br0" timeOffset="74897.3752">18352 7063 96 0,'2'-4'35'0,"-2"4"-18"0,0-3-9 0,0 3 13 15,0 0-8-15,0 0 0 16,-2 3-9-16,-1-3-5 16,-2 4-5-16,-1 3-1 0,-2 1-1 15,0 3 2-15,0-1 2 16,1 4 2-16,-4 2-1 16,3 1 1-16,-5 2-3 15,2 6-1-15,1-3 0 16,-1 3 2-16,3-3-1 15,0-4 1-15,0 4 0 16,0-1 3-16,3 2-5 16,0-6 2-16,2 2 0 15,0-5-1-15,1 4 4 16,2-3 0-16,0-1 1 16,2 0 0-16,1 2 0 15,5-2 2-15,0 0-3 0,5-2-2 16,0-2 2-16,1 4 2 15,-1-7 2-15,3 5 1 16,2-5-5-16,3 0-1 16,1 0-2-16,-1-3 0 15,8 4-2-15,-3-1 1 16,6-3 3-16,-3-1 1 16,6-3 3-16,2 0 1 15,-3 0-4-15,3 0-1 16,0 0 1-16,0-3 2 15,5-1 4-15,1-3 2 16,-1-5-6-16,-2 5 0 16,-1-3-1-16,4-1 2 0,-3-1-6 15,-3-2 1-15,0 4-1 16,-3-2 2-16,-2 1 3 16,-1-10 4-16,4 6-4 15,-3-3-3-15,-6-4-2 16,1 4 3-16,-4-4-2 15,-4 4-1-15,-1 1 3 16,-4-6 0-16,-4 2 3 16,-2-1 3-16,-3 4 0 15,-5-1 2-15,-2-2-2 16,-1-1 0-16,-2 1-1 16,-3-2 0-16,0 6-5 15,-5-2 1-15,-6 1 2 16,3-4 1-16,0 4 1 0,-2 4 0 15,-1-1 2-15,-2 1 1 16,0 3 3-16,0-4 1 16,0 4-3-16,-3 1 0 15,-5 6-1-15,2-3 1 16,1 4-2-16,-1-2-1 16,4 10-1-16,-1-5 0 15,0 3-2-15,-2-3-2 0,2 0 3 16,0 4-2-16,-2-1-1 15,-1-3 3-15,-2 7 2 16,2-7-2-16,1 7 0 16,-3 0-1-16,2 4 1 0,1 1 0 15,0-2 1-15,-1 1-2 16,1-4 1-16,-1 8-7 16,-2-4 1-16,3-1 3 15,-1 2 2-15,3 2-11 16,1-3-4-16,1-1-21 15,4 2-40 1,2 2 6-16</inkml:trace>
  <inkml:trace contextRef="#ctx0" brushRef="#br0" timeOffset="84733.337">16521 10278 116 0,'-6'-9'44'16,"4"4"-24"-16,2-4-19 0,0 4 8 0,0-2-1 16,2 0 2-16,4 0 6 15,-1-5 4-15,0-2 1 16,0 0 2-16,3 2-13 15,-2 3-1-15,2-3-2 0,0 0-1 16,5 3 1-16,-3-3-4 16,4 5 0-16,-4 0 1 15,1 7 0-15,-1 0-2 16,1 0 1-16,0 7 0 0,-1 0 1 16,3 7 0-16,1 0 0 15,-1 5-2 1,5 7 1-16,-2 0-2 0,0 2 2 15,-3-2-4-15,1 9 0 16,-1-2 1-16,0 0 0 16,3 0-3-16,0 2 0 15,-3-9-12-15,-2-5-2 16,-1-2-14-16,1-5-3 16,-1-7-20-1,1-7-34-15,-1-9 19 16</inkml:trace>
  <inkml:trace contextRef="#ctx0" brushRef="#br0" timeOffset="85017.7361">16973 10203 148 0,'-5'-14'57'0,"2"14"-30"0,0-5-14 16,3 5 17-16,-2 0-4 15,-1 0 2-15,-5 0-5 16,0 0-2-16,0 0-11 15,-5 5-6-15,0 2-1 0,-3 5 0 16,0-3 3-16,0 10 1 16,-2 0 3-16,-3 2-3 15,-1 5-2-15,1-5-5 16,0 12 0-16,0 0 0 0,-3 0 0 16,0 2-5-1,3-7 1-15,3-4-18 0,2-8-8 16,2-4-39-1,4-5-56-15,2-12 27 16</inkml:trace>
  <inkml:trace contextRef="#ctx0" brushRef="#br0" timeOffset="85469.049">16743 9956 132 0,'0'-2'52'0,"2"2"-28"0,1-5-8 0,-3 5 16 0,3 0-9 16,-1 0 0-16,1 0-10 15,-3 0-3-15,3 5-5 16,-1-3-2-16,1-2 1 0,0 5-5 16,-3-5 1-16,2 2 0 15,-2-2 2-15,0 0-1 16,0 0-1-16,0 0 1 16,0 0-1-16,-2 0 2 15,-1-7 1-15,-2 5-1 0,-1-3 1 16,1-2 4-16,0 7 6 15,0 0-5-15,-1 0 0 16,1 5-4-16,-3-3-3 16,3 5-3-16,2-2 1 15,0-3-6-15,6 10-40 16,2-5-12 0,6 0-32-1</inkml:trace>
  <inkml:trace contextRef="#ctx0" brushRef="#br0" timeOffset="87076.2419">17203 10257 152 0,'0'0'57'0,"0"0"-30"0,0 0-18 0,0 0 16 16,0 0-12-16,0 0-2 16,0 0-3-16,6 5 2 15,-1-3-5-15,0-2-1 0,3 5 0 16,3-3-2-16,-1-2-2 15,3 5 1-15,1-5-1 16,-1 0 0-16,0 0 0 16,3 0-9-16,-3 0-4 15,-2 0-22-15,-1 0-8 16</inkml:trace>
  <inkml:trace contextRef="#ctx0" brushRef="#br0" timeOffset="87298.2328">17232 10431 140 0,'8'-7'55'0,"-5"0"-30"0,2 0-21 15,3 7 15-15,0-5-11 16,3 5-2-16,-1 0-4 15,3 0 1-15,3-2-2 16,0 2-9-16,0 0-3 0,5 0-16 16,0 0-50-16,-2-5 0 15</inkml:trace>
  <inkml:trace contextRef="#ctx0" brushRef="#br0" timeOffset="91023.0921">17883 10297 84 0,'0'0'33'0,"3"0"-18"0,-3-2-2 0,2 2 14 15,1-5-6-15,0 3 0 16,-1-3-3-16,1-2 0 15,0 2 0-15,-1-4 0 0,1 2-9 16,0-5-1-16,-3 5-1 0,0-5-1 16,0 5-1-16,-6-7 1 15,1 2-3 1,0 5-2-16,-3 7 0 16,-3-7 1-16,1 12 1 15,-6-3 1-15,0 3 2 16,0 2 3-16,-2 0-4 15,-1 7-3-15,3 5-1 16,0 2 1-16,-2 0-1 16,-1 5-1-16,6 0 1 15,0 2-1-15,2 3-3 16,3-8 2-16,3 3 1 16,2-2 2-16,3-8-3 15,6 3 0-15,-1-5-1 0,5-7 0 16,4 0 4-16,2-7 1 15,-1-7-4-15,4 0 1 16,5-7 0-16,-3 0 0 16,-3-5 0-16,1 0 2 15,-3-2-1-15,-3 7-1 16,-2 0 1-16,-1 0 1 16,-2 2 1-16,-3 0 3 15,-2 5-1-15,-3 0 2 16,0 0 0-16,0 5 1 15,-3-3-4-15,1 5-1 16,-1 5 1-16,1-3 0 16,-1 3-2-16,0 2-2 0,1 0-2 15,2 0 1-15,0 5-1 16,2 4 0-16,1-2 2 16,2 5 2-16,0-5-6 15,3 0 1-15,0 3-17 16,3-8-6-16,0-2-31 15,-1 0-12-15,3-2-14 16</inkml:trace>
  <inkml:trace contextRef="#ctx0" brushRef="#br0" timeOffset="91262.4425">18113 10396 220 0,'-8'2'85'0,"6"-2"-46"0,-1 0-30 0,3 0 22 16,0 0-19-16,0 0-4 16,0 0-7-16,0-2-4 15,0 2 2-15,3-5-9 0,2 5-1 16,0-2-27-16,3-3-11 15,0 5-45 1</inkml:trace>
  <inkml:trace contextRef="#ctx0" brushRef="#br0" timeOffset="92118.3306">18293 10257 124 0,'-2'-7'46'0,"2"7"-24"0,0-7-15 0,2 7 15 15,1-5-7-15,0 3 2 16,2 2-4-16,0-5 2 16,3 3-8-16,3-3 0 0,-1 5 0 15,1-2-1-15,2 2 1 16,0 0 0-16,1 0 1 15,-4 2-2-15,1-2-1 16,-1 7-3-16,-2-2-2 0,0 2 1 16,-3 0 1-16,-5 5-1 15,0-3 2-15,-2 8-2 16,-3-1 2-16,-3-2 2 16,-6 5 2-16,-2 2 1 15,-2 5 2-15,-1-5-3 16,4 3-2-16,-1-3-2 15,2-2 0-15,4-3-2 16,5-9-1-16,-1 0-4 16,4 3-2-16,2-8-11 15,5-2-3-15,6-7-6 16,4-5-1-16,4-4-3 16,2-8-1-16,3 3 10 15,2-5 7-15,-2 3 9 0,0-3 3 16,-3 0 10-1,-2 0 5-15,-3 5 9 0,-3 2 6 16,-3 5 2-16,-4 0 2 16,-1 2-9-16,-5 5-1 15,0 0-7-15,-3 5-1 16,-2 2-4-16,-3 2-1 16,0 5-5-16,-2 5-1 15,-1 2 3-15,0 5 1 16,1 2-1-16,2 0 1 15,0-2-4-15,3 0-2 16,2 2 0-16,6-2-1 16,2-3 0-16,6-2 0 15,2 3-3-15,3-3 0 0,2-7-16 16,1 0-5-16,4 0-10 16,1-2-4-16,-3-5-23 15,1 2-53 1,-1-2 19-16</inkml:trace>
  <inkml:trace contextRef="#ctx0" brushRef="#br0" timeOffset="103334.2472">20868 10229 128 0,'-3'0'49'0,"6"2"-26"0,2-2-16 0,0 0 13 0,3 0-4 16,3 0 1-16,2 0-5 15,3 0 0-15,0-2-7 16,0-3-3-16,0 5-1 0,-1-2-1 16,4-3 0-16,-1 5-11 15,-2 0-3-15,-2 0-53 16,-4 5-31 0,-7-3 39-16</inkml:trace>
  <inkml:trace contextRef="#ctx0" brushRef="#br0" timeOffset="103573.4317">20942 10311 104 0,'-3'0'38'0,"3"0"-20"0,0 5-12 0,0-5 11 15,0 0-5-15,5 2 1 16,1-2-4-16,2 5 0 15,0-5-3-15,2 0-1 16,3 0-3-16,3-5-2 0,0 5 3 16,0-2-7-16,0-3 1 0,0 5-41 31,-3-2-38-31,3-3 21 0</inkml:trace>
  <inkml:trace contextRef="#ctx0" brushRef="#br0" timeOffset="105285.6865">21476 10236 136 0,'-2'0'52'0,"2"0"-28"0,-3 0-15 0,3 0 14 16,0 0-9-16,-3 0-1 16,1 7-7-16,-1-2-2 15,0 2-2-15,6 0-4 0,0 2 1 16,5-2 1-16,-3 5 0 16,8-5 0-16,-2-2 2 15,2-3 1-15,5-2 1 16,4 0 0-16,-1-7 2 15,0 0-3-15,3 0 0 16,-3-7 1-16,-5 0 0 16,2-3-2-16,-4 3-2 15,-1 0 3-15,-5-5 0 16,0 5-1-16,-6 5-2 16,4-3 1-16,-12 0 1 0,4 5-1 15,-4 5-1-15,-4-3 3 16,2 5 0-16,-5 0-1 15,-3 7 1-15,-3 0 2 16,1 5 2-16,-3 2-3 16,2 5-3-16,3 2 0 15,3 0-1-15,0 5 0 16,5 0 2-16,0 2-1 16,5-9 2-16,3 7-2 15,5-5-1-15,3-2-2 16,6-5 1-16,4-2-15 15,3-5-4-15,3-5-21 16,3-2-7-16,-1-7-29 16</inkml:trace>
  <inkml:trace contextRef="#ctx0" brushRef="#br0" timeOffset="113060.8258">22037 9902 156 0,'0'-7'57'0,"0"7"-30"0,0-7-18 0,0 2 16 16,0 5-5-16,0-7 0 15,0 5-7-15,0-3 0 16,-2-2-8-16,-1 0-1 0,0 5 0 16,-2-3 0-16,0-2 2 15,-3 7-1-15,0-5 0 16,-3 5-1-16,1 0 0 0,-4 5-5 15,4-3 1-15,-1 10 0 16,-2 0 2-16,-6 4-3 16,4 1 0-16,-1 4 1 15,2 0 0-15,1 7-3 16,5-2 2-16,-2-7-1 16,4 2 0-16,1-2 0 15,2-5 0-15,3-2 0 16,3-5 0-16,8-5-3 15,-1-2-1-15,4-2 0 16,-1-5 4-16,3 0 1 16,0-12 1-16,-1 0 0 15,1 5 0-15,-3 2 4 16,1-2 5-16,-1 7-3 0,-2 0-1 16,-4 0-2-16,1 7 0 15,0 0 0-15,-2 0 1 16,4 7-5-16,-2 7 1 15,0 0-2-15,0 3 0 16,3-3-14-16,-3-5-4 16,-1 3-23-16,7 0-10 15,-1-5-27 1</inkml:trace>
  <inkml:trace contextRef="#ctx0" brushRef="#br0" timeOffset="113211.4039">22294 9841 196 0,'5'-5'74'0,"-15"-2"-40"0,10 5-27 16,0 2 18-16,0 0-9 15,-3 0 1-15</inkml:trace>
  <inkml:trace contextRef="#ctx0" brushRef="#br0" timeOffset="113376.6757">22278 9829 387 0,'-5'7'10'0,"-6"5"-3"0,8 2-7 16,-2 7-2-16,0 3 1 16,0 4 2-16,-3 0 0 15,8-2-1-15,0-5-2 16,0 5-1-16,0-7-9 0,5-5-3 16,3-7-10-1,0 0-4-15,2-7-11 0,1-7-5 16,-3-7-30-1</inkml:trace>
  <inkml:trace contextRef="#ctx0" brushRef="#br0" timeOffset="113587.056">22204 9883 168 0,'-13'-7'63'0,"13"5"-34"0,-3-3-19 0,3 3 20 16,0-3-3-16,0 5 4 15,3-2-15-15,5-3-4 0,-1 5-8 16,4-2-3-16,8 2 0 0,-1-5-1 16,1 5 0-16,2 0-16 15,3 0-4-15,-1 0-19 16,1 0-7-16,0 5-40 16</inkml:trace>
  <inkml:trace contextRef="#ctx0" brushRef="#br0" timeOffset="114367.1606">20434 10137 120 0,'0'0'46'0,"0"0"-24"0,2 0-15 0,-2 0 13 16,3 0-1-16,2 5 3 16,1-3-6-16,2 3-1 15,-3 2-9-15,0 0 0 0,0 5 1 16,-2-3-1-16,-6 10-1 15,1 2 1-15,-3 3 1 16,-3-1-3-16,-3 1-3 0,0 4-3 16,1 0 1-16,-1-2-4 15,3 0-1-15,0-7-11 16,3-3-1-16,5-4-22 16,3-10-7-16,2-4-13 15,3-5-11 1,3-12 31-16</inkml:trace>
  <inkml:trace contextRef="#ctx0" brushRef="#br0" timeOffset="114621.5577">20561 10210 104 0,'16'-26'38'0,"-11"10"-20"0,8-1-6 15,-8 10 13-15,1 0 2 16,-1 0 1-16,0 5-2 16,-2-3-1-16,0 3-14 15,-3 2 4-15,-3 2 3 0,0 3-8 0,-2 2-1 16,-3 2-3-16,-2 10-1 15,-1 0-1-15,-2 2 0 16,-3 7-2-16,3 3 1 16,-1-5-2-16,4-3-1 15,2 3 1-15,5 0-1 16,3-5-5-16,6-2-1 16,4-5-11-16,3 0-1 15,6-2-20-15,5-10-5 16,2-2-42-1</inkml:trace>
  <inkml:trace contextRef="#ctx0" brushRef="#br0" timeOffset="116410.6523">17079 10055 136 0,'-8'-5'52'0,"5"5"-28"16,-2 0-17-16,2 0 15 0,1 0-7 15,-4 0 0-15,1 5-5 16,0-3 1-16,-3 5-6 16,0 3-3-16,0-1 1 0,0 5-2 15,0 10 2-15,0-1-2 16,0 3-1-16,3 14 1 16,-3-2 1-16,3 2-6 15,-1 2 1-15,4-2 1 16,-1-5 1-16,3-2-17 15,5-7-8-15,3-12-39 16,0-2-29-16,6-12 38 16</inkml:trace>
  <inkml:trace contextRef="#ctx0" brushRef="#br0" timeOffset="116620.1358">17179 10161 148 0,'0'-17'57'0,"-2"22"-30"0,-6-5-25 0,5 7 14 16,-2 7-8-16,0 0 0 16,-3 5-4-16,0 9-1 15,-3 3-1-15,3-3-4 0,0 7 1 16,0-2-1-16,3 0 0 16,0-7 0-16,2 0-2 0,3-7-24 15,0-10-11-15,3-2-24 16</inkml:trace>
  <inkml:trace contextRef="#ctx0" brushRef="#br0" timeOffset="116799.9367">17021 10290 132 0,'-11'7'52'0,"19"-2"-28"0,-3 2-28 16,-2-5 10-16,2 3-7 0,3-3-2 15,0-2-5 1,3 0-2-16,2 0-28 0,3-7-13 16,5 0 11-16,0-2 6 15</inkml:trace>
  <inkml:trace contextRef="#ctx0" brushRef="#br0" timeOffset="116980.1719">17277 10097 140 0,'-5'0'52'0,"-6"5"-28"0,6 7-19 0,5-5 11 16,-3 7-1-16,1 2 1 16,-3 10-4-16,-1 0 0 15,1 7-7-15,0 2-1 0,-3 3 0 16,-3 2-5-16,1 0 1 0,-4-5-20 16,4 3-7-16,-1-3-50 15</inkml:trace>
  <inkml:trace contextRef="#ctx0" brushRef="#br0" timeOffset="117628.1247">18740 10116 188 0,'3'-7'71'0,"-3"7"-38"0,0 0-23 15,0 0 20-15,0 0-14 16,-3 7-1-16,-2 5-9 16,0 4-2-16,0 8-2 15,-1 4-2-15,1 7 1 0,2 5-1 0,1 0 2 16,-1 5-1-16,3-5 2 16,3-5-22-16,2 3-7 15,6-10-16-15,2-9-4 16,3-12-35-1</inkml:trace>
  <inkml:trace contextRef="#ctx0" brushRef="#br0" timeOffset="117848.7512">19053 10137 176 0,'0'-7'66'0,"-3"7"-36"0,-2 7-24 0,-1 0 15 0,-2 5-11 16,1 2-3-16,-4 12-2 15,-2 7 1-15,2 2-3 16,1 5 0-16,-1 0 1 0,0 0-2 16,6-2-2-16,2-3-2 15,3-7 1-15,3-4-19 16,5-8-7-16,0-4-19 16,5-5-48-1,3-7 10-15</inkml:trace>
  <inkml:trace contextRef="#ctx0" brushRef="#br0" timeOffset="118075.099">18764 10349 152 0,'-21'-5'57'0,"18"5"-30"0,1-2-23 0,2 2 15 16,5 0-9-16,6-5-1 15,5 5-5-15,5-7-1 16,3 2-1-16,5 3-2 0,0-5 1 16,0 0-12-16,3 0-5 15,-1-5-43 1,-2 5-34-16,1-5 31 16</inkml:trace>
  <inkml:trace contextRef="#ctx0" brushRef="#br0" timeOffset="118301.6295">19185 10128 160 0,'8'7'60'0,"-3"-5"-32"0,6 17-11 16,-6-7 20-16,3-3-4 16,0 3 1-16,0 2-8 15,0 7-4-15,-3 3-12 16,-2-1-4-16,-3 3 0 0,-3 0-3 15,-2 9 0-15,-6-2-3 16,-5 0-3-16,-2 7-29 16,2-7-14-16,3-5-67 15</inkml:trace>
  <inkml:trace contextRef="#ctx0" brushRef="#br0" timeOffset="126407.2755">15409 13329 180 0,'-5'0'68'0,"5"0"-36"0,-11 0-35 0,11 4 11 16,0-4-6-16,-2 0-2 16,7 0 1-16,-8 0-1 15,6 0 0-15,0 0-3 0,2 3 0 16,6 4 6-1,-1-2 3-15,3 4 1 16,1-9 1-16,2 7-2 16,5-2-1-16,0 2-3 15,0-7-2-15,3 4 1 16,2-4-1-16,1 0 0 16,-1 3 0-16,1-3 0 15,-1 0 0-15,3 0 0 16,3 0 0-16,0 0-3 15,2-3 2-15,1-1 3 16,2-3 3-16,0 7-4 16,0 0-3-16,0-5 1 15,2 3 0-15,1-3 1 16,0 3 0-16,-1-3 2 0,4 3 1 16,-1-3-4-16,-2-2 1 15,0 7 0-15,-1-3 2 16,1-1 1-16,-3 4 1 15,3-7 0-15,-1 2 0 16,1 3 0-16,0 2 0 16,2-5-5-16,-2 3 1 15,7 2 2-15,-7-5 1 16,-3 5-1-16,-3 0-2 16,1 0 1-16,-1 0-1 15,1 0 0-15,-4 0 0 0,1 0 0 16,3 5 0-1,-1-5 2-15,-2 0 1 0,-1 2-4 16,4 3 1-16,-3 2-5 16,2-3 1-16,-2 3 4 15,2-4 2-15,3 4 0 16,-2-2-2-16,2 2 1 16,2-5 1-16,-2 3-3 15,0-5 0-15,0 2 1 16,-2 3 2-16,2-5-1 15,-3 0-1-15,3 7-2 16,0-7 1-16,0 0 1 16,3 0 2-16,0 0-3 15,-1 4-2-15,4-4 4 16,-4 3 1-16,-2-3-5 16,1 0 0-16,1 5 3 0,4-3 2 15,-6-2 0-15,2 0 1 16,1 0-4-16,-3 0 0 15,0 0-1-15,0-2-2 16,-3 2 5-16,1 0 3 16,-3 0-1-16,-1 0-2 15,1 0 0-15,10 0-1 16,-4 0-3-16,-4 0 2 16,-2 0 1-16,-1 0 0 15,1 0 0-15,-3 0 2 16,3-5-1-16,2 5-1 15,-4 0-2-15,-4 0 1 0,0 0 1 16,-2 0 0-16,5 0 0 16,3 5 0-16,0-5 0 15,-3 0 2-15,3 0-3 16,-1 2 0-16,1-2 1 16,0 0 0-16,0 0 2 15,-1 0 1-15,1 0-4 16,0 5 1-16,0-5 0 15,7 0 0-15,-4 0 0 16,-1 0 0-16,3 0 0 16,3 0 0-16,-3 0 0 15,0-5 0-15,-3 5-3 0,3 0 2 16,0 0 1 0,3 0 0-16,2 0 0 15,-2 0 2-15,3 0-1 0,-1 0-1 16,0 0 1-16,1-2-1 15,-4 2 0-15,1 0 2 16,-3 0-1-16,3 0 2 16,-1 0-2-16,4 0 2 15,-4 0-2-15,1-5-1 16,-3 5 1-16,5-7-1 16,-2 0-3-16,-6 7 2 15,1-12 1-15,-3 12 2 16,2-9-1-16,0 9 2 0,-2-5-4 15,0 5 0 1,-3 0 1-16,0-3 0 0,0-1 0 16,-2 1 0-16,-1-1-3 15,3 4 2-15,-2 0 1 16,-3 0 2-16,2 0-1 16,-2-3-1-16,0 3 5 15,-3 0 1-15,3-4-5 16,5 4-2-16,-3-5 0 15,-2 3 2-15,0 2 0 16,-3 0 2-16,0 0-2 16,0 0 2-16,0 0 0 15,-2 0 1-15,-1 0-2 16,1 0-2-16,0 0 1 0,-1 2-1 16,-5 3-3-1,0-5 2-15,1 0-1 0,-4 0-2 16,-2 0-13-16,0 0-6 15,-8 0-41 1,5 4-56-16,-5-4 26 16</inkml:trace>
  <inkml:trace contextRef="#ctx0" brushRef="#br0" timeOffset="157169.6947">18706 7371 76 0,'3'-4'30'0,"-1"1"-16"0,4 3-23 0,-4 0 1 16,1 0-23-16,2 0-7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2017/12/10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121" y="1279287"/>
            <a:ext cx="6139502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996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22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92"/>
            <a:ext cx="7886700" cy="43596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700"/>
            <a:ext cx="7886700" cy="11253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8035" indent="0">
              <a:buNone/>
              <a:defRPr sz="1050"/>
            </a:lvl7pPr>
            <a:lvl8pPr marL="2400935" indent="0">
              <a:buNone/>
              <a:defRPr sz="1050"/>
            </a:lvl8pPr>
            <a:lvl9pPr marL="2743835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92"/>
            <a:ext cx="1971675" cy="435964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92"/>
            <a:ext cx="5800725" cy="435964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458"/>
            <a:ext cx="7886700" cy="326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2017/12/10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8097"/>
            <a:ext cx="30861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6" Type="http://schemas.openxmlformats.org/officeDocument/2006/relationships/hyperlink" Target="mailto:gao.xiang.thu@gmail.com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customXml" Target="../ink/ink6.xml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customXml" Target="../ink/ink7.xml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customXml" Target="../ink/ink8.xml"/><Relationship Id="rId9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customXml" Target="../ink/ink9.xml"/><Relationship Id="rId1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80.png"/><Relationship Id="rId4" Type="http://schemas.openxmlformats.org/officeDocument/2006/relationships/image" Target="../media/image22.png"/><Relationship Id="rId5" Type="http://schemas.openxmlformats.org/officeDocument/2006/relationships/image" Target="../media/image190.png"/><Relationship Id="rId6" Type="http://schemas.openxmlformats.org/officeDocument/2006/relationships/image" Target="../media/image26.png"/><Relationship Id="rId7" Type="http://schemas.openxmlformats.org/officeDocument/2006/relationships/image" Target="../media/image210.png"/><Relationship Id="rId8" Type="http://schemas.openxmlformats.org/officeDocument/2006/relationships/image" Target="../media/image220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4" Type="http://schemas.openxmlformats.org/officeDocument/2006/relationships/image" Target="../media/image250.png"/><Relationship Id="rId5" Type="http://schemas.openxmlformats.org/officeDocument/2006/relationships/customXml" Target="../ink/ink10.xml"/><Relationship Id="rId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customXml" Target="../ink/ink11.xml"/><Relationship Id="rId5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customXml" Target="../ink/ink12.xml"/><Relationship Id="rId7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customXml" Target="../ink/ink13.xml"/><Relationship Id="rId7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4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customXml" Target="../ink/ink15.xml"/><Relationship Id="rId1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30.png"/><Relationship Id="rId4" Type="http://schemas.openxmlformats.org/officeDocument/2006/relationships/image" Target="../media/image340.png"/><Relationship Id="rId5" Type="http://schemas.openxmlformats.org/officeDocument/2006/relationships/image" Target="../media/image210.png"/><Relationship Id="rId6" Type="http://schemas.openxmlformats.org/officeDocument/2006/relationships/image" Target="../media/image350.png"/><Relationship Id="rId7" Type="http://schemas.openxmlformats.org/officeDocument/2006/relationships/image" Target="../media/image360.png"/><Relationship Id="rId8" Type="http://schemas.openxmlformats.org/officeDocument/2006/relationships/image" Target="../media/image42.png"/><Relationship Id="rId9" Type="http://schemas.openxmlformats.org/officeDocument/2006/relationships/image" Target="../media/image43.png"/><Relationship Id="rId10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customXml" Target="../ink/ink16.xml"/><Relationship Id="rId6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customXml" Target="../ink/ink17.xml"/><Relationship Id="rId8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customXml" Target="../ink/ink18.xml"/><Relationship Id="rId6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8.png"/><Relationship Id="rId5" Type="http://schemas.openxmlformats.org/officeDocument/2006/relationships/customXml" Target="../ink/ink19.xml"/><Relationship Id="rId6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4" Type="http://schemas.openxmlformats.org/officeDocument/2006/relationships/image" Target="../media/image500.png"/><Relationship Id="rId5" Type="http://schemas.openxmlformats.org/officeDocument/2006/relationships/image" Target="../media/image60.png"/><Relationship Id="rId6" Type="http://schemas.openxmlformats.org/officeDocument/2006/relationships/customXml" Target="../ink/ink20.xml"/><Relationship Id="rId7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customXml" Target="../ink/ink21.xml"/><Relationship Id="rId8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customXml" Target="../ink/ink22.xml"/><Relationship Id="rId7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4" Type="http://schemas.openxmlformats.org/officeDocument/2006/relationships/customXml" Target="../ink/ink23.xml"/><Relationship Id="rId5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customXml" Target="../ink/ink24.xml"/><Relationship Id="rId5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4" Type="http://schemas.openxmlformats.org/officeDocument/2006/relationships/customXml" Target="../ink/ink25.xml"/><Relationship Id="rId5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4" Type="http://schemas.openxmlformats.org/officeDocument/2006/relationships/customXml" Target="../ink/ink26.xml"/><Relationship Id="rId5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4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customXml" Target="../ink/ink2.xml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customXml" Target="../ink/ink3.xml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customXml" Target="../ink/ink4.xml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 descr="E:\owncloud\刘达\2017年\深蓝学院\PPT模板\ppt1封面a.pngppt1封面a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-18384"/>
            <a:ext cx="9162415" cy="5144400"/>
          </a:xfrm>
          <a:prstGeom prst="rect">
            <a:avLst/>
          </a:prstGeom>
        </p:spPr>
      </p:pic>
      <p:pic>
        <p:nvPicPr>
          <p:cNvPr id="9" name="图片 8" descr="E:\owncloud\刘达\2017年\深蓝学院\logo\导出图\深蓝学院-标准色.png深蓝学院-标准色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510065" y="397880"/>
            <a:ext cx="2298379" cy="70548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061020" y="1501245"/>
            <a:ext cx="5448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视觉</a:t>
            </a:r>
            <a:r>
              <a:rPr lang="en-US" altLang="zh-CN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SLAM</a:t>
            </a:r>
            <a:r>
              <a:rPr lang="zh-CN" altLang="en-US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：从理论到实践</a:t>
            </a:r>
            <a:endParaRPr lang="en-US" altLang="zh-CN" sz="2400" b="1" dirty="0">
              <a:solidFill>
                <a:srgbClr val="46464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第三次课 李群与李代数</a:t>
            </a:r>
            <a:endParaRPr lang="en-US" altLang="zh-CN" sz="2400" b="1" dirty="0">
              <a:solidFill>
                <a:srgbClr val="46464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13105" y="3174365"/>
            <a:ext cx="793750" cy="793750"/>
          </a:xfrm>
          <a:prstGeom prst="ellipse">
            <a:avLst/>
          </a:prstGeom>
          <a:noFill/>
          <a:ln w="34925">
            <a:solidFill>
              <a:srgbClr val="005B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690968" y="3422177"/>
            <a:ext cx="1376082" cy="294005"/>
          </a:xfrm>
          <a:prstGeom prst="rect">
            <a:avLst/>
          </a:prstGeom>
          <a:solidFill>
            <a:schemeClr val="bg1"/>
          </a:solidFill>
          <a:ln w="12700"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350045" y="3408405"/>
            <a:ext cx="717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高翔</a:t>
            </a:r>
          </a:p>
        </p:txBody>
      </p:sp>
      <p:sp>
        <p:nvSpPr>
          <p:cNvPr id="33" name="矩形 32"/>
          <p:cNvSpPr/>
          <p:nvPr/>
        </p:nvSpPr>
        <p:spPr>
          <a:xfrm>
            <a:off x="1697999" y="3422177"/>
            <a:ext cx="665761" cy="294005"/>
          </a:xfrm>
          <a:prstGeom prst="rect">
            <a:avLst/>
          </a:prstGeom>
          <a:solidFill>
            <a:srgbClr val="46464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669890" y="3408405"/>
            <a:ext cx="771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主讲人</a:t>
            </a:r>
            <a:endParaRPr lang="zh-CN" altLang="en-US" sz="1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91" y="3200204"/>
            <a:ext cx="724177" cy="724177"/>
          </a:xfrm>
          <a:prstGeom prst="ellipse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文本框 2"/>
          <p:cNvSpPr txBox="1"/>
          <p:nvPr/>
        </p:nvSpPr>
        <p:spPr>
          <a:xfrm>
            <a:off x="1587620" y="3819212"/>
            <a:ext cx="26821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清华大学 自动控制与工程 博士</a:t>
            </a:r>
            <a:endParaRPr kumimoji="1" lang="en-US" altLang="zh-CN" sz="1200" dirty="0"/>
          </a:p>
          <a:p>
            <a:r>
              <a:rPr kumimoji="1" lang="zh-CN" altLang="en-US" sz="1200" dirty="0"/>
              <a:t>慕尼黑工业大学计算机视觉组 博士后</a:t>
            </a:r>
            <a:endParaRPr kumimoji="1" lang="en-US" altLang="zh-CN" sz="1200" dirty="0"/>
          </a:p>
          <a:p>
            <a:r>
              <a:rPr kumimoji="1" lang="en-US" altLang="zh-CN" sz="1200" dirty="0"/>
              <a:t>Email:</a:t>
            </a:r>
            <a:r>
              <a:rPr kumimoji="1" lang="zh-CN" altLang="en-US" sz="1200" dirty="0"/>
              <a:t> </a:t>
            </a:r>
            <a:r>
              <a:rPr kumimoji="1" lang="en-US" altLang="zh-CN" sz="1200" dirty="0">
                <a:hlinkClick r:id="rId6"/>
              </a:rPr>
              <a:t>gao.xiang.thu@gmail.com</a:t>
            </a:r>
            <a:endParaRPr kumimoji="1" lang="en-US" altLang="zh-CN" sz="1200" dirty="0"/>
          </a:p>
          <a:p>
            <a:endParaRPr kumimoji="1" lang="en-US" altLang="zh-CN" sz="1200" dirty="0"/>
          </a:p>
          <a:p>
            <a:r>
              <a:rPr kumimoji="1" lang="en-US" altLang="zh-CN" sz="1200" dirty="0"/>
              <a:t>2017</a:t>
            </a:r>
            <a:r>
              <a:rPr kumimoji="1" lang="zh-CN" altLang="en-US" sz="1200" dirty="0"/>
              <a:t>年冬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  <a:ea typeface="+mj-ea"/>
              </a:rPr>
              <a:t>2.</a:t>
            </a:r>
            <a:r>
              <a:rPr lang="zh-CN" altLang="en-US" sz="2800" dirty="0">
                <a:latin typeface="+mj-ea"/>
                <a:ea typeface="+mj-ea"/>
              </a:rPr>
              <a:t> 李</a:t>
            </a:r>
            <a:r>
              <a:rPr lang="zh-CN" altLang="en-US" sz="2800" dirty="0">
                <a:latin typeface="+mj-ea"/>
              </a:rPr>
              <a:t>群与李代数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54822" y="15100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</a:rPr>
              <a:t>李群（</a:t>
            </a:r>
            <a:r>
              <a:rPr lang="en-US" altLang="zh-CN" sz="2000" dirty="0">
                <a:latin typeface="+mj-ea"/>
              </a:rPr>
              <a:t>Lie Group</a:t>
            </a:r>
            <a:r>
              <a:rPr lang="zh-CN" altLang="en-US" sz="2000" dirty="0">
                <a:latin typeface="+mj-ea"/>
              </a:rPr>
              <a:t>）：</a:t>
            </a: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700" dirty="0">
                <a:latin typeface="+mj-ea"/>
              </a:rPr>
              <a:t>具有连续（光滑）性质的群。</a:t>
            </a: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700" dirty="0">
                <a:latin typeface="+mj-ea"/>
              </a:rPr>
              <a:t>既是群也是流形。</a:t>
            </a: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700" dirty="0">
                <a:latin typeface="+mj-ea"/>
              </a:rPr>
              <a:t>直观上看，一个刚体能够连续地在空间中运动，故</a:t>
            </a:r>
            <a:r>
              <a:rPr lang="en-US" altLang="zh-CN" sz="1700" dirty="0">
                <a:latin typeface="+mj-ea"/>
              </a:rPr>
              <a:t>SO(3)</a:t>
            </a:r>
            <a:r>
              <a:rPr lang="zh-CN" altLang="en-US" sz="1700" dirty="0">
                <a:latin typeface="+mj-ea"/>
              </a:rPr>
              <a:t>和</a:t>
            </a:r>
            <a:r>
              <a:rPr lang="en-US" altLang="zh-CN" sz="1700" dirty="0">
                <a:latin typeface="+mj-ea"/>
              </a:rPr>
              <a:t>SE(3)</a:t>
            </a:r>
            <a:r>
              <a:rPr lang="zh-CN" altLang="en-US" sz="1700" dirty="0">
                <a:latin typeface="+mj-ea"/>
              </a:rPr>
              <a:t>都是李群。</a:t>
            </a: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700" dirty="0">
                <a:latin typeface="+mj-ea"/>
              </a:rPr>
              <a:t>但是，</a:t>
            </a:r>
            <a:r>
              <a:rPr lang="en-US" altLang="zh-CN" sz="1700" dirty="0">
                <a:latin typeface="+mj-ea"/>
              </a:rPr>
              <a:t>SO(3)</a:t>
            </a:r>
            <a:r>
              <a:rPr lang="zh-CN" altLang="en-US" sz="1700" dirty="0">
                <a:latin typeface="+mj-ea"/>
              </a:rPr>
              <a:t>和</a:t>
            </a:r>
            <a:r>
              <a:rPr lang="en-US" altLang="zh-CN" sz="1700" dirty="0">
                <a:latin typeface="+mj-ea"/>
              </a:rPr>
              <a:t>SE(3)</a:t>
            </a:r>
            <a:r>
              <a:rPr lang="zh-CN" altLang="en-US" sz="1700" dirty="0">
                <a:latin typeface="+mj-ea"/>
              </a:rPr>
              <a:t>只有定义良好的乘法，没有加法，所以难以进行取极限、求导等操作。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xmlns="" id="{D0A24903-9DA8-44C5-827D-394AE4D752B1}"/>
                  </a:ext>
                </a:extLst>
              </p14:cNvPr>
              <p14:cNvContentPartPr/>
              <p14:nvPr/>
            </p14:nvContentPartPr>
            <p14:xfrm>
              <a:off x="1728000" y="1155240"/>
              <a:ext cx="4658040" cy="209592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D0A24903-9DA8-44C5-827D-394AE4D752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18640" y="1145880"/>
                <a:ext cx="4676760" cy="211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0060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</a:rPr>
              <a:t>2.</a:t>
            </a:r>
            <a:r>
              <a:rPr lang="zh-CN" altLang="en-US" sz="2800" dirty="0">
                <a:latin typeface="+mj-ea"/>
              </a:rPr>
              <a:t> 李群与李代数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54822" y="15100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李代数：与李群对应的一种结构，位于向量空间。</a:t>
            </a: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700" dirty="0">
                <a:latin typeface="+mj-ea"/>
                <a:ea typeface="+mj-ea"/>
              </a:rPr>
              <a:t>通常记作小写的</a:t>
            </a:r>
            <a:r>
              <a:rPr lang="en-US" altLang="zh-CN" sz="1700" dirty="0">
                <a:latin typeface="+mj-ea"/>
                <a:ea typeface="+mj-ea"/>
              </a:rPr>
              <a:t>so(3)</a:t>
            </a:r>
            <a:r>
              <a:rPr lang="zh-CN" altLang="en-US" sz="1700" dirty="0">
                <a:latin typeface="+mj-ea"/>
                <a:ea typeface="+mj-ea"/>
              </a:rPr>
              <a:t>和</a:t>
            </a:r>
            <a:r>
              <a:rPr lang="en-US" altLang="zh-CN" sz="1700" dirty="0">
                <a:latin typeface="+mj-ea"/>
                <a:ea typeface="+mj-ea"/>
              </a:rPr>
              <a:t>se(3)</a:t>
            </a:r>
            <a:r>
              <a:rPr lang="zh-CN" altLang="en-US" sz="1700" dirty="0">
                <a:latin typeface="+mj-ea"/>
                <a:ea typeface="+mj-ea"/>
              </a:rPr>
              <a:t>。书中以哥特体突出显示。</a:t>
            </a: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700" dirty="0">
                <a:latin typeface="+mj-ea"/>
                <a:ea typeface="+mj-ea"/>
              </a:rPr>
              <a:t>事实上是李群单位元处的正切空间。</a:t>
            </a:r>
            <a:endParaRPr lang="en-US" altLang="zh-CN" sz="1700" dirty="0">
              <a:latin typeface="+mj-ea"/>
              <a:ea typeface="+mj-ea"/>
            </a:endParaRP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1700" dirty="0">
              <a:latin typeface="+mj-ea"/>
              <a:ea typeface="+mj-ea"/>
            </a:endParaRP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17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下面从旋转矩阵引出李代数</a:t>
            </a: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考虑任意旋转矩阵</a:t>
            </a:r>
            <a:r>
              <a:rPr lang="en-US" altLang="zh-CN" sz="2000" dirty="0">
                <a:latin typeface="+mj-ea"/>
                <a:ea typeface="+mj-ea"/>
              </a:rPr>
              <a:t>R</a:t>
            </a:r>
            <a:r>
              <a:rPr lang="zh-CN" altLang="en-US" sz="2000" dirty="0">
                <a:latin typeface="+mj-ea"/>
                <a:ea typeface="+mj-ea"/>
              </a:rPr>
              <a:t>，满足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064" y="3507091"/>
            <a:ext cx="1661304" cy="63251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xmlns="" id="{FD150382-1ABF-4978-9F71-F6EE602D8799}"/>
                  </a:ext>
                </a:extLst>
              </p14:cNvPr>
              <p14:cNvContentPartPr/>
              <p14:nvPr/>
            </p14:nvContentPartPr>
            <p14:xfrm>
              <a:off x="4316760" y="1364400"/>
              <a:ext cx="4033080" cy="262224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FD150382-1ABF-4978-9F71-F6EE602D879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07400" y="1355040"/>
                <a:ext cx="4051800" cy="264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5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</a:rPr>
              <a:t>2.</a:t>
            </a:r>
            <a:r>
              <a:rPr lang="zh-CN" altLang="en-US" sz="2800">
                <a:latin typeface="+mj-ea"/>
              </a:rPr>
              <a:t> 李群与李代数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54822" y="15100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令</a:t>
            </a:r>
            <a:r>
              <a:rPr lang="en-US" altLang="zh-CN" sz="2000" dirty="0">
                <a:latin typeface="+mj-ea"/>
                <a:ea typeface="+mj-ea"/>
              </a:rPr>
              <a:t>R</a:t>
            </a:r>
            <a:r>
              <a:rPr lang="zh-CN" altLang="en-US" sz="2000" dirty="0">
                <a:latin typeface="+mj-ea"/>
                <a:ea typeface="+mj-ea"/>
              </a:rPr>
              <a:t>随时间变化（连续运动），有：</a:t>
            </a: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两侧对时间求导：</a:t>
            </a: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整理：</a:t>
            </a:r>
            <a:endParaRPr lang="en-US" altLang="zh-CN" sz="2000" dirty="0">
              <a:latin typeface="+mj-ea"/>
              <a:ea typeface="+mj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060" y="1490334"/>
            <a:ext cx="1844071" cy="50820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518" y="2357681"/>
            <a:ext cx="3345470" cy="61727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5769" y="2994697"/>
            <a:ext cx="3452159" cy="63251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xmlns="" id="{2688B83E-B9CE-4380-BC91-DC8E99961053}"/>
                  </a:ext>
                </a:extLst>
              </p14:cNvPr>
              <p14:cNvContentPartPr/>
              <p14:nvPr/>
            </p14:nvContentPartPr>
            <p14:xfrm>
              <a:off x="2533680" y="1311840"/>
              <a:ext cx="5879160" cy="22701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2688B83E-B9CE-4380-BC91-DC8E9996105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24320" y="1302480"/>
                <a:ext cx="5897880" cy="228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0488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</a:rPr>
              <a:t>2.</a:t>
            </a:r>
            <a:r>
              <a:rPr lang="zh-CN" altLang="en-US" sz="2800">
                <a:latin typeface="+mj-ea"/>
              </a:rPr>
              <a:t> 李群与李代数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54822" y="15100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可以看出这是一个反对称矩阵，记：</a:t>
            </a: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两侧右乘</a:t>
            </a:r>
            <a:r>
              <a:rPr lang="en-US" altLang="zh-CN" sz="2000" dirty="0">
                <a:latin typeface="+mj-ea"/>
                <a:ea typeface="+mj-ea"/>
              </a:rPr>
              <a:t>R(t)</a:t>
            </a:r>
            <a:r>
              <a:rPr lang="zh-CN" altLang="en-US" sz="2000" dirty="0">
                <a:latin typeface="+mj-ea"/>
                <a:ea typeface="+mj-ea"/>
              </a:rPr>
              <a:t>：</a:t>
            </a: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可看成对</a:t>
            </a:r>
            <a:r>
              <a:rPr lang="en-US" altLang="zh-CN" sz="2000" dirty="0">
                <a:latin typeface="+mj-ea"/>
                <a:ea typeface="+mj-ea"/>
              </a:rPr>
              <a:t>R</a:t>
            </a:r>
            <a:r>
              <a:rPr lang="zh-CN" altLang="en-US" sz="2000" dirty="0">
                <a:latin typeface="+mj-ea"/>
                <a:ea typeface="+mj-ea"/>
              </a:rPr>
              <a:t>求导后，左侧多出一个</a:t>
            </a:r>
            <a:endParaRPr lang="en-US" altLang="zh-CN" sz="2000" dirty="0">
              <a:latin typeface="+mj-ea"/>
              <a:ea typeface="+mj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208" y="871243"/>
            <a:ext cx="3452159" cy="6325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374" y="1908027"/>
            <a:ext cx="2362405" cy="55630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1890" y="2671074"/>
            <a:ext cx="1981372" cy="51058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7451" y="3483731"/>
            <a:ext cx="426757" cy="36579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2147" y="2186181"/>
            <a:ext cx="3313783" cy="115171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" name="文本框 2"/>
          <p:cNvSpPr txBox="1"/>
          <p:nvPr/>
        </p:nvSpPr>
        <p:spPr>
          <a:xfrm>
            <a:off x="6565080" y="181261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反对称符号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xmlns="" id="{777D7590-CC65-4EDB-BACF-022CED82A4C3}"/>
                  </a:ext>
                </a:extLst>
              </p14:cNvPr>
              <p14:cNvContentPartPr/>
              <p14:nvPr/>
            </p14:nvContentPartPr>
            <p14:xfrm>
              <a:off x="2970720" y="1579320"/>
              <a:ext cx="4770720" cy="315828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777D7590-CC65-4EDB-BACF-022CED82A4C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61360" y="1569960"/>
                <a:ext cx="4789440" cy="317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078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</a:rPr>
              <a:t>2.</a:t>
            </a:r>
            <a:r>
              <a:rPr lang="zh-CN" altLang="en-US" sz="2800">
                <a:latin typeface="+mj-ea"/>
              </a:rPr>
              <a:t> 李群与李代数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"/>
              <p:cNvSpPr txBox="1">
                <a:spLocks noChangeArrowheads="1"/>
              </p:cNvSpPr>
              <p:nvPr/>
            </p:nvSpPr>
            <p:spPr>
              <a:xfrm>
                <a:off x="354822" y="1510077"/>
                <a:ext cx="8229600" cy="37858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0815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0815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0815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0815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0815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6585" indent="-170815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9485" indent="-170815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2385" indent="-170815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5285" indent="-170815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 defTabSz="914400">
                  <a:lnSpc>
                    <a:spcPct val="125000"/>
                  </a:lnSpc>
                  <a:spcBef>
                    <a:spcPts val="0"/>
                  </a:spcBef>
                  <a:buClr>
                    <a:srgbClr val="6F1B1B"/>
                  </a:buClr>
                </a:pPr>
                <a:r>
                  <a:rPr lang="zh-CN" altLang="en-US" sz="2000" dirty="0">
                    <a:latin typeface="+mj-ea"/>
                    <a:ea typeface="+mj-ea"/>
                  </a:rPr>
                  <a:t>单位元附近：</a:t>
                </a:r>
                <a:endParaRPr lang="en-US" altLang="zh-CN" sz="2000" dirty="0">
                  <a:latin typeface="+mj-ea"/>
                  <a:ea typeface="+mj-ea"/>
                </a:endParaRPr>
              </a:p>
              <a:p>
                <a:pPr marL="514350" indent="-514350" defTabSz="914400">
                  <a:lnSpc>
                    <a:spcPct val="125000"/>
                  </a:lnSpc>
                  <a:spcBef>
                    <a:spcPts val="0"/>
                  </a:spcBef>
                  <a:buClr>
                    <a:srgbClr val="6F1B1B"/>
                  </a:buClr>
                </a:pPr>
                <a:endParaRPr lang="en-US" altLang="zh-CN" sz="2000" dirty="0">
                  <a:latin typeface="+mj-ea"/>
                  <a:ea typeface="+mj-ea"/>
                </a:endParaRPr>
              </a:p>
              <a:p>
                <a:pPr marL="514350" indent="-514350" defTabSz="914400">
                  <a:lnSpc>
                    <a:spcPct val="125000"/>
                  </a:lnSpc>
                  <a:spcBef>
                    <a:spcPts val="0"/>
                  </a:spcBef>
                  <a:buClr>
                    <a:srgbClr val="6F1B1B"/>
                  </a:buClr>
                </a:pPr>
                <a:endParaRPr lang="en-US" altLang="zh-CN" sz="2000" dirty="0">
                  <a:latin typeface="+mj-ea"/>
                  <a:ea typeface="+mj-ea"/>
                </a:endParaRPr>
              </a:p>
              <a:p>
                <a:pPr marL="514350" indent="-514350" defTabSz="914400">
                  <a:lnSpc>
                    <a:spcPct val="125000"/>
                  </a:lnSpc>
                  <a:spcBef>
                    <a:spcPts val="0"/>
                  </a:spcBef>
                  <a:buClr>
                    <a:srgbClr val="6F1B1B"/>
                  </a:buClr>
                </a:pPr>
                <a:endParaRPr lang="en-US" altLang="zh-CN" sz="2000" dirty="0">
                  <a:latin typeface="+mj-ea"/>
                  <a:ea typeface="+mj-ea"/>
                </a:endParaRPr>
              </a:p>
              <a:p>
                <a:pPr marL="514350" indent="-514350" defTabSz="914400">
                  <a:lnSpc>
                    <a:spcPct val="125000"/>
                  </a:lnSpc>
                  <a:spcBef>
                    <a:spcPts val="0"/>
                  </a:spcBef>
                  <a:buClr>
                    <a:srgbClr val="6F1B1B"/>
                  </a:buClr>
                </a:pPr>
                <a:r>
                  <a:rPr lang="zh-CN" altLang="en-US" sz="2000" dirty="0">
                    <a:latin typeface="+mj-ea"/>
                    <a:ea typeface="+mj-ea"/>
                  </a:rPr>
                  <a:t>可见    反映了一阶导数性质，它位于正切空间（</a:t>
                </a:r>
                <a:r>
                  <a:rPr lang="en-US" altLang="zh-CN" sz="2000" dirty="0">
                    <a:latin typeface="+mj-ea"/>
                    <a:ea typeface="+mj-ea"/>
                  </a:rPr>
                  <a:t>tangent</a:t>
                </a:r>
                <a:r>
                  <a:rPr lang="zh-CN" altLang="en-US" sz="2000" dirty="0">
                    <a:latin typeface="+mj-ea"/>
                    <a:ea typeface="+mj-ea"/>
                  </a:rPr>
                  <a:t> </a:t>
                </a:r>
                <a:r>
                  <a:rPr lang="en-US" altLang="zh-CN" sz="2000" dirty="0">
                    <a:latin typeface="+mj-ea"/>
                    <a:ea typeface="+mj-ea"/>
                  </a:rPr>
                  <a:t>space</a:t>
                </a:r>
                <a:r>
                  <a:rPr lang="zh-CN" altLang="en-US" sz="2000" dirty="0">
                    <a:latin typeface="+mj-ea"/>
                    <a:ea typeface="+mj-ea"/>
                  </a:rPr>
                  <a:t>）上</a:t>
                </a:r>
                <a:endParaRPr lang="en-US" altLang="zh-CN" sz="2000" dirty="0">
                  <a:latin typeface="+mj-ea"/>
                  <a:ea typeface="+mj-ea"/>
                </a:endParaRPr>
              </a:p>
              <a:p>
                <a:pPr marL="514350" indent="-514350" defTabSz="914400">
                  <a:lnSpc>
                    <a:spcPct val="125000"/>
                  </a:lnSpc>
                  <a:spcBef>
                    <a:spcPts val="0"/>
                  </a:spcBef>
                  <a:buClr>
                    <a:srgbClr val="6F1B1B"/>
                  </a:buClr>
                </a:pPr>
                <a:r>
                  <a:rPr lang="zh-CN" altLang="en-US" sz="2000" dirty="0"/>
                  <a:t>在     附近，假设    不变，有微分方程：</a:t>
                </a:r>
                <a:endParaRPr lang="en-US" altLang="zh-CN" sz="2000" dirty="0"/>
              </a:p>
              <a:p>
                <a:pPr marL="514350" indent="-514350" defTabSz="914400">
                  <a:lnSpc>
                    <a:spcPct val="125000"/>
                  </a:lnSpc>
                  <a:spcBef>
                    <a:spcPts val="0"/>
                  </a:spcBef>
                  <a:buClr>
                    <a:srgbClr val="6F1B1B"/>
                  </a:buClr>
                </a:pPr>
                <a:r>
                  <a:rPr lang="zh-CN" altLang="en-US" sz="2000" dirty="0">
                    <a:latin typeface="+mj-ea"/>
                    <a:ea typeface="+mj-ea"/>
                  </a:rPr>
                  <a:t>已知初始情况：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zh-CN" altLang="en-US" sz="20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zh-CN" alt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sz="2000" dirty="0"/>
                  <a:t> ，解之，得：</a:t>
                </a:r>
              </a:p>
              <a:p>
                <a:pPr marL="514350" indent="-514350" defTabSz="914400">
                  <a:lnSpc>
                    <a:spcPct val="125000"/>
                  </a:lnSpc>
                  <a:spcBef>
                    <a:spcPts val="0"/>
                  </a:spcBef>
                  <a:buClr>
                    <a:srgbClr val="6F1B1B"/>
                  </a:buClr>
                </a:pPr>
                <a:endParaRPr lang="en-US" altLang="zh-CN" sz="20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0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22" y="1510077"/>
                <a:ext cx="8229600" cy="3785823"/>
              </a:xfrm>
              <a:prstGeom prst="rect">
                <a:avLst/>
              </a:prstGeom>
              <a:blipFill rotWithShape="0"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4995" y="935554"/>
            <a:ext cx="1981372" cy="510584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576359" y="1521224"/>
                <a:ext cx="18247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359" y="1521224"/>
                <a:ext cx="1824730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4076" y="2033657"/>
            <a:ext cx="4112652" cy="10870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401404" y="3065922"/>
                <a:ext cx="4044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404" y="3065922"/>
                <a:ext cx="404406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182562" y="3823585"/>
                <a:ext cx="4376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562" y="3823585"/>
                <a:ext cx="437684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2764931" y="3823585"/>
                <a:ext cx="4044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931" y="3823585"/>
                <a:ext cx="404406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00617" y="3739915"/>
            <a:ext cx="3667615" cy="530839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25329" y="4275818"/>
            <a:ext cx="2415749" cy="624894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xmlns="" id="{8ADABB6F-0881-4947-A751-36638BAE84B8}"/>
                  </a:ext>
                </a:extLst>
              </p14:cNvPr>
              <p14:cNvContentPartPr/>
              <p14:nvPr/>
            </p14:nvContentPartPr>
            <p14:xfrm>
              <a:off x="2312640" y="1875600"/>
              <a:ext cx="6546960" cy="29469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8ADABB6F-0881-4947-A751-36638BAE84B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303280" y="1866240"/>
                <a:ext cx="6565680" cy="296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627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</a:rPr>
              <a:t>2.</a:t>
            </a:r>
            <a:r>
              <a:rPr lang="zh-CN" altLang="en-US" sz="2800">
                <a:latin typeface="+mj-ea"/>
              </a:rPr>
              <a:t> 李群与李代数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54822" y="15100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该式说明，对任意</a:t>
            </a:r>
            <a:r>
              <a:rPr lang="en-US" altLang="zh-CN" sz="2000" dirty="0">
                <a:latin typeface="+mj-ea"/>
                <a:ea typeface="+mj-ea"/>
              </a:rPr>
              <a:t>t</a:t>
            </a:r>
            <a:r>
              <a:rPr lang="zh-CN" altLang="en-US" sz="2000" dirty="0">
                <a:latin typeface="+mj-ea"/>
                <a:ea typeface="+mj-ea"/>
              </a:rPr>
              <a:t>，都可以找到一个</a:t>
            </a:r>
            <a:r>
              <a:rPr lang="en-US" altLang="zh-CN" sz="2000" dirty="0">
                <a:latin typeface="+mj-ea"/>
                <a:ea typeface="+mj-ea"/>
              </a:rPr>
              <a:t>R</a:t>
            </a:r>
            <a:r>
              <a:rPr lang="zh-CN" altLang="en-US" sz="2000" dirty="0">
                <a:latin typeface="+mj-ea"/>
                <a:ea typeface="+mj-ea"/>
              </a:rPr>
              <a:t>和一个    的对应关系</a:t>
            </a: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该关系称为指数映射（</a:t>
            </a:r>
            <a:r>
              <a:rPr lang="en-US" altLang="zh-CN" sz="2000" dirty="0">
                <a:latin typeface="+mj-ea"/>
                <a:ea typeface="+mj-ea"/>
              </a:rPr>
              <a:t>Exponential Map</a:t>
            </a:r>
            <a:r>
              <a:rPr lang="zh-CN" altLang="en-US" sz="2000" dirty="0">
                <a:latin typeface="+mj-ea"/>
                <a:ea typeface="+mj-ea"/>
              </a:rPr>
              <a:t>）</a:t>
            </a: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这里的     称为</a:t>
            </a:r>
            <a:r>
              <a:rPr lang="en-US" altLang="zh-CN" sz="2000" dirty="0">
                <a:latin typeface="+mj-ea"/>
                <a:ea typeface="+mj-ea"/>
              </a:rPr>
              <a:t>SO(3)</a:t>
            </a:r>
            <a:r>
              <a:rPr lang="zh-CN" altLang="en-US" sz="2000" dirty="0">
                <a:latin typeface="+mj-ea"/>
                <a:ea typeface="+mj-ea"/>
              </a:rPr>
              <a:t>对应的李代数：</a:t>
            </a:r>
            <a:r>
              <a:rPr lang="en-US" altLang="zh-CN" sz="2000" dirty="0">
                <a:latin typeface="+mj-ea"/>
                <a:ea typeface="+mj-ea"/>
              </a:rPr>
              <a:t>so(3)</a:t>
            </a: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问题：</a:t>
            </a: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en-US" altLang="zh-CN" sz="1700" dirty="0">
                <a:latin typeface="+mj-ea"/>
                <a:ea typeface="+mj-ea"/>
              </a:rPr>
              <a:t>so(3)</a:t>
            </a:r>
            <a:r>
              <a:rPr lang="zh-CN" altLang="en-US" sz="1700" dirty="0">
                <a:latin typeface="+mj-ea"/>
                <a:ea typeface="+mj-ea"/>
              </a:rPr>
              <a:t>的定义和性质？</a:t>
            </a: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700" dirty="0">
                <a:latin typeface="+mj-ea"/>
                <a:ea typeface="+mj-ea"/>
              </a:rPr>
              <a:t>指数映射如何求？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990311" y="1547145"/>
                <a:ext cx="4044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311" y="1547145"/>
                <a:ext cx="404406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690160" y="2293759"/>
                <a:ext cx="4044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160" y="2293759"/>
                <a:ext cx="404406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xmlns="" id="{BD204585-03A5-4528-9387-A4FA2024C964}"/>
                  </a:ext>
                </a:extLst>
              </p14:cNvPr>
              <p14:cNvContentPartPr/>
              <p14:nvPr/>
            </p14:nvContentPartPr>
            <p14:xfrm>
              <a:off x="2620440" y="1167840"/>
              <a:ext cx="6006600" cy="312048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BD204585-03A5-4528-9387-A4FA2024C96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11080" y="1158480"/>
                <a:ext cx="6025320" cy="313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0968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</a:rPr>
              <a:t>2.</a:t>
            </a:r>
            <a:r>
              <a:rPr lang="zh-CN" altLang="en-US" sz="2800">
                <a:latin typeface="+mj-ea"/>
              </a:rPr>
              <a:t> 李群与李代数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54822" y="15100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李代数（</a:t>
            </a:r>
            <a:r>
              <a:rPr lang="en-US" altLang="zh-CN" sz="2000" dirty="0">
                <a:latin typeface="+mj-ea"/>
                <a:ea typeface="+mj-ea"/>
              </a:rPr>
              <a:t>Lie Algebra</a:t>
            </a:r>
            <a:r>
              <a:rPr lang="zh-CN" altLang="en-US" sz="2000" dirty="0">
                <a:latin typeface="+mj-ea"/>
                <a:ea typeface="+mj-ea"/>
              </a:rPr>
              <a:t>）：</a:t>
            </a: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700" dirty="0">
                <a:latin typeface="+mj-ea"/>
                <a:ea typeface="+mj-ea"/>
              </a:rPr>
              <a:t>每个李群都有与之对应的李代数。李代数描述了李群单位元附近的正切空间性质。</a:t>
            </a: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5772" y="2520778"/>
            <a:ext cx="5891050" cy="24525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xmlns="" id="{66FEAEF8-B8A6-4CAD-A62F-11F7A8CEEA9D}"/>
                  </a:ext>
                </a:extLst>
              </p14:cNvPr>
              <p14:cNvContentPartPr/>
              <p14:nvPr/>
            </p14:nvContentPartPr>
            <p14:xfrm>
              <a:off x="636120" y="2734920"/>
              <a:ext cx="6027120" cy="228564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66FEAEF8-B8A6-4CAD-A62F-11F7A8CEEA9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6760" y="2725560"/>
                <a:ext cx="6045840" cy="230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2930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</a:rPr>
              <a:t>2.</a:t>
            </a:r>
            <a:r>
              <a:rPr lang="zh-CN" altLang="en-US" sz="2800" dirty="0">
                <a:latin typeface="+mj-ea"/>
              </a:rPr>
              <a:t> 李群与李代数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54822" y="15100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二元运算</a:t>
            </a:r>
            <a:r>
              <a:rPr lang="en-US" altLang="zh-CN" sz="2000" dirty="0">
                <a:latin typeface="+mj-ea"/>
                <a:ea typeface="+mj-ea"/>
              </a:rPr>
              <a:t>[,]</a:t>
            </a:r>
            <a:r>
              <a:rPr lang="zh-CN" altLang="en-US" sz="2000" dirty="0">
                <a:latin typeface="+mj-ea"/>
                <a:ea typeface="+mj-ea"/>
              </a:rPr>
              <a:t>被称为李括号（</a:t>
            </a:r>
            <a:r>
              <a:rPr lang="en-US" altLang="zh-CN" sz="2000" dirty="0">
                <a:latin typeface="+mj-ea"/>
                <a:ea typeface="+mj-ea"/>
              </a:rPr>
              <a:t>Lie Bracket</a:t>
            </a:r>
            <a:r>
              <a:rPr lang="zh-CN" altLang="en-US" sz="2000" dirty="0">
                <a:latin typeface="+mj-ea"/>
                <a:ea typeface="+mj-ea"/>
              </a:rPr>
              <a:t>）。</a:t>
            </a: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700" dirty="0">
                <a:latin typeface="+mj-ea"/>
                <a:ea typeface="+mj-ea"/>
              </a:rPr>
              <a:t>直观上说，李括号表达了两个元素的差异。</a:t>
            </a: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例子：三维空间向量</a:t>
            </a:r>
            <a:r>
              <a:rPr lang="en-US" altLang="zh-CN" sz="2000" dirty="0">
                <a:latin typeface="+mj-ea"/>
                <a:ea typeface="+mj-ea"/>
              </a:rPr>
              <a:t>+</a:t>
            </a:r>
            <a:r>
              <a:rPr lang="zh-CN" altLang="en-US" sz="2000" dirty="0">
                <a:latin typeface="+mj-ea"/>
                <a:ea typeface="+mj-ea"/>
              </a:rPr>
              <a:t>叉积运算 构成李代数</a:t>
            </a: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李代数 </a:t>
            </a:r>
            <a:r>
              <a:rPr lang="en-US" altLang="zh-CN" sz="2000" dirty="0">
                <a:latin typeface="+mj-ea"/>
                <a:ea typeface="+mj-ea"/>
              </a:rPr>
              <a:t>so(3)</a:t>
            </a:r>
            <a:r>
              <a:rPr lang="zh-CN" altLang="en-US" sz="2000" dirty="0">
                <a:latin typeface="+mj-ea"/>
                <a:ea typeface="+mj-ea"/>
              </a:rPr>
              <a:t>：</a:t>
            </a: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其中：</a:t>
            </a: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39" y="2621419"/>
            <a:ext cx="4206605" cy="5715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095" y="3451892"/>
            <a:ext cx="4519052" cy="143268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2147" y="4168234"/>
            <a:ext cx="3391194" cy="58679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841848" y="39073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李括号：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xmlns="" id="{146E1FFB-9E0E-47AA-84D6-6E952DBAE85F}"/>
                  </a:ext>
                </a:extLst>
              </p14:cNvPr>
              <p14:cNvContentPartPr/>
              <p14:nvPr/>
            </p14:nvContentPartPr>
            <p14:xfrm>
              <a:off x="3051000" y="1875600"/>
              <a:ext cx="5708520" cy="285012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146E1FFB-9E0E-47AA-84D6-6E952DBAE8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41640" y="1866240"/>
                <a:ext cx="5727240" cy="286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2037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</a:rPr>
              <a:t>2.</a:t>
            </a:r>
            <a:r>
              <a:rPr lang="zh-CN" altLang="en-US" sz="2800">
                <a:latin typeface="+mj-ea"/>
              </a:rPr>
              <a:t> 李群与李代数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54822" y="15100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同理，</a:t>
            </a:r>
            <a:r>
              <a:rPr lang="en-US" altLang="zh-CN" sz="2000" dirty="0">
                <a:latin typeface="+mj-ea"/>
                <a:ea typeface="+mj-ea"/>
              </a:rPr>
              <a:t>SE(3)</a:t>
            </a:r>
            <a:r>
              <a:rPr lang="zh-CN" altLang="en-US" sz="2000" dirty="0">
                <a:latin typeface="+mj-ea"/>
                <a:ea typeface="+mj-ea"/>
              </a:rPr>
              <a:t>亦有李代数</a:t>
            </a:r>
            <a:r>
              <a:rPr lang="en-US" altLang="zh-CN" sz="2000" dirty="0">
                <a:latin typeface="+mj-ea"/>
                <a:ea typeface="+mj-ea"/>
              </a:rPr>
              <a:t>se(3)</a:t>
            </a:r>
            <a:r>
              <a:rPr lang="zh-CN" altLang="en-US" sz="2000" dirty="0">
                <a:latin typeface="+mj-ea"/>
                <a:ea typeface="+mj-ea"/>
              </a:rPr>
              <a:t>：</a:t>
            </a: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/>
              <a:t>上尖尖</a:t>
            </a:r>
            <a:r>
              <a:rPr lang="en-US" altLang="zh-CN" sz="2000" dirty="0"/>
              <a:t>^ </a:t>
            </a:r>
            <a:r>
              <a:rPr lang="zh-CN" altLang="en-US" sz="2000" dirty="0"/>
              <a:t>不再是反对称矩阵，但仍保留记法：</a:t>
            </a: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969" y="1938816"/>
            <a:ext cx="7051784" cy="115332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3114" y="3914523"/>
            <a:ext cx="3078747" cy="10973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6310" y="4133139"/>
            <a:ext cx="2781541" cy="70872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388443" y="39398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李括号：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xmlns="" id="{C2466C30-B214-4791-8FB8-81BB528AF1D6}"/>
                  </a:ext>
                </a:extLst>
              </p14:cNvPr>
              <p14:cNvContentPartPr/>
              <p14:nvPr/>
            </p14:nvContentPartPr>
            <p14:xfrm>
              <a:off x="1824840" y="2160000"/>
              <a:ext cx="6968160" cy="281736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C2466C30-B214-4791-8FB8-81BB528AF1D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15480" y="2150640"/>
                <a:ext cx="6986880" cy="283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4403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</a:rPr>
              <a:t>2.</a:t>
            </a:r>
            <a:r>
              <a:rPr lang="zh-CN" altLang="en-US" sz="2800">
                <a:latin typeface="+mj-ea"/>
              </a:rPr>
              <a:t> 李群与李代数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54822" y="15100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习题部分请你验证</a:t>
            </a:r>
            <a:r>
              <a:rPr lang="en-US" altLang="zh-CN" sz="2000" dirty="0">
                <a:latin typeface="+mj-ea"/>
                <a:ea typeface="+mj-ea"/>
              </a:rPr>
              <a:t>se(3)</a:t>
            </a:r>
            <a:r>
              <a:rPr lang="zh-CN" altLang="en-US" sz="2000" dirty="0">
                <a:latin typeface="+mj-ea"/>
                <a:ea typeface="+mj-ea"/>
              </a:rPr>
              <a:t>和</a:t>
            </a:r>
            <a:r>
              <a:rPr lang="en-US" altLang="zh-CN" sz="2000" dirty="0">
                <a:latin typeface="+mj-ea"/>
                <a:ea typeface="+mj-ea"/>
              </a:rPr>
              <a:t>so(3)</a:t>
            </a:r>
            <a:r>
              <a:rPr lang="zh-CN" altLang="en-US" sz="2000" dirty="0">
                <a:latin typeface="+mj-ea"/>
                <a:ea typeface="+mj-ea"/>
              </a:rPr>
              <a:t>的李代数性质</a:t>
            </a: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注：</a:t>
            </a: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700" dirty="0">
                <a:latin typeface="+mj-ea"/>
                <a:ea typeface="+mj-ea"/>
              </a:rPr>
              <a:t>不同书籍对</a:t>
            </a:r>
            <a:r>
              <a:rPr lang="en-US" altLang="zh-CN" sz="1700" dirty="0">
                <a:latin typeface="+mj-ea"/>
                <a:ea typeface="+mj-ea"/>
              </a:rPr>
              <a:t>se(3)</a:t>
            </a:r>
            <a:r>
              <a:rPr lang="zh-CN" altLang="en-US" sz="1700" dirty="0">
                <a:latin typeface="+mj-ea"/>
                <a:ea typeface="+mj-ea"/>
              </a:rPr>
              <a:t>的平移</a:t>
            </a:r>
            <a:r>
              <a:rPr lang="en-US" altLang="zh-CN" sz="1700" dirty="0">
                <a:latin typeface="+mj-ea"/>
                <a:ea typeface="+mj-ea"/>
              </a:rPr>
              <a:t>/</a:t>
            </a:r>
            <a:r>
              <a:rPr lang="zh-CN" altLang="en-US" sz="1700" dirty="0">
                <a:latin typeface="+mj-ea"/>
                <a:ea typeface="+mj-ea"/>
              </a:rPr>
              <a:t>旋转分量的先后顺序定义不同。这里使用平移在前的方式，也有地方是旋转在前的。</a:t>
            </a: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700" dirty="0">
                <a:latin typeface="+mj-ea"/>
                <a:ea typeface="+mj-ea"/>
              </a:rPr>
              <a:t>把李代数理解成向量形式或矩阵形式都是可以的。向量形式更加自然一些。</a:t>
            </a: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xmlns="" id="{B43EF7AB-F541-4087-958C-F4DAAA3F87CC}"/>
                  </a:ext>
                </a:extLst>
              </p14:cNvPr>
              <p14:cNvContentPartPr/>
              <p14:nvPr/>
            </p14:nvContentPartPr>
            <p14:xfrm>
              <a:off x="6309360" y="1066320"/>
              <a:ext cx="1910160" cy="91368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B43EF7AB-F541-4087-958C-F4DAAA3F87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00000" y="1056960"/>
                <a:ext cx="1928880" cy="93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5890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+mj-ea"/>
                <a:ea typeface="+mj-ea"/>
              </a:rPr>
              <a:t>第三讲 李群与李代数</a:t>
            </a: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lvl="0" indent="-51435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F1B1B"/>
              </a:buClr>
              <a:buSzTx/>
              <a:buFont typeface="+mj-lt"/>
              <a:buAutoNum type="arabicPeriod"/>
              <a:tabLst/>
              <a:defRPr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群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marR="0" lvl="0" indent="-51435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F1B1B"/>
              </a:buClr>
              <a:buSzTx/>
              <a:buFont typeface="+mj-lt"/>
              <a:buAutoNum type="arabicPeriod"/>
              <a:tabLst/>
              <a:defRPr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李群与李代数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marR="0" lvl="0" indent="-51435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F1B1B"/>
              </a:buClr>
              <a:buSzTx/>
              <a:buFont typeface="+mj-lt"/>
              <a:buAutoNum type="arabicPeriod"/>
              <a:tabLst/>
              <a:defRPr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指数映射与对数映射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marR="0" lvl="0" indent="-51435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F1B1B"/>
              </a:buClr>
              <a:buSzTx/>
              <a:buFont typeface="+mj-lt"/>
              <a:buAutoNum type="arabicPeriod"/>
              <a:tabLst/>
              <a:defRPr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求导与扰动模型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marR="0" lvl="0" indent="-51435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F1B1B"/>
              </a:buClr>
              <a:buSzTx/>
              <a:buFont typeface="+mj-lt"/>
              <a:buAutoNum type="arabicPeriod"/>
              <a:tabLst/>
              <a:defRPr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实践：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Sophus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637759"/>
            <a:ext cx="7886700" cy="2139927"/>
          </a:xfrm>
          <a:ln>
            <a:noFill/>
          </a:ln>
        </p:spPr>
        <p:txBody>
          <a:bodyPr/>
          <a:lstStyle/>
          <a:p>
            <a:r>
              <a:rPr kumimoji="1" lang="en-US" altLang="zh-CN" dirty="0">
                <a:solidFill>
                  <a:schemeClr val="accent1"/>
                </a:solidFill>
                <a:latin typeface="+mj-ea"/>
              </a:rPr>
              <a:t>3.</a:t>
            </a:r>
            <a:r>
              <a:rPr kumimoji="1" lang="zh-CN" altLang="en-US" dirty="0">
                <a:latin typeface="+mj-ea"/>
              </a:rPr>
              <a:t> 指数映射和对数映射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23888" y="2772510"/>
            <a:ext cx="7886700" cy="579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971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</a:rPr>
              <a:t>3.</a:t>
            </a:r>
            <a:r>
              <a:rPr lang="zh-CN" altLang="en-US" sz="2800" dirty="0">
                <a:latin typeface="+mj-ea"/>
              </a:rPr>
              <a:t> 指数映射和对数映射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54822" y="15100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指数映射反映了从李代数到李群的对应关系：</a:t>
            </a: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但是      是一个矩阵，对于矩阵，如何定义求指数运算？</a:t>
            </a: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由于     是向量，定义其角度和模长：</a:t>
            </a: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700" dirty="0">
                <a:latin typeface="+mj-ea"/>
                <a:ea typeface="+mj-ea"/>
              </a:rPr>
              <a:t>角度乘单位向量：</a:t>
            </a: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700" dirty="0">
                <a:latin typeface="+mj-ea"/>
                <a:ea typeface="+mj-ea"/>
              </a:rPr>
              <a:t>关于    ，可以验证以下性质：</a:t>
            </a: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6196130" y="1566428"/>
                <a:ext cx="1517659" cy="36933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130" y="1566428"/>
                <a:ext cx="1517659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444018" y="1935760"/>
                <a:ext cx="5178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∧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018" y="1935760"/>
                <a:ext cx="51783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444018" y="2305092"/>
                <a:ext cx="4044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018" y="2305092"/>
                <a:ext cx="404406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967134" y="2630348"/>
                <a:ext cx="9694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134" y="2630348"/>
                <a:ext cx="969496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702935" y="2985632"/>
                <a:ext cx="3762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935" y="2985632"/>
                <a:ext cx="376257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7709" y="3522489"/>
            <a:ext cx="2453853" cy="56392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05814" y="4158211"/>
            <a:ext cx="2118544" cy="548688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456922" y="3730986"/>
            <a:ext cx="3170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这为化解</a:t>
            </a:r>
            <a:r>
              <a:rPr lang="en-US" altLang="zh-CN" dirty="0"/>
              <a:t>Taylor</a:t>
            </a:r>
            <a:r>
              <a:rPr lang="zh-CN" altLang="en-US" dirty="0"/>
              <a:t>展式中的高阶项提供了有效方法</a:t>
            </a:r>
          </a:p>
        </p:txBody>
      </p:sp>
      <p:sp>
        <p:nvSpPr>
          <p:cNvPr id="18" name="右箭头 17"/>
          <p:cNvSpPr/>
          <p:nvPr/>
        </p:nvSpPr>
        <p:spPr>
          <a:xfrm rot="10800000">
            <a:off x="3464200" y="3970280"/>
            <a:ext cx="744727" cy="16774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18388" y="2308777"/>
            <a:ext cx="2872989" cy="7696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xmlns="" id="{6D9B9EB1-9816-4A48-875A-AE22FF73CE5F}"/>
                  </a:ext>
                </a:extLst>
              </p14:cNvPr>
              <p14:cNvContentPartPr/>
              <p14:nvPr/>
            </p14:nvContentPartPr>
            <p14:xfrm>
              <a:off x="1206000" y="1082160"/>
              <a:ext cx="7540200" cy="372348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6D9B9EB1-9816-4A48-875A-AE22FF73CE5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96640" y="1072800"/>
                <a:ext cx="7558920" cy="374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7045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</a:rPr>
              <a:t>3.</a:t>
            </a:r>
            <a:r>
              <a:rPr lang="zh-CN" altLang="en-US" sz="2800" dirty="0">
                <a:latin typeface="+mj-ea"/>
              </a:rPr>
              <a:t> 指数映射和对数映射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54822" y="15100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en-US" altLang="zh-CN" sz="2000" dirty="0">
                <a:latin typeface="+mj-ea"/>
                <a:ea typeface="+mj-ea"/>
              </a:rPr>
              <a:t>Taylor</a:t>
            </a:r>
            <a:r>
              <a:rPr lang="zh-CN" altLang="en-US" sz="2000" dirty="0">
                <a:latin typeface="+mj-ea"/>
                <a:ea typeface="+mj-ea"/>
              </a:rPr>
              <a:t>展开：</a:t>
            </a: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结果：</a:t>
            </a:r>
            <a:endParaRPr lang="en-US" altLang="zh-CN" sz="2000" dirty="0">
              <a:latin typeface="+mj-ea"/>
              <a:ea typeface="+mj-ea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742" y="1642943"/>
            <a:ext cx="5301049" cy="23845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0093" y="4160314"/>
            <a:ext cx="5090601" cy="525826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xmlns="" id="{E76F58FF-D6F0-44D7-B5D0-7D95BACB3B3D}"/>
                  </a:ext>
                </a:extLst>
              </p14:cNvPr>
              <p14:cNvContentPartPr/>
              <p14:nvPr/>
            </p14:nvContentPartPr>
            <p14:xfrm>
              <a:off x="2187720" y="1247400"/>
              <a:ext cx="5505840" cy="341928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E76F58FF-D6F0-44D7-B5D0-7D95BACB3B3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78360" y="1238040"/>
                <a:ext cx="5524560" cy="343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934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</a:rPr>
              <a:t>3.</a:t>
            </a:r>
            <a:r>
              <a:rPr lang="zh-CN" altLang="en-US" sz="2800" dirty="0">
                <a:latin typeface="+mj-ea"/>
              </a:rPr>
              <a:t> 指数映射和对数映射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54822" y="15100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上一讲的罗德里格斯公式：</a:t>
            </a: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这说明 </a:t>
            </a:r>
            <a:r>
              <a:rPr lang="en-US" altLang="zh-CN" sz="2000" dirty="0">
                <a:latin typeface="+mj-ea"/>
                <a:ea typeface="+mj-ea"/>
              </a:rPr>
              <a:t>so(3) </a:t>
            </a:r>
            <a:r>
              <a:rPr lang="zh-CN" altLang="en-US" sz="2000" dirty="0">
                <a:latin typeface="+mj-ea"/>
                <a:ea typeface="+mj-ea"/>
              </a:rPr>
              <a:t>的物理意义就是旋转向量</a:t>
            </a: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反之，给定旋转矩阵时，亦能求李代数：</a:t>
            </a: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zh-CN" altLang="en-US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zh-CN" altLang="en-US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但实际当中没必要这样求，在旋转向量小节已经介绍了矩阵到向量的转换关系：</a:t>
            </a: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zh-CN" altLang="en-US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至此，说明了 </a:t>
            </a:r>
            <a:r>
              <a:rPr lang="en-US" altLang="zh-CN" sz="2000" dirty="0">
                <a:latin typeface="+mj-ea"/>
                <a:ea typeface="+mj-ea"/>
              </a:rPr>
              <a:t>SO(3) </a:t>
            </a:r>
            <a:r>
              <a:rPr lang="zh-CN" altLang="en-US" sz="2000" dirty="0">
                <a:latin typeface="+mj-ea"/>
                <a:ea typeface="+mj-ea"/>
              </a:rPr>
              <a:t>与 </a:t>
            </a:r>
            <a:r>
              <a:rPr lang="en-US" altLang="zh-CN" sz="2000" dirty="0">
                <a:latin typeface="+mj-ea"/>
                <a:ea typeface="+mj-ea"/>
              </a:rPr>
              <a:t>so(3) </a:t>
            </a:r>
            <a:r>
              <a:rPr lang="zh-CN" altLang="en-US" sz="2000" dirty="0">
                <a:latin typeface="+mj-ea"/>
                <a:ea typeface="+mj-ea"/>
              </a:rPr>
              <a:t>的对应关系。</a:t>
            </a: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505" y="1490334"/>
            <a:ext cx="4440717" cy="4890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7388" y="2721436"/>
            <a:ext cx="3513094" cy="6727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文本框 2"/>
          <p:cNvSpPr txBox="1"/>
          <p:nvPr/>
        </p:nvSpPr>
        <p:spPr>
          <a:xfrm>
            <a:off x="6524367" y="28812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对数映射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5701" y="3917833"/>
            <a:ext cx="2697714" cy="57917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1579" y="3955936"/>
            <a:ext cx="1508891" cy="50296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xmlns="" id="{9E69E241-8FDD-4306-9E21-6B171DA04B9B}"/>
                  </a:ext>
                </a:extLst>
              </p14:cNvPr>
              <p14:cNvContentPartPr/>
              <p14:nvPr/>
            </p14:nvContentPartPr>
            <p14:xfrm>
              <a:off x="1863000" y="1177200"/>
              <a:ext cx="6373800" cy="383652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9E69E241-8FDD-4306-9E21-6B171DA04B9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53640" y="1167840"/>
                <a:ext cx="6392520" cy="385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4835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</a:rPr>
              <a:t>3.</a:t>
            </a:r>
            <a:r>
              <a:rPr lang="zh-CN" altLang="en-US" sz="2800" dirty="0">
                <a:latin typeface="+mj-ea"/>
              </a:rPr>
              <a:t> 指数映射和对数映射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54822" y="15100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en-US" altLang="zh-CN" sz="2000" dirty="0">
                <a:latin typeface="+mj-ea"/>
                <a:ea typeface="+mj-ea"/>
              </a:rPr>
              <a:t>se(3)</a:t>
            </a:r>
            <a:r>
              <a:rPr lang="zh-CN" altLang="en-US" sz="2000" dirty="0">
                <a:latin typeface="+mj-ea"/>
                <a:ea typeface="+mj-ea"/>
              </a:rPr>
              <a:t>到</a:t>
            </a:r>
            <a:r>
              <a:rPr lang="en-US" altLang="zh-CN" sz="2000" dirty="0">
                <a:latin typeface="+mj-ea"/>
                <a:ea typeface="+mj-ea"/>
              </a:rPr>
              <a:t>SE(3)</a:t>
            </a:r>
            <a:r>
              <a:rPr lang="zh-CN" altLang="en-US" sz="2000" dirty="0">
                <a:latin typeface="+mj-ea"/>
                <a:ea typeface="+mj-ea"/>
              </a:rPr>
              <a:t>的指数映射：</a:t>
            </a:r>
            <a:endParaRPr lang="en-US" altLang="zh-CN" sz="2000" dirty="0">
              <a:latin typeface="+mj-ea"/>
              <a:ea typeface="+mj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22" y="2187213"/>
            <a:ext cx="4568659" cy="19514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336215" y="2079331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其中</a:t>
            </a:r>
            <a:r>
              <a:rPr kumimoji="1" lang="en-US" altLang="zh-CN" dirty="0"/>
              <a:t>J</a:t>
            </a:r>
            <a:r>
              <a:rPr kumimoji="1" lang="zh-CN" altLang="en-US" dirty="0"/>
              <a:t>为雅可比矩阵</a:t>
            </a:r>
            <a:r>
              <a:rPr kumimoji="1" lang="zh-CN" altLang="en-US" dirty="0">
                <a:sym typeface="Wingdings"/>
              </a:rPr>
              <a:t>（留作习题）</a:t>
            </a:r>
            <a:endParaRPr kumimoji="1"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2147" y="2524258"/>
            <a:ext cx="3278100" cy="5455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xmlns="" id="{09FFE40A-5352-4B1D-9676-E7EF22403EBC}"/>
                  </a:ext>
                </a:extLst>
              </p14:cNvPr>
              <p14:cNvContentPartPr/>
              <p14:nvPr/>
            </p14:nvContentPartPr>
            <p14:xfrm>
              <a:off x="558000" y="1906920"/>
              <a:ext cx="8376840" cy="226764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09FFE40A-5352-4B1D-9676-E7EF22403EB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8640" y="1897560"/>
                <a:ext cx="8395560" cy="228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79175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</a:rPr>
              <a:t>3.</a:t>
            </a:r>
            <a:r>
              <a:rPr lang="zh-CN" altLang="en-US" sz="2800" dirty="0">
                <a:latin typeface="+mj-ea"/>
              </a:rPr>
              <a:t> 指数映射和对数映射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54822" y="15100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093" y="1303338"/>
            <a:ext cx="5391696" cy="372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850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637759"/>
            <a:ext cx="7886700" cy="2139927"/>
          </a:xfrm>
          <a:ln>
            <a:noFill/>
          </a:ln>
        </p:spPr>
        <p:txBody>
          <a:bodyPr/>
          <a:lstStyle/>
          <a:p>
            <a:r>
              <a:rPr kumimoji="1" lang="en-US" altLang="zh-CN" dirty="0">
                <a:solidFill>
                  <a:schemeClr val="accent1"/>
                </a:solidFill>
                <a:latin typeface="+mj-ea"/>
              </a:rPr>
              <a:t>4.</a:t>
            </a:r>
            <a:r>
              <a:rPr kumimoji="1" lang="zh-CN" altLang="en-US" dirty="0">
                <a:latin typeface="+mj-ea"/>
              </a:rPr>
              <a:t> 李代数求导与扰动模型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23888" y="2772510"/>
            <a:ext cx="7886700" cy="579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250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673" y="1800426"/>
            <a:ext cx="2202371" cy="579170"/>
          </a:xfrm>
          <a:prstGeom prst="rect">
            <a:avLst/>
          </a:prstGeom>
        </p:spPr>
      </p:pic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</a:rPr>
              <a:t>4.</a:t>
            </a:r>
            <a:r>
              <a:rPr lang="zh-CN" altLang="en-US" sz="2800" dirty="0">
                <a:latin typeface="+mj-ea"/>
              </a:rPr>
              <a:t> 求导与扰动模型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54822" y="15100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en-US" altLang="zh-CN" sz="2000" dirty="0">
                <a:latin typeface="+mj-ea"/>
                <a:ea typeface="+mj-ea"/>
              </a:rPr>
              <a:t>SLAM</a:t>
            </a:r>
            <a:r>
              <a:rPr lang="zh-CN" altLang="en-US" sz="2000" dirty="0">
                <a:latin typeface="+mj-ea"/>
                <a:ea typeface="+mj-ea"/>
              </a:rPr>
              <a:t>的定位即位姿估计</a:t>
            </a: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但李群无加法：                             导数无从定义</a:t>
            </a: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解决办法：</a:t>
            </a:r>
            <a:endParaRPr lang="en-US" altLang="zh-CN" sz="2000" dirty="0">
              <a:latin typeface="+mj-ea"/>
              <a:ea typeface="+mj-ea"/>
            </a:endParaRP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700" dirty="0">
                <a:latin typeface="+mj-ea"/>
                <a:ea typeface="+mj-ea"/>
              </a:rPr>
              <a:t>利用李代数上加法定义李群元素的导数？</a:t>
            </a: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700" dirty="0">
                <a:latin typeface="+mj-ea"/>
                <a:ea typeface="+mj-ea"/>
              </a:rPr>
              <a:t>使用指数映射和对数映射完成变换关系。</a:t>
            </a: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/>
              <a:t>基本问题：当在李代数中做加法时，是否等价于在李群上做乘法？</a:t>
            </a: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9510" y="3906562"/>
            <a:ext cx="4229467" cy="609653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 rot="1387213">
            <a:off x="6483352" y="3749722"/>
            <a:ext cx="8264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？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xmlns="" id="{7A03F5E2-83F1-4A9B-9F40-75C807C639BB}"/>
                  </a:ext>
                </a:extLst>
              </p14:cNvPr>
              <p14:cNvContentPartPr/>
              <p14:nvPr/>
            </p14:nvContentPartPr>
            <p14:xfrm>
              <a:off x="2565000" y="1297440"/>
              <a:ext cx="5738400" cy="360540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7A03F5E2-83F1-4A9B-9F40-75C807C639B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55640" y="1288080"/>
                <a:ext cx="5757120" cy="362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9477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</a:rPr>
              <a:t>4.</a:t>
            </a:r>
            <a:r>
              <a:rPr lang="zh-CN" altLang="en-US" sz="2800" dirty="0">
                <a:latin typeface="+mj-ea"/>
              </a:rPr>
              <a:t> 求导与扰动模型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54822" y="15100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在使用标量的情况下，该式明显成立</a:t>
            </a: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但这里的     为矩阵！</a:t>
            </a: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完整形式由 </a:t>
            </a:r>
            <a:r>
              <a:rPr lang="en-US" altLang="zh-CN" sz="2000" dirty="0">
                <a:latin typeface="+mj-ea"/>
                <a:ea typeface="+mj-ea"/>
              </a:rPr>
              <a:t>BCH</a:t>
            </a:r>
            <a:r>
              <a:rPr lang="zh-CN" altLang="en-US" sz="2000" dirty="0">
                <a:latin typeface="+mj-ea"/>
                <a:ea typeface="+mj-ea"/>
              </a:rPr>
              <a:t>（</a:t>
            </a:r>
            <a:r>
              <a:rPr lang="en-US" altLang="zh-CN" sz="2000" dirty="0">
                <a:latin typeface="+mj-ea"/>
                <a:ea typeface="+mj-ea"/>
              </a:rPr>
              <a:t>Baker-Campbell-</a:t>
            </a:r>
            <a:r>
              <a:rPr lang="en-US" altLang="zh-CN" sz="2000" dirty="0" err="1">
                <a:latin typeface="+mj-ea"/>
                <a:ea typeface="+mj-ea"/>
              </a:rPr>
              <a:t>Hausdorff</a:t>
            </a:r>
            <a:r>
              <a:rPr lang="zh-CN" altLang="en-US" sz="2000" dirty="0">
                <a:latin typeface="+mj-ea"/>
                <a:ea typeface="+mj-ea"/>
              </a:rPr>
              <a:t>） 公式给出：</a:t>
            </a: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700" dirty="0">
                <a:latin typeface="+mj-ea"/>
                <a:ea typeface="+mj-ea"/>
              </a:rPr>
              <a:t>完整形式非常复杂，见：</a:t>
            </a:r>
            <a:r>
              <a:rPr lang="en-US" altLang="zh-CN" sz="1700" dirty="0">
                <a:latin typeface="+mj-ea"/>
                <a:ea typeface="+mj-ea"/>
              </a:rPr>
              <a:t>https://</a:t>
            </a:r>
            <a:r>
              <a:rPr lang="en-US" altLang="zh-CN" sz="1700" dirty="0" err="1">
                <a:latin typeface="+mj-ea"/>
                <a:ea typeface="+mj-ea"/>
              </a:rPr>
              <a:t>en.wikipedia.org</a:t>
            </a:r>
            <a:r>
              <a:rPr lang="en-US" altLang="zh-CN" sz="1700" dirty="0">
                <a:latin typeface="+mj-ea"/>
                <a:ea typeface="+mj-ea"/>
              </a:rPr>
              <a:t>/wiki/Baker-Campbell-</a:t>
            </a:r>
            <a:r>
              <a:rPr lang="en-US" altLang="zh-CN" sz="1700" dirty="0" err="1">
                <a:latin typeface="+mj-ea"/>
                <a:ea typeface="+mj-ea"/>
              </a:rPr>
              <a:t>Hausdorff</a:t>
            </a:r>
            <a:r>
              <a:rPr lang="en-US" altLang="zh-CN" sz="1700" dirty="0">
                <a:latin typeface="+mj-ea"/>
                <a:ea typeface="+mj-ea"/>
              </a:rPr>
              <a:t>\_formula </a:t>
            </a: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700" dirty="0">
                <a:latin typeface="+mj-ea"/>
                <a:ea typeface="+mj-ea"/>
              </a:rPr>
              <a:t>部分展开式：（方括号为李括号）</a:t>
            </a: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1700" dirty="0">
              <a:latin typeface="+mj-ea"/>
              <a:ea typeface="+mj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606" y="824224"/>
            <a:ext cx="4229467" cy="609653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904782" y="1929290"/>
                <a:ext cx="5178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∧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782" y="1929290"/>
                <a:ext cx="51783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822" y="3854466"/>
            <a:ext cx="8367485" cy="7773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xmlns="" id="{EF021E11-9F15-4516-A996-81AABF4B017B}"/>
                  </a:ext>
                </a:extLst>
              </p14:cNvPr>
              <p14:cNvContentPartPr/>
              <p14:nvPr/>
            </p14:nvContentPartPr>
            <p14:xfrm>
              <a:off x="789480" y="1935720"/>
              <a:ext cx="7886160" cy="274032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EF021E11-9F15-4516-A996-81AABF4B017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0120" y="1926360"/>
                <a:ext cx="7904880" cy="275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28256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</a:rPr>
              <a:t>4.</a:t>
            </a:r>
            <a:r>
              <a:rPr lang="zh-CN" altLang="en-US" sz="2800" dirty="0">
                <a:latin typeface="+mj-ea"/>
              </a:rPr>
              <a:t> 求导与扰动模型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/>
              <a:t>当其中一个量为小量时，忽略其高阶项，</a:t>
            </a:r>
            <a:r>
              <a:rPr lang="en-US" altLang="zh-CN" sz="2000" dirty="0"/>
              <a:t>BCH</a:t>
            </a:r>
            <a:r>
              <a:rPr lang="zh-CN" altLang="en-US" sz="2000" dirty="0"/>
              <a:t>具有线性近似形式：</a:t>
            </a:r>
            <a:endParaRPr lang="en-US" altLang="zh-CN" sz="2000" dirty="0"/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/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/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/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/>
              <a:t>这里的</a:t>
            </a:r>
            <a:endParaRPr lang="en-US" altLang="zh-CN" sz="2000" dirty="0"/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54822" y="15100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150" y="1862209"/>
            <a:ext cx="6408975" cy="94496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8221" y="2900037"/>
            <a:ext cx="5387807" cy="70110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8221" y="3617873"/>
            <a:ext cx="4686706" cy="75444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4369" y="4424081"/>
            <a:ext cx="1851820" cy="586791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7436391" y="30139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左雅可比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423567" y="450876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右雅</a:t>
            </a:r>
            <a:r>
              <a:rPr lang="zh-CN" altLang="en-US" dirty="0"/>
              <a:t>可比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xmlns="" id="{F114C83C-71BA-462C-9A56-EEB312DEE82E}"/>
                  </a:ext>
                </a:extLst>
              </p14:cNvPr>
              <p14:cNvContentPartPr/>
              <p14:nvPr/>
            </p14:nvContentPartPr>
            <p14:xfrm>
              <a:off x="107640" y="1745280"/>
              <a:ext cx="8179560" cy="323460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F114C83C-71BA-462C-9A56-EEB312DEE82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8280" y="1735920"/>
                <a:ext cx="8198280" cy="325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4251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+mj-ea"/>
              </a:rPr>
              <a:t>往期内容回顾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lvl="0" indent="-51435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F1B1B"/>
              </a:buClr>
              <a:buSzTx/>
              <a:buFont typeface="+mj-lt"/>
              <a:buAutoNum type="arabicPeriod"/>
              <a:tabLst/>
              <a:defRPr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SLAM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的运动与观测模型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marR="0" lvl="0" indent="-51435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F1B1B"/>
              </a:buClr>
              <a:buSzTx/>
              <a:buFont typeface="+mj-lt"/>
              <a:buAutoNum type="arabicPeriod"/>
              <a:tabLst/>
              <a:defRPr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的具体表达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marR="0" lvl="0" indent="-51435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F1B1B"/>
              </a:buClr>
              <a:buSzTx/>
              <a:buFont typeface="+mj-lt"/>
              <a:buAutoNum type="arabicPeriod"/>
              <a:tabLst/>
              <a:defRPr/>
            </a:pP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marR="0" lvl="0" indent="-51435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F1B1B"/>
              </a:buClr>
              <a:buSzTx/>
              <a:buFont typeface="+mj-lt"/>
              <a:buAutoNum type="arabicPeriod"/>
              <a:tabLst/>
              <a:defRPr/>
            </a:pP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marR="0" lvl="0" indent="-51435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F1B1B"/>
              </a:buClr>
              <a:buSzTx/>
              <a:buFont typeface="+mj-lt"/>
              <a:buAutoNum type="arabicPeriod"/>
              <a:tabLst/>
              <a:defRPr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的估计值不够准确时？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xmlns="" id="{054F70C2-F32D-4890-8366-611BEE987777}"/>
                  </a:ext>
                </a:extLst>
              </p14:cNvPr>
              <p14:cNvContentPartPr/>
              <p14:nvPr/>
            </p14:nvContentPartPr>
            <p14:xfrm>
              <a:off x="4797720" y="1316160"/>
              <a:ext cx="4209480" cy="341892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054F70C2-F32D-4890-8366-611BEE98777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88360" y="1306800"/>
                <a:ext cx="4228200" cy="343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36147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</a:rPr>
              <a:t>4.</a:t>
            </a:r>
            <a:r>
              <a:rPr lang="zh-CN" altLang="en-US" sz="2800" dirty="0">
                <a:latin typeface="+mj-ea"/>
              </a:rPr>
              <a:t> 求导与扰动模型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直观写法（以左乘为例）</a:t>
            </a:r>
            <a:endParaRPr lang="en-US" altLang="zh-CN" sz="2000" dirty="0">
              <a:latin typeface="+mj-ea"/>
              <a:ea typeface="+mj-ea"/>
            </a:endParaRP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600" dirty="0"/>
              <a:t>在李群上左乘小量时，李代数上的加法相差左雅可比的逆</a:t>
            </a:r>
            <a:endParaRPr lang="en-US" altLang="zh-CN" sz="1600" dirty="0"/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900" dirty="0"/>
              <a:t>反之</a:t>
            </a:r>
            <a:endParaRPr lang="en-US" altLang="zh-CN" sz="1900" dirty="0"/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1900" dirty="0"/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1900" dirty="0"/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600" dirty="0"/>
              <a:t>李代数上进行小量加法时，相当于李群上左（右）乘一个带左（右）雅可比的量</a:t>
            </a:r>
            <a:endParaRPr lang="en-US" altLang="zh-CN" sz="1600" dirty="0"/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en-US" altLang="zh-CN" sz="1900" dirty="0"/>
              <a:t>SE(3)</a:t>
            </a:r>
            <a:r>
              <a:rPr lang="zh-CN" altLang="en-US" sz="1900" dirty="0"/>
              <a:t>比</a:t>
            </a:r>
            <a:r>
              <a:rPr lang="en-US" altLang="zh-CN" sz="1900" dirty="0"/>
              <a:t>SO(3)</a:t>
            </a:r>
            <a:r>
              <a:rPr lang="zh-CN" altLang="en-US" sz="1900" dirty="0"/>
              <a:t>更复杂：</a:t>
            </a:r>
            <a:endParaRPr lang="en-US" altLang="zh-CN" sz="1900" dirty="0"/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1900" dirty="0"/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1600" dirty="0"/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1700" dirty="0">
              <a:latin typeface="+mj-ea"/>
              <a:ea typeface="+mj-ea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54822" y="15100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269" y="1170681"/>
            <a:ext cx="4839553" cy="5946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671" y="2512314"/>
            <a:ext cx="7285351" cy="6553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129" y="3837418"/>
            <a:ext cx="4968671" cy="124216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826210" y="391463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这里不展开花体雅可比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xmlns="" id="{9E6B73F1-2E34-40D2-AC5C-CE6AADFD4C5A}"/>
                  </a:ext>
                </a:extLst>
              </p14:cNvPr>
              <p14:cNvContentPartPr/>
              <p14:nvPr/>
            </p14:nvContentPartPr>
            <p14:xfrm>
              <a:off x="801000" y="1593720"/>
              <a:ext cx="7638480" cy="343620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9E6B73F1-2E34-40D2-AC5C-CE6AADFD4C5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1640" y="1584360"/>
                <a:ext cx="7657200" cy="345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51860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</a:rPr>
              <a:t>4.</a:t>
            </a:r>
            <a:r>
              <a:rPr lang="zh-CN" altLang="en-US" sz="2800" dirty="0">
                <a:latin typeface="+mj-ea"/>
              </a:rPr>
              <a:t> 求导与扰动模型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通过</a:t>
            </a:r>
            <a:r>
              <a:rPr lang="en-US" altLang="zh-CN" sz="2000" dirty="0">
                <a:latin typeface="+mj-ea"/>
                <a:ea typeface="+mj-ea"/>
              </a:rPr>
              <a:t>BCH</a:t>
            </a:r>
            <a:r>
              <a:rPr lang="zh-CN" altLang="en-US" sz="2000" dirty="0">
                <a:latin typeface="+mj-ea"/>
                <a:ea typeface="+mj-ea"/>
              </a:rPr>
              <a:t>线性近似，可以定义李代数上的导数</a:t>
            </a: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考虑一个基本问题：旋转后的点关于旋转的导数</a:t>
            </a: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/>
              <a:t>由于</a:t>
            </a:r>
            <a:r>
              <a:rPr lang="en-US" altLang="zh-CN" sz="2000" dirty="0"/>
              <a:t>R</a:t>
            </a:r>
            <a:r>
              <a:rPr lang="zh-CN" altLang="en-US" sz="2000" dirty="0"/>
              <a:t>没有加法，导数无从定义</a:t>
            </a:r>
            <a:endParaRPr lang="en-US" altLang="zh-CN" sz="2000" dirty="0"/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存在两种解决办法：</a:t>
            </a: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700" dirty="0">
                <a:latin typeface="+mj-ea"/>
                <a:ea typeface="+mj-ea"/>
              </a:rPr>
              <a:t>对 </a:t>
            </a:r>
            <a:r>
              <a:rPr lang="en-US" altLang="zh-CN" sz="1700" dirty="0">
                <a:latin typeface="+mj-ea"/>
                <a:ea typeface="+mj-ea"/>
              </a:rPr>
              <a:t>R </a:t>
            </a:r>
            <a:r>
              <a:rPr lang="zh-CN" altLang="en-US" sz="1700" dirty="0">
                <a:latin typeface="+mj-ea"/>
                <a:ea typeface="+mj-ea"/>
              </a:rPr>
              <a:t>对应的李代数加上小量，求相对于小量的变化率（导数模型）；</a:t>
            </a: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700" dirty="0">
                <a:latin typeface="+mj-ea"/>
                <a:ea typeface="+mj-ea"/>
              </a:rPr>
              <a:t>对 </a:t>
            </a:r>
            <a:r>
              <a:rPr lang="en-US" altLang="zh-CN" sz="1700" dirty="0">
                <a:latin typeface="+mj-ea"/>
                <a:ea typeface="+mj-ea"/>
              </a:rPr>
              <a:t>R </a:t>
            </a:r>
            <a:r>
              <a:rPr lang="zh-CN" altLang="en-US" sz="1700" dirty="0">
                <a:latin typeface="+mj-ea"/>
                <a:ea typeface="+mj-ea"/>
              </a:rPr>
              <a:t>左乘或右乘一个小量，求相对于小量的李代数的变化率（扰动模型）。</a:t>
            </a: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zh-CN" altLang="en-US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54822" y="15100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358" y="2299156"/>
            <a:ext cx="1143099" cy="63251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589216" y="243074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不严谨地记为：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xmlns="" id="{E3D75814-FF35-4DD4-8901-A38A4CBF80CB}"/>
                  </a:ext>
                </a:extLst>
              </p14:cNvPr>
              <p14:cNvContentPartPr/>
              <p14:nvPr/>
            </p14:nvContentPartPr>
            <p14:xfrm>
              <a:off x="3468960" y="1278000"/>
              <a:ext cx="4672440" cy="378324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E3D75814-FF35-4DD4-8901-A38A4CBF80C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59600" y="1268640"/>
                <a:ext cx="4691160" cy="380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01975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737" y="1303338"/>
            <a:ext cx="6431837" cy="35512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</a:rPr>
              <a:t>4.</a:t>
            </a:r>
            <a:r>
              <a:rPr lang="zh-CN" altLang="en-US" sz="2800" dirty="0">
                <a:latin typeface="+mj-ea"/>
              </a:rPr>
              <a:t> 求导与扰动模型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54822" y="15100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/>
              <a:t>导数模型：</a:t>
            </a:r>
            <a:endParaRPr lang="en-US" altLang="zh-CN" sz="2000" dirty="0"/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希望避免雅可比计算</a:t>
            </a:r>
            <a:endParaRPr lang="en-US" altLang="zh-CN" sz="20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xmlns="" id="{E53AA5FA-4789-4593-B41A-958107CE4A2B}"/>
                  </a:ext>
                </a:extLst>
              </p14:cNvPr>
              <p14:cNvContentPartPr/>
              <p14:nvPr/>
            </p14:nvContentPartPr>
            <p14:xfrm>
              <a:off x="1540080" y="1271160"/>
              <a:ext cx="7173720" cy="332784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E53AA5FA-4789-4593-B41A-958107CE4A2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30720" y="1261800"/>
                <a:ext cx="7192440" cy="334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12048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</a:rPr>
              <a:t>4.</a:t>
            </a:r>
            <a:r>
              <a:rPr lang="zh-CN" altLang="en-US" sz="2800" dirty="0">
                <a:latin typeface="+mj-ea"/>
              </a:rPr>
              <a:t> 求导与扰动模型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54822" y="15100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扰动模型（左乘）</a:t>
            </a: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700" dirty="0">
                <a:latin typeface="+mj-ea"/>
                <a:ea typeface="+mj-ea"/>
              </a:rPr>
              <a:t>左乘小量，令其李代数为零</a:t>
            </a:r>
            <a:endParaRPr lang="en-US" altLang="zh-CN" sz="1700" dirty="0">
              <a:latin typeface="+mj-ea"/>
              <a:ea typeface="+mj-ea"/>
            </a:endParaRP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1700" dirty="0">
              <a:latin typeface="+mj-ea"/>
              <a:ea typeface="+mj-ea"/>
            </a:endParaRP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1700" dirty="0">
              <a:latin typeface="+mj-ea"/>
              <a:ea typeface="+mj-ea"/>
            </a:endParaRP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17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更加简洁实用</a:t>
            </a: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829" y="1320354"/>
            <a:ext cx="4492993" cy="17550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xmlns="" id="{7F7655CD-057A-4EB9-A508-C7E185FAC6CB}"/>
                  </a:ext>
                </a:extLst>
              </p14:cNvPr>
              <p14:cNvContentPartPr/>
              <p14:nvPr/>
            </p14:nvContentPartPr>
            <p14:xfrm>
              <a:off x="3961440" y="1954440"/>
              <a:ext cx="4908600" cy="16581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7F7655CD-057A-4EB9-A508-C7E185FAC6C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2080" y="1945080"/>
                <a:ext cx="4927320" cy="167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28084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</a:rPr>
              <a:t>4.</a:t>
            </a:r>
            <a:r>
              <a:rPr lang="zh-CN" altLang="en-US" sz="2800" dirty="0">
                <a:latin typeface="+mj-ea"/>
              </a:rPr>
              <a:t> 求导与扰动模型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54822" y="15100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en-US" altLang="zh-CN" sz="2000" dirty="0">
                <a:latin typeface="+mj-ea"/>
                <a:ea typeface="+mj-ea"/>
              </a:rPr>
              <a:t>SE(3)</a:t>
            </a:r>
            <a:r>
              <a:rPr lang="zh-CN" altLang="en-US" sz="2000" dirty="0">
                <a:latin typeface="+mj-ea"/>
                <a:ea typeface="+mj-ea"/>
              </a:rPr>
              <a:t>上的扰动模型：</a:t>
            </a:r>
            <a:endParaRPr lang="en-US" altLang="zh-CN" sz="2000" dirty="0">
              <a:latin typeface="+mj-ea"/>
              <a:ea typeface="+mj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449" y="1414743"/>
            <a:ext cx="4920918" cy="2932998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xmlns="" id="{821DA83D-2F2D-48FA-A1BC-8510CC342CCB}"/>
                  </a:ext>
                </a:extLst>
              </p14:cNvPr>
              <p14:cNvContentPartPr/>
              <p14:nvPr/>
            </p14:nvContentPartPr>
            <p14:xfrm>
              <a:off x="2191680" y="2395440"/>
              <a:ext cx="5719320" cy="193860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821DA83D-2F2D-48FA-A1BC-8510CC342CC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82320" y="2386080"/>
                <a:ext cx="5738040" cy="195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5760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</a:rPr>
              <a:t>4.</a:t>
            </a:r>
            <a:r>
              <a:rPr lang="zh-CN" altLang="en-US" sz="2800" dirty="0">
                <a:latin typeface="+mj-ea"/>
              </a:rPr>
              <a:t> 求导与扰动模型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54822" y="15100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小结</a:t>
            </a:r>
            <a:endParaRPr lang="en-US" altLang="zh-CN" sz="2000" dirty="0">
              <a:latin typeface="+mj-ea"/>
              <a:ea typeface="+mj-ea"/>
            </a:endParaRP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700" dirty="0">
                <a:latin typeface="+mj-ea"/>
                <a:ea typeface="+mj-ea"/>
              </a:rPr>
              <a:t>利用</a:t>
            </a:r>
            <a:r>
              <a:rPr lang="en-US" altLang="zh-CN" sz="1700" dirty="0">
                <a:latin typeface="+mj-ea"/>
                <a:ea typeface="+mj-ea"/>
              </a:rPr>
              <a:t>BCH</a:t>
            </a:r>
            <a:r>
              <a:rPr lang="zh-CN" altLang="en-US" sz="1700" dirty="0">
                <a:latin typeface="+mj-ea"/>
                <a:ea typeface="+mj-ea"/>
              </a:rPr>
              <a:t>线性近似，可以推导</a:t>
            </a:r>
            <a:r>
              <a:rPr lang="en-US" altLang="zh-CN" sz="1700" dirty="0">
                <a:latin typeface="+mj-ea"/>
                <a:ea typeface="+mj-ea"/>
              </a:rPr>
              <a:t>so(3)</a:t>
            </a:r>
            <a:r>
              <a:rPr lang="zh-CN" altLang="en-US" sz="1700" dirty="0">
                <a:latin typeface="+mj-ea"/>
                <a:ea typeface="+mj-ea"/>
              </a:rPr>
              <a:t>与</a:t>
            </a:r>
            <a:r>
              <a:rPr lang="en-US" altLang="zh-CN" sz="1700" dirty="0">
                <a:latin typeface="+mj-ea"/>
                <a:ea typeface="+mj-ea"/>
              </a:rPr>
              <a:t>se(3)</a:t>
            </a:r>
            <a:r>
              <a:rPr lang="zh-CN" altLang="en-US" sz="1700" dirty="0">
                <a:latin typeface="+mj-ea"/>
                <a:ea typeface="+mj-ea"/>
              </a:rPr>
              <a:t>上的导数和扰动模型</a:t>
            </a:r>
            <a:endParaRPr lang="en-US" altLang="zh-CN" sz="1700" dirty="0">
              <a:latin typeface="+mj-ea"/>
              <a:ea typeface="+mj-ea"/>
            </a:endParaRP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700" dirty="0">
                <a:latin typeface="+mj-ea"/>
                <a:ea typeface="+mj-ea"/>
              </a:rPr>
              <a:t>通常情况下，扰动模型更为简洁实用</a:t>
            </a:r>
            <a:endParaRPr lang="en-US" altLang="zh-CN" sz="17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xmlns="" id="{4CE72405-CCDC-40A5-B135-99F961AAFD85}"/>
                  </a:ext>
                </a:extLst>
              </p14:cNvPr>
              <p14:cNvContentPartPr/>
              <p14:nvPr/>
            </p14:nvContentPartPr>
            <p14:xfrm>
              <a:off x="2391840" y="1584360"/>
              <a:ext cx="5008320" cy="222624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4CE72405-CCDC-40A5-B135-99F961AAFD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82480" y="1575000"/>
                <a:ext cx="5027040" cy="224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8830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637759"/>
            <a:ext cx="7886700" cy="2139927"/>
          </a:xfrm>
          <a:ln>
            <a:noFill/>
          </a:ln>
        </p:spPr>
        <p:txBody>
          <a:bodyPr/>
          <a:lstStyle/>
          <a:p>
            <a:r>
              <a:rPr kumimoji="1" lang="en-US" altLang="zh-CN" dirty="0">
                <a:solidFill>
                  <a:schemeClr val="accent1"/>
                </a:solidFill>
                <a:latin typeface="+mj-ea"/>
              </a:rPr>
              <a:t>5.</a:t>
            </a:r>
            <a:r>
              <a:rPr kumimoji="1" lang="zh-CN" altLang="en-US" dirty="0">
                <a:latin typeface="+mj-ea"/>
              </a:rPr>
              <a:t> 实践：</a:t>
            </a:r>
            <a:r>
              <a:rPr kumimoji="1" lang="en-US" altLang="zh-CN" dirty="0">
                <a:latin typeface="+mj-ea"/>
              </a:rPr>
              <a:t>Sophus</a:t>
            </a:r>
            <a:r>
              <a:rPr kumimoji="1" lang="zh-CN" altLang="en-US" dirty="0">
                <a:latin typeface="+mj-ea"/>
              </a:rPr>
              <a:t>库的使用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23888" y="2772510"/>
            <a:ext cx="7886700" cy="579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48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637759"/>
            <a:ext cx="7886700" cy="2139927"/>
          </a:xfrm>
          <a:ln>
            <a:noFill/>
          </a:ln>
        </p:spPr>
        <p:txBody>
          <a:bodyPr/>
          <a:lstStyle/>
          <a:p>
            <a:r>
              <a:rPr kumimoji="1" lang="en-US" altLang="zh-CN" dirty="0">
                <a:solidFill>
                  <a:schemeClr val="accent1"/>
                </a:solidFill>
                <a:latin typeface="+mj-ea"/>
              </a:rPr>
              <a:t>1.</a:t>
            </a:r>
            <a:r>
              <a:rPr kumimoji="1" lang="zh-CN" altLang="en-US" dirty="0">
                <a:latin typeface="+mj-ea"/>
              </a:rPr>
              <a:t> 群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23888" y="2772510"/>
            <a:ext cx="7886700" cy="579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708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  <a:ea typeface="+mj-ea"/>
              </a:rPr>
              <a:t>1.</a:t>
            </a:r>
            <a:r>
              <a:rPr lang="zh-CN" altLang="en-US" sz="2800" dirty="0">
                <a:latin typeface="+mj-ea"/>
                <a:ea typeface="+mj-ea"/>
              </a:rPr>
              <a:t> </a:t>
            </a:r>
            <a:r>
              <a:rPr lang="zh-CN" altLang="en-US" sz="2800" dirty="0">
                <a:latin typeface="+mj-ea"/>
              </a:rPr>
              <a:t>群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三维旋转矩阵构成了特殊正交群（</a:t>
            </a:r>
            <a:r>
              <a:rPr lang="en-US" altLang="zh-CN" sz="2000" dirty="0">
                <a:latin typeface="+mj-ea"/>
                <a:ea typeface="+mj-ea"/>
              </a:rPr>
              <a:t>Special</a:t>
            </a:r>
            <a:r>
              <a:rPr lang="zh-CN" altLang="en-US" sz="2000" dirty="0">
                <a:latin typeface="+mj-ea"/>
                <a:ea typeface="+mj-ea"/>
              </a:rPr>
              <a:t> </a:t>
            </a:r>
            <a:r>
              <a:rPr lang="en-US" altLang="zh-CN" sz="2000" dirty="0">
                <a:latin typeface="+mj-ea"/>
                <a:ea typeface="+mj-ea"/>
              </a:rPr>
              <a:t>Orthogonal</a:t>
            </a:r>
            <a:r>
              <a:rPr lang="zh-CN" altLang="en-US" sz="2000" dirty="0">
                <a:latin typeface="+mj-ea"/>
                <a:ea typeface="+mj-ea"/>
              </a:rPr>
              <a:t> </a:t>
            </a:r>
            <a:r>
              <a:rPr lang="en-US" altLang="zh-CN" sz="2000" dirty="0">
                <a:latin typeface="+mj-ea"/>
                <a:ea typeface="+mj-ea"/>
              </a:rPr>
              <a:t>Group</a:t>
            </a:r>
            <a:r>
              <a:rPr lang="zh-CN" altLang="en-US" sz="2000" dirty="0">
                <a:latin typeface="+mj-ea"/>
                <a:ea typeface="+mj-ea"/>
              </a:rPr>
              <a:t>）</a:t>
            </a: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三维变换矩阵构成了特殊欧氏群（</a:t>
            </a:r>
            <a:r>
              <a:rPr lang="en-US" altLang="zh-CN" sz="2000" dirty="0">
                <a:latin typeface="+mj-ea"/>
                <a:ea typeface="+mj-ea"/>
              </a:rPr>
              <a:t>Special</a:t>
            </a:r>
            <a:r>
              <a:rPr lang="zh-CN" altLang="en-US" sz="2000" dirty="0">
                <a:latin typeface="+mj-ea"/>
                <a:ea typeface="+mj-ea"/>
              </a:rPr>
              <a:t> </a:t>
            </a:r>
            <a:r>
              <a:rPr lang="en-US" altLang="zh-CN" sz="2000" dirty="0">
                <a:latin typeface="+mj-ea"/>
                <a:ea typeface="+mj-ea"/>
              </a:rPr>
              <a:t>Euclidean</a:t>
            </a:r>
            <a:r>
              <a:rPr lang="zh-CN" altLang="en-US" sz="2000" dirty="0">
                <a:latin typeface="+mj-ea"/>
                <a:ea typeface="+mj-ea"/>
              </a:rPr>
              <a:t> </a:t>
            </a:r>
            <a:r>
              <a:rPr lang="en-US" altLang="zh-CN" sz="2000" dirty="0">
                <a:latin typeface="+mj-ea"/>
                <a:ea typeface="+mj-ea"/>
              </a:rPr>
              <a:t>Group</a:t>
            </a:r>
            <a:r>
              <a:rPr lang="zh-CN" altLang="en-US" sz="2000" dirty="0">
                <a:latin typeface="+mj-ea"/>
                <a:ea typeface="+mj-ea"/>
              </a:rPr>
              <a:t>）</a:t>
            </a:r>
            <a:endParaRPr lang="en-US" altLang="zh-CN" sz="2000" dirty="0">
              <a:latin typeface="+mj-ea"/>
              <a:ea typeface="+mj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033" y="1916879"/>
            <a:ext cx="3901778" cy="5410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544" y="3210122"/>
            <a:ext cx="6050804" cy="1181202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xmlns="" id="{71105FBB-D720-456A-B3C6-58C56E46CAA3}"/>
                  </a:ext>
                </a:extLst>
              </p14:cNvPr>
              <p14:cNvContentPartPr/>
              <p14:nvPr/>
            </p14:nvContentPartPr>
            <p14:xfrm>
              <a:off x="3045240" y="1174680"/>
              <a:ext cx="4419720" cy="183168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71105FBB-D720-456A-B3C6-58C56E46CAA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35880" y="1165320"/>
                <a:ext cx="4438440" cy="185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3529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  <a:ea typeface="+mj-ea"/>
              </a:rPr>
              <a:t>1.</a:t>
            </a:r>
            <a:r>
              <a:rPr lang="zh-CN" altLang="en-US" sz="2800" dirty="0">
                <a:latin typeface="+mj-ea"/>
                <a:ea typeface="+mj-ea"/>
              </a:rPr>
              <a:t> </a:t>
            </a:r>
            <a:r>
              <a:rPr lang="zh-CN" altLang="en-US" sz="2800" dirty="0">
                <a:latin typeface="+mj-ea"/>
              </a:rPr>
              <a:t>群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54822" y="15100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什么是群？</a:t>
            </a: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群（</a:t>
            </a:r>
            <a:r>
              <a:rPr lang="en-US" altLang="zh-CN" sz="2000" dirty="0">
                <a:latin typeface="+mj-ea"/>
                <a:ea typeface="+mj-ea"/>
              </a:rPr>
              <a:t>Group</a:t>
            </a:r>
            <a:r>
              <a:rPr lang="zh-CN" altLang="en-US" sz="2000" dirty="0">
                <a:latin typeface="+mj-ea"/>
                <a:ea typeface="+mj-ea"/>
              </a:rPr>
              <a:t>）是一种集合加上一种运算的代数结构。</a:t>
            </a: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/>
              <a:t>记集合为</a:t>
            </a:r>
            <a:r>
              <a:rPr lang="en-US" altLang="zh-CN" sz="2000" dirty="0"/>
              <a:t>A</a:t>
            </a:r>
            <a:r>
              <a:rPr lang="zh-CN" altLang="en-US" sz="2000" dirty="0"/>
              <a:t>，运算为 </a:t>
            </a:r>
            <a:r>
              <a:rPr lang="en-US" altLang="zh-CN" sz="2000" dirty="0"/>
              <a:t>· </a:t>
            </a:r>
            <a:r>
              <a:rPr lang="zh-CN" altLang="en-US" sz="2000" dirty="0"/>
              <a:t>，那么当运算满足以下性质时，称 </a:t>
            </a:r>
            <a:r>
              <a:rPr lang="en-US" altLang="zh-CN" sz="2000" dirty="0"/>
              <a:t>(A,</a:t>
            </a:r>
            <a:r>
              <a:rPr lang="zh-CN" altLang="en-US" sz="2000" dirty="0"/>
              <a:t> </a:t>
            </a:r>
            <a:r>
              <a:rPr lang="en-US" altLang="zh-CN" sz="2000" dirty="0"/>
              <a:t>· )</a:t>
            </a:r>
            <a:r>
              <a:rPr lang="zh-CN" altLang="en-US" sz="2000" dirty="0"/>
              <a:t>成群：</a:t>
            </a:r>
            <a:endParaRPr lang="en-US" altLang="zh-CN" sz="2000" dirty="0"/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73" y="2785781"/>
            <a:ext cx="6416596" cy="2179509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946372" y="3481755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封结幺逆</a:t>
            </a:r>
            <a:endParaRPr lang="en-US" altLang="zh-CN" dirty="0"/>
          </a:p>
          <a:p>
            <a:pPr algn="ctr"/>
            <a:r>
              <a:rPr lang="zh-CN" altLang="en-US" dirty="0"/>
              <a:t>“凤姐咬你”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xmlns="" id="{6F8B40FB-3EA3-439D-A9D3-29BC414FCFA1}"/>
                  </a:ext>
                </a:extLst>
              </p14:cNvPr>
              <p14:cNvContentPartPr/>
              <p14:nvPr/>
            </p14:nvContentPartPr>
            <p14:xfrm>
              <a:off x="454320" y="1535400"/>
              <a:ext cx="8163360" cy="33861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6F8B40FB-3EA3-439D-A9D3-29BC414FCF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4960" y="1526040"/>
                <a:ext cx="8182080" cy="340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1097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  <a:ea typeface="+mj-ea"/>
              </a:rPr>
              <a:t>1.</a:t>
            </a:r>
            <a:r>
              <a:rPr lang="zh-CN" altLang="en-US" sz="2800" dirty="0">
                <a:latin typeface="+mj-ea"/>
                <a:ea typeface="+mj-ea"/>
              </a:rPr>
              <a:t> </a:t>
            </a:r>
            <a:r>
              <a:rPr lang="zh-CN" altLang="en-US" sz="2800" dirty="0">
                <a:latin typeface="+mj-ea"/>
              </a:rPr>
              <a:t>群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54822" y="15100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容易验证</a:t>
            </a:r>
            <a:endParaRPr lang="en-US" altLang="zh-CN" sz="2000" dirty="0">
              <a:latin typeface="+mj-ea"/>
              <a:ea typeface="+mj-ea"/>
            </a:endParaRP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700" dirty="0">
                <a:latin typeface="+mj-ea"/>
                <a:ea typeface="+mj-ea"/>
              </a:rPr>
              <a:t>旋转矩阵集合与矩阵乘法构成群</a:t>
            </a:r>
            <a:endParaRPr lang="en-US" altLang="zh-CN" sz="1700" dirty="0">
              <a:latin typeface="+mj-ea"/>
              <a:ea typeface="+mj-ea"/>
            </a:endParaRP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700" dirty="0">
                <a:latin typeface="+mj-ea"/>
              </a:rPr>
              <a:t>变换矩阵集合与矩阵乘法构成群</a:t>
            </a:r>
            <a:endParaRPr lang="en-US" altLang="zh-CN" sz="1700" dirty="0">
              <a:latin typeface="+mj-ea"/>
            </a:endParaRP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700" dirty="0">
                <a:latin typeface="+mj-ea"/>
                <a:ea typeface="+mj-ea"/>
              </a:rPr>
              <a:t>因此称它们为旋转矩阵群和变换矩阵群</a:t>
            </a:r>
            <a:endParaRPr lang="en-US" altLang="zh-CN" sz="17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其他群的例子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53" y="3655719"/>
            <a:ext cx="7890278" cy="10971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1665" y="1225020"/>
            <a:ext cx="1713750" cy="234056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xmlns="" id="{E30BA57C-B8DE-4BBF-9516-0FF235169E7B}"/>
                  </a:ext>
                </a:extLst>
              </p14:cNvPr>
              <p14:cNvContentPartPr/>
              <p14:nvPr/>
            </p14:nvContentPartPr>
            <p14:xfrm>
              <a:off x="1663920" y="1273680"/>
              <a:ext cx="6888960" cy="348192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E30BA57C-B8DE-4BBF-9516-0FF235169E7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54560" y="1264320"/>
                <a:ext cx="6907680" cy="350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2889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  <a:ea typeface="+mj-ea"/>
              </a:rPr>
              <a:t>1.</a:t>
            </a:r>
            <a:r>
              <a:rPr lang="zh-CN" altLang="en-US" sz="2800" dirty="0">
                <a:latin typeface="+mj-ea"/>
                <a:ea typeface="+mj-ea"/>
              </a:rPr>
              <a:t> </a:t>
            </a:r>
            <a:r>
              <a:rPr lang="zh-CN" altLang="en-US" sz="2800" dirty="0">
                <a:latin typeface="+mj-ea"/>
              </a:rPr>
              <a:t>群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54822" y="15100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群结构保证了在群上的运算具有良好的性质。</a:t>
            </a: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群论是研究群的各种结构和性质的理论，具体介绍见各抽象代数或近世代数教材。</a:t>
            </a: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14283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637759"/>
            <a:ext cx="7886700" cy="2139927"/>
          </a:xfrm>
          <a:ln>
            <a:noFill/>
          </a:ln>
        </p:spPr>
        <p:txBody>
          <a:bodyPr/>
          <a:lstStyle/>
          <a:p>
            <a:r>
              <a:rPr kumimoji="1" lang="en-US" altLang="zh-CN" dirty="0">
                <a:solidFill>
                  <a:schemeClr val="accent1"/>
                </a:solidFill>
                <a:latin typeface="+mj-ea"/>
              </a:rPr>
              <a:t>2.</a:t>
            </a:r>
            <a:r>
              <a:rPr kumimoji="1" lang="zh-CN" altLang="en-US" dirty="0">
                <a:latin typeface="+mj-ea"/>
              </a:rPr>
              <a:t> 李群与李代数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23888" y="2772510"/>
            <a:ext cx="7886700" cy="579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22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19667</TotalTime>
  <Words>1500</Words>
  <Application>Microsoft Macintosh PowerPoint</Application>
  <PresentationFormat>全屏显示(16:9)</PresentationFormat>
  <Paragraphs>218</Paragraphs>
  <Slides>36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5" baseType="lpstr">
      <vt:lpstr>Arial Black</vt:lpstr>
      <vt:lpstr>Calibri</vt:lpstr>
      <vt:lpstr>Cambria Math</vt:lpstr>
      <vt:lpstr>Wingdings</vt:lpstr>
      <vt:lpstr>黑体</vt:lpstr>
      <vt:lpstr>宋体</vt:lpstr>
      <vt:lpstr>微软雅黑</vt:lpstr>
      <vt:lpstr>Arial</vt:lpstr>
      <vt:lpstr>Office 主题</vt:lpstr>
      <vt:lpstr>PowerPoint 演示文稿</vt:lpstr>
      <vt:lpstr>第三讲 李群与李代数</vt:lpstr>
      <vt:lpstr>往期内容回顾</vt:lpstr>
      <vt:lpstr>1. 群</vt:lpstr>
      <vt:lpstr>1. 群</vt:lpstr>
      <vt:lpstr>1. 群</vt:lpstr>
      <vt:lpstr>1. 群</vt:lpstr>
      <vt:lpstr>1. 群</vt:lpstr>
      <vt:lpstr>2. 李群与李代数</vt:lpstr>
      <vt:lpstr>2. 李群与李代数</vt:lpstr>
      <vt:lpstr>2. 李群与李代数</vt:lpstr>
      <vt:lpstr>2. 李群与李代数</vt:lpstr>
      <vt:lpstr>2. 李群与李代数</vt:lpstr>
      <vt:lpstr>2. 李群与李代数</vt:lpstr>
      <vt:lpstr>2. 李群与李代数</vt:lpstr>
      <vt:lpstr>2. 李群与李代数</vt:lpstr>
      <vt:lpstr>2. 李群与李代数</vt:lpstr>
      <vt:lpstr>2. 李群与李代数</vt:lpstr>
      <vt:lpstr>2. 李群与李代数</vt:lpstr>
      <vt:lpstr>3. 指数映射和对数映射</vt:lpstr>
      <vt:lpstr>3. 指数映射和对数映射</vt:lpstr>
      <vt:lpstr>3. 指数映射和对数映射</vt:lpstr>
      <vt:lpstr>3. 指数映射和对数映射</vt:lpstr>
      <vt:lpstr>3. 指数映射和对数映射</vt:lpstr>
      <vt:lpstr>3. 指数映射和对数映射</vt:lpstr>
      <vt:lpstr>4. 李代数求导与扰动模型</vt:lpstr>
      <vt:lpstr>4. 求导与扰动模型</vt:lpstr>
      <vt:lpstr>4. 求导与扰动模型</vt:lpstr>
      <vt:lpstr>4. 求导与扰动模型</vt:lpstr>
      <vt:lpstr>4. 求导与扰动模型</vt:lpstr>
      <vt:lpstr>4. 求导与扰动模型</vt:lpstr>
      <vt:lpstr>4. 求导与扰动模型</vt:lpstr>
      <vt:lpstr>4. 求导与扰动模型</vt:lpstr>
      <vt:lpstr>4. 求导与扰动模型</vt:lpstr>
      <vt:lpstr>4. 求导与扰动模型</vt:lpstr>
      <vt:lpstr>5. 实践：Sophus库的使用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saikr</dc:creator>
  <cp:lastModifiedBy>高翔</cp:lastModifiedBy>
  <cp:revision>994</cp:revision>
  <dcterms:created xsi:type="dcterms:W3CDTF">2017-03-07T07:29:00Z</dcterms:created>
  <dcterms:modified xsi:type="dcterms:W3CDTF">2017-12-10T10:12:29Z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