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圆角矩形 14"/>
          <p:cNvSpPr/>
          <p:nvPr/>
        </p:nvSpPr>
        <p:spPr>
          <a:xfrm>
            <a:off x="2280920" y="3260725"/>
            <a:ext cx="8708390" cy="15652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80285" y="1183005"/>
            <a:ext cx="8708390" cy="156527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9560" y="1571625"/>
            <a:ext cx="1461135" cy="78740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点云滤波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0920" y="1202690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感知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70755" y="1570990"/>
            <a:ext cx="1461135" cy="78803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多项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式拟合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98005" y="1570990"/>
            <a:ext cx="1461135" cy="78803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轨迹线生成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25255" y="1570990"/>
            <a:ext cx="1461135" cy="78803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轨迹线更新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47080" y="3563620"/>
            <a:ext cx="1461135" cy="38417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轨迹线跟踪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5255" y="3642360"/>
            <a:ext cx="1461135" cy="78803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数据下发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7555" y="4124325"/>
            <a:ext cx="1461135" cy="39306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悬停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9560" y="3642360"/>
            <a:ext cx="1461135" cy="78803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遥控器数据解算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0920" y="3274060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93775" y="1643380"/>
            <a:ext cx="870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雷达数据输入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93140" y="3713480"/>
            <a:ext cx="871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遥控器输入</a:t>
            </a: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875155" y="1882140"/>
            <a:ext cx="290195" cy="176530"/>
          </a:xfrm>
          <a:prstGeom prst="rightArrow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875155" y="3947795"/>
            <a:ext cx="290195" cy="176530"/>
          </a:xfrm>
          <a:prstGeom prst="rightArrow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" name="直接箭头连接符 19"/>
          <p:cNvCxnSpPr>
            <a:stCxn id="4" idx="3"/>
            <a:endCxn id="6" idx="1"/>
          </p:cNvCxnSpPr>
          <p:nvPr/>
        </p:nvCxnSpPr>
        <p:spPr>
          <a:xfrm>
            <a:off x="4290695" y="1965325"/>
            <a:ext cx="480060" cy="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7" idx="1"/>
          </p:cNvCxnSpPr>
          <p:nvPr/>
        </p:nvCxnSpPr>
        <p:spPr>
          <a:xfrm>
            <a:off x="6231890" y="1965325"/>
            <a:ext cx="666115" cy="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8" idx="1"/>
          </p:cNvCxnSpPr>
          <p:nvPr/>
        </p:nvCxnSpPr>
        <p:spPr>
          <a:xfrm>
            <a:off x="8359140" y="1965325"/>
            <a:ext cx="666115" cy="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9" idx="0"/>
          </p:cNvCxnSpPr>
          <p:nvPr/>
        </p:nvCxnSpPr>
        <p:spPr>
          <a:xfrm rot="5400000">
            <a:off x="7564755" y="1372235"/>
            <a:ext cx="1204595" cy="3178175"/>
          </a:xfrm>
          <a:prstGeom prst="bentConnector3">
            <a:avLst>
              <a:gd name="adj1" fmla="val 50026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46565" y="5339080"/>
            <a:ext cx="90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无人机</a:t>
            </a:r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9631045" y="5010785"/>
            <a:ext cx="290195" cy="176530"/>
          </a:xfrm>
          <a:prstGeom prst="rightArrow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" name="肘形连接符 28"/>
          <p:cNvCxnSpPr>
            <a:stCxn id="12" idx="3"/>
            <a:endCxn id="9" idx="1"/>
          </p:cNvCxnSpPr>
          <p:nvPr/>
        </p:nvCxnSpPr>
        <p:spPr>
          <a:xfrm flipV="1">
            <a:off x="4290695" y="3756025"/>
            <a:ext cx="1556385" cy="280670"/>
          </a:xfrm>
          <a:prstGeom prst="bentConnector3">
            <a:avLst>
              <a:gd name="adj1" fmla="val 50020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2" idx="3"/>
            <a:endCxn id="11" idx="1"/>
          </p:cNvCxnSpPr>
          <p:nvPr/>
        </p:nvCxnSpPr>
        <p:spPr>
          <a:xfrm>
            <a:off x="4290695" y="4036695"/>
            <a:ext cx="1546860" cy="284480"/>
          </a:xfrm>
          <a:prstGeom prst="bentConnector3">
            <a:avLst>
              <a:gd name="adj1" fmla="val 50000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stCxn id="9" idx="3"/>
            <a:endCxn id="10" idx="1"/>
          </p:cNvCxnSpPr>
          <p:nvPr/>
        </p:nvCxnSpPr>
        <p:spPr>
          <a:xfrm>
            <a:off x="7308215" y="3756025"/>
            <a:ext cx="1717040" cy="280670"/>
          </a:xfrm>
          <a:prstGeom prst="bentConnector3">
            <a:avLst>
              <a:gd name="adj1" fmla="val 50000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1" idx="3"/>
            <a:endCxn id="10" idx="1"/>
          </p:cNvCxnSpPr>
          <p:nvPr/>
        </p:nvCxnSpPr>
        <p:spPr>
          <a:xfrm flipV="1">
            <a:off x="7298690" y="4036695"/>
            <a:ext cx="1726565" cy="284480"/>
          </a:xfrm>
          <a:prstGeom prst="bentConnector3">
            <a:avLst>
              <a:gd name="adj1" fmla="val 50018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23185" y="1508125"/>
            <a:ext cx="1656715" cy="53975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读取点云数据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46730" y="499745"/>
            <a:ext cx="808990" cy="528955"/>
          </a:xfrm>
          <a:prstGeom prst="round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开始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" name="直接箭头连接符 19"/>
          <p:cNvCxnSpPr>
            <a:stCxn id="5" idx="2"/>
            <a:endCxn id="4" idx="0"/>
          </p:cNvCxnSpPr>
          <p:nvPr/>
        </p:nvCxnSpPr>
        <p:spPr>
          <a:xfrm>
            <a:off x="3451225" y="1028700"/>
            <a:ext cx="635" cy="47942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623185" y="2527300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点云数据格式转换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22550" y="3670935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区域滤波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2550" y="4814570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半径滤波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3185" y="5864225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体素滤波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67325" y="3503295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发布更新的轨迹曲线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23840" y="5991225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多项式拟合曲线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4325" y="4747260"/>
            <a:ext cx="165671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平行曲线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635250" y="200025"/>
            <a:ext cx="808990" cy="394970"/>
          </a:xfrm>
          <a:prstGeom prst="round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开始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4240" y="3863975"/>
            <a:ext cx="1656715" cy="33274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位置坐标变换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2153285" y="1899920"/>
            <a:ext cx="1772285" cy="659130"/>
          </a:xfrm>
          <a:prstGeom prst="diamond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轨迹线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2153920" y="2823210"/>
            <a:ext cx="1772285" cy="808990"/>
          </a:xfrm>
          <a:prstGeom prst="diamond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遥控器数据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11070" y="1044575"/>
            <a:ext cx="1656715" cy="40576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初始化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3915" y="3896360"/>
            <a:ext cx="1656715" cy="33274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悬停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44240" y="4537075"/>
            <a:ext cx="1656715" cy="28130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计算横滚偏差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4240" y="5005070"/>
            <a:ext cx="1656715" cy="28130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计算偏航偏差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1705" y="5660390"/>
            <a:ext cx="1656715" cy="28130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下发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00630" y="6315710"/>
            <a:ext cx="808990" cy="394970"/>
          </a:xfrm>
          <a:prstGeom prst="round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结束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rxl</cp:lastModifiedBy>
  <cp:revision>16</cp:revision>
  <dcterms:created xsi:type="dcterms:W3CDTF">2023-03-16T08:40:29Z</dcterms:created>
  <dcterms:modified xsi:type="dcterms:W3CDTF">2023-03-16T08:40:29Z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