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03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3795" y="183400"/>
            <a:ext cx="2342925" cy="23108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024505" y="876935"/>
            <a:ext cx="808990" cy="394970"/>
          </a:xfrm>
          <a:prstGeom prst="round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开始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33495" y="4455795"/>
            <a:ext cx="1656715" cy="47117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位置坐标变换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2542540" y="2465705"/>
            <a:ext cx="1772285" cy="659130"/>
          </a:xfrm>
          <a:prstGeom prst="diamond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轨迹线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2543175" y="3401060"/>
            <a:ext cx="1772285" cy="808990"/>
          </a:xfrm>
          <a:prstGeom prst="diamond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遥控器数据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00325" y="1671955"/>
            <a:ext cx="1656715" cy="405765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初始化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67790" y="5300345"/>
            <a:ext cx="1656715" cy="432435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保持悬停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33495" y="5300345"/>
            <a:ext cx="1656715" cy="44196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计算横滚偏差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33495" y="6115685"/>
            <a:ext cx="1656715" cy="466725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计算偏航偏差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01595" y="7006590"/>
            <a:ext cx="1656715" cy="45339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数据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下发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025140" y="7974965"/>
            <a:ext cx="808990" cy="394970"/>
          </a:xfrm>
          <a:prstGeom prst="round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结束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2" name="直接箭头连接符 21"/>
          <p:cNvCxnSpPr>
            <a:stCxn id="3" idx="2"/>
            <a:endCxn id="16" idx="0"/>
          </p:cNvCxnSpPr>
          <p:nvPr/>
        </p:nvCxnSpPr>
        <p:spPr>
          <a:xfrm>
            <a:off x="3429000" y="1271905"/>
            <a:ext cx="0" cy="40005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16" idx="2"/>
            <a:endCxn id="14" idx="0"/>
          </p:cNvCxnSpPr>
          <p:nvPr/>
        </p:nvCxnSpPr>
        <p:spPr>
          <a:xfrm>
            <a:off x="3429000" y="2077720"/>
            <a:ext cx="0" cy="38798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4" idx="2"/>
            <a:endCxn id="15" idx="0"/>
          </p:cNvCxnSpPr>
          <p:nvPr/>
        </p:nvCxnSpPr>
        <p:spPr>
          <a:xfrm>
            <a:off x="3429000" y="3124835"/>
            <a:ext cx="635" cy="27622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14" idx="3"/>
            <a:endCxn id="16" idx="3"/>
          </p:cNvCxnSpPr>
          <p:nvPr/>
        </p:nvCxnSpPr>
        <p:spPr>
          <a:xfrm flipH="1" flipV="1">
            <a:off x="4257040" y="1875155"/>
            <a:ext cx="57785" cy="920115"/>
          </a:xfrm>
          <a:prstGeom prst="bentConnector3">
            <a:avLst>
              <a:gd name="adj1" fmla="val -412088"/>
            </a:avLst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15" idx="3"/>
            <a:endCxn id="6" idx="0"/>
          </p:cNvCxnSpPr>
          <p:nvPr/>
        </p:nvCxnSpPr>
        <p:spPr>
          <a:xfrm>
            <a:off x="4315460" y="3805555"/>
            <a:ext cx="346710" cy="650240"/>
          </a:xfrm>
          <a:prstGeom prst="bentConnector2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5" idx="1"/>
            <a:endCxn id="17" idx="0"/>
          </p:cNvCxnSpPr>
          <p:nvPr/>
        </p:nvCxnSpPr>
        <p:spPr>
          <a:xfrm rot="10800000" flipV="1">
            <a:off x="2196465" y="3805555"/>
            <a:ext cx="346710" cy="1494790"/>
          </a:xfrm>
          <a:prstGeom prst="bentConnector2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7" idx="2"/>
            <a:endCxn id="20" idx="1"/>
          </p:cNvCxnSpPr>
          <p:nvPr/>
        </p:nvCxnSpPr>
        <p:spPr>
          <a:xfrm rot="5400000" flipV="1">
            <a:off x="1649095" y="6280150"/>
            <a:ext cx="1500505" cy="405130"/>
          </a:xfrm>
          <a:prstGeom prst="bentConnector2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9" idx="2"/>
            <a:endCxn id="20" idx="3"/>
          </p:cNvCxnSpPr>
          <p:nvPr/>
        </p:nvCxnSpPr>
        <p:spPr>
          <a:xfrm rot="5400000">
            <a:off x="4135120" y="6705600"/>
            <a:ext cx="650875" cy="403860"/>
          </a:xfrm>
          <a:prstGeom prst="bentConnector2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18" idx="0"/>
          </p:cNvCxnSpPr>
          <p:nvPr/>
        </p:nvCxnSpPr>
        <p:spPr>
          <a:xfrm>
            <a:off x="4662170" y="4926965"/>
            <a:ext cx="0" cy="37338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8" idx="2"/>
            <a:endCxn id="19" idx="0"/>
          </p:cNvCxnSpPr>
          <p:nvPr/>
        </p:nvCxnSpPr>
        <p:spPr>
          <a:xfrm>
            <a:off x="4662170" y="5742305"/>
            <a:ext cx="0" cy="37338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67790" y="4368800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为零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662170" y="3841750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不为零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00325" y="3082290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正常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556125" y="2116455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20" idx="2"/>
            <a:endCxn id="21" idx="0"/>
          </p:cNvCxnSpPr>
          <p:nvPr/>
        </p:nvCxnSpPr>
        <p:spPr>
          <a:xfrm flipH="1">
            <a:off x="3429635" y="7459980"/>
            <a:ext cx="635" cy="51498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02615" y="844550"/>
            <a:ext cx="5586095" cy="53975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读取激光雷达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LaserScan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类型的点云数据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2615" y="1863725"/>
            <a:ext cx="5586095" cy="66421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将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LaserScan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类型的点云数据转换为PointCloud2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2615" y="2995295"/>
            <a:ext cx="5585460" cy="66421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使用限定区域的方式，将点云数据滤波，分别只保留两侧墙面点云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2615" y="4126865"/>
            <a:ext cx="5585460" cy="66421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使用半径滤波的方式，剔除离群点云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2615" y="5188585"/>
            <a:ext cx="5585460" cy="66421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使用体素滤波的方式，在不改变结构的情况下减少点云数量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2615" y="8465820"/>
            <a:ext cx="5585460" cy="66421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发布新更新的轨迹曲线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2615" y="6274435"/>
            <a:ext cx="5586095" cy="66421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滤波后的点云进行多项式拟合曲线，得到轨迹线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615" y="7381875"/>
            <a:ext cx="5585460" cy="664210"/>
          </a:xfrm>
          <a:prstGeom prst="rect">
            <a:avLst/>
          </a:prstGeom>
          <a:noFill/>
          <a:ln w="25400"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通过平行算法将轨迹线按设定距离进行平行处理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2" name="直接箭头连接符 21"/>
          <p:cNvCxnSpPr>
            <a:stCxn id="4" idx="2"/>
            <a:endCxn id="7" idx="0"/>
          </p:cNvCxnSpPr>
          <p:nvPr/>
        </p:nvCxnSpPr>
        <p:spPr>
          <a:xfrm>
            <a:off x="3395980" y="1384300"/>
            <a:ext cx="0" cy="47942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7" idx="2"/>
            <a:endCxn id="8" idx="0"/>
          </p:cNvCxnSpPr>
          <p:nvPr/>
        </p:nvCxnSpPr>
        <p:spPr>
          <a:xfrm flipH="1">
            <a:off x="3395345" y="2527935"/>
            <a:ext cx="635" cy="46736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8" idx="2"/>
            <a:endCxn id="9" idx="0"/>
          </p:cNvCxnSpPr>
          <p:nvPr/>
        </p:nvCxnSpPr>
        <p:spPr>
          <a:xfrm>
            <a:off x="3395345" y="3659505"/>
            <a:ext cx="0" cy="46736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10" idx="0"/>
          </p:cNvCxnSpPr>
          <p:nvPr/>
        </p:nvCxnSpPr>
        <p:spPr>
          <a:xfrm>
            <a:off x="3395345" y="4791075"/>
            <a:ext cx="0" cy="39751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  <a:endCxn id="12" idx="0"/>
          </p:cNvCxnSpPr>
          <p:nvPr/>
        </p:nvCxnSpPr>
        <p:spPr>
          <a:xfrm>
            <a:off x="3395345" y="5852795"/>
            <a:ext cx="635" cy="42164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  <a:endCxn id="13" idx="0"/>
          </p:cNvCxnSpPr>
          <p:nvPr/>
        </p:nvCxnSpPr>
        <p:spPr>
          <a:xfrm flipH="1">
            <a:off x="3395345" y="6938645"/>
            <a:ext cx="635" cy="44323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2"/>
            <a:endCxn id="11" idx="0"/>
          </p:cNvCxnSpPr>
          <p:nvPr/>
        </p:nvCxnSpPr>
        <p:spPr>
          <a:xfrm>
            <a:off x="3395345" y="8046085"/>
            <a:ext cx="0" cy="41973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宽屏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DejaVu Sans</vt:lpstr>
      <vt:lpstr>Arial Black</vt:lpstr>
      <vt:lpstr>Droid Sans Fallback</vt:lpstr>
      <vt:lpstr>微软雅黑</vt:lpstr>
      <vt:lpstr>宋体</vt:lpstr>
      <vt:lpstr>Arial Unicode MS</vt:lpstr>
      <vt:lpstr>OpenSymbol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rxl</cp:lastModifiedBy>
  <cp:revision>21</cp:revision>
  <dcterms:created xsi:type="dcterms:W3CDTF">2023-03-16T08:45:14Z</dcterms:created>
  <dcterms:modified xsi:type="dcterms:W3CDTF">2023-03-16T08:45:14Z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