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53" r:id="rId2"/>
    <p:sldId id="352" r:id="rId3"/>
    <p:sldId id="354" r:id="rId4"/>
    <p:sldId id="355" r:id="rId5"/>
    <p:sldId id="356" r:id="rId6"/>
    <p:sldId id="357" r:id="rId7"/>
    <p:sldId id="358" r:id="rId8"/>
    <p:sldId id="351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CDA"/>
    <a:srgbClr val="449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>
      <p:cViewPr>
        <p:scale>
          <a:sx n="154" d="100"/>
          <a:sy n="154" d="100"/>
        </p:scale>
        <p:origin x="108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DD754-F49E-4351-AAFE-19D83F43501C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6036-E835-44CB-A25A-34C755DFD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5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DC11D-C56D-43F7-9324-A802D50A1050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714494"/>
            <a:ext cx="9144000" cy="1714512"/>
          </a:xfrm>
          <a:prstGeom prst="rect">
            <a:avLst/>
          </a:prstGeom>
          <a:solidFill>
            <a:srgbClr val="248CDA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晋升述职报告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P22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程序 苏志斌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970000" y="2714626"/>
            <a:ext cx="320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>
            <a:off x="2" y="1942895"/>
            <a:ext cx="1460460" cy="7525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0" y="2477549"/>
            <a:ext cx="1460464" cy="5601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0" y="2943180"/>
            <a:ext cx="1460464" cy="5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1" y="1000114"/>
            <a:ext cx="1460462" cy="135384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" y="1801859"/>
            <a:ext cx="1460460" cy="107818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0" y="2598224"/>
            <a:ext cx="1460464" cy="8025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0" y="3411436"/>
            <a:ext cx="1460464" cy="80474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2" y="3939063"/>
            <a:ext cx="1460460" cy="1078181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57224" y="364795"/>
            <a:ext cx="7429552" cy="492443"/>
            <a:chOff x="857224" y="142876"/>
            <a:chExt cx="7429552" cy="492443"/>
          </a:xfrm>
        </p:grpSpPr>
        <p:sp>
          <p:nvSpPr>
            <p:cNvPr id="20" name="Rectangle 19"/>
            <p:cNvSpPr/>
            <p:nvPr/>
          </p:nvSpPr>
          <p:spPr>
            <a:xfrm>
              <a:off x="857224" y="142876"/>
              <a:ext cx="742955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600" dirty="0" smtClean="0">
                  <a:solidFill>
                    <a:schemeClr val="bg1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目录</a:t>
              </a:r>
              <a:endParaRPr lang="id-ID" sz="2600" dirty="0">
                <a:solidFill>
                  <a:schemeClr val="bg1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>
              <a:off x="3000498" y="385629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5858018" y="385629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47"/>
          <p:cNvGrpSpPr/>
          <p:nvPr/>
        </p:nvGrpSpPr>
        <p:grpSpPr>
          <a:xfrm>
            <a:off x="1461290" y="1824496"/>
            <a:ext cx="2396330" cy="529963"/>
            <a:chOff x="1461290" y="1824496"/>
            <a:chExt cx="2396330" cy="529963"/>
          </a:xfrm>
        </p:grpSpPr>
        <p:sp>
          <p:nvSpPr>
            <p:cNvPr id="9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57356" y="1857370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01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42" name="Group 46"/>
          <p:cNvGrpSpPr/>
          <p:nvPr/>
        </p:nvGrpSpPr>
        <p:grpSpPr>
          <a:xfrm>
            <a:off x="1461290" y="2344453"/>
            <a:ext cx="2824958" cy="529963"/>
            <a:chOff x="1461290" y="2344453"/>
            <a:chExt cx="2824958" cy="529963"/>
          </a:xfrm>
        </p:grpSpPr>
        <p:sp>
          <p:nvSpPr>
            <p:cNvPr id="11" name="Rectangle 10"/>
            <p:cNvSpPr/>
            <p:nvPr/>
          </p:nvSpPr>
          <p:spPr>
            <a:xfrm>
              <a:off x="1461290" y="2344453"/>
              <a:ext cx="2824958" cy="5299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85984" y="2357436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02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461290" y="2873239"/>
            <a:ext cx="3325024" cy="529963"/>
            <a:chOff x="1461290" y="2873239"/>
            <a:chExt cx="3325024" cy="529963"/>
          </a:xfrm>
        </p:grpSpPr>
        <p:sp>
          <p:nvSpPr>
            <p:cNvPr id="13" name="Rectangle 12"/>
            <p:cNvSpPr/>
            <p:nvPr/>
          </p:nvSpPr>
          <p:spPr>
            <a:xfrm>
              <a:off x="1461290" y="2873239"/>
              <a:ext cx="3325024" cy="5299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807732" y="2910954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48" name="Group 44"/>
          <p:cNvGrpSpPr/>
          <p:nvPr/>
        </p:nvGrpSpPr>
        <p:grpSpPr>
          <a:xfrm>
            <a:off x="1461290" y="3403040"/>
            <a:ext cx="3753652" cy="529963"/>
            <a:chOff x="1461290" y="3403040"/>
            <a:chExt cx="3753652" cy="529963"/>
          </a:xfrm>
        </p:grpSpPr>
        <p:sp>
          <p:nvSpPr>
            <p:cNvPr id="15" name="Rectangle 14"/>
            <p:cNvSpPr/>
            <p:nvPr/>
          </p:nvSpPr>
          <p:spPr>
            <a:xfrm>
              <a:off x="1461290" y="3403040"/>
              <a:ext cx="3753652" cy="5299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14678" y="3429006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52" name="Group 43"/>
          <p:cNvGrpSpPr/>
          <p:nvPr/>
        </p:nvGrpSpPr>
        <p:grpSpPr>
          <a:xfrm>
            <a:off x="1461291" y="3930662"/>
            <a:ext cx="4253717" cy="529963"/>
            <a:chOff x="1461291" y="3930662"/>
            <a:chExt cx="4253717" cy="529963"/>
          </a:xfrm>
        </p:grpSpPr>
        <p:sp>
          <p:nvSpPr>
            <p:cNvPr id="17" name="Rectangle 16"/>
            <p:cNvSpPr/>
            <p:nvPr/>
          </p:nvSpPr>
          <p:spPr>
            <a:xfrm>
              <a:off x="1461291" y="3930662"/>
              <a:ext cx="4253717" cy="5299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619390" y="3958918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05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54" name="Rectangle 33"/>
          <p:cNvSpPr/>
          <p:nvPr/>
        </p:nvSpPr>
        <p:spPr>
          <a:xfrm>
            <a:off x="5429256" y="3429006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55" name="Rectangle 33"/>
          <p:cNvSpPr/>
          <p:nvPr/>
        </p:nvSpPr>
        <p:spPr>
          <a:xfrm>
            <a:off x="5000628" y="2928940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56" name="Rectangle 33"/>
          <p:cNvSpPr/>
          <p:nvPr/>
        </p:nvSpPr>
        <p:spPr>
          <a:xfrm>
            <a:off x="4429124" y="2357436"/>
            <a:ext cx="371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个人晋升优势总结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（需案例支持）</a:t>
            </a:r>
            <a:endParaRPr lang="ms-MY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57" name="Rectangle 33"/>
          <p:cNvSpPr/>
          <p:nvPr/>
        </p:nvSpPr>
        <p:spPr>
          <a:xfrm>
            <a:off x="4000496" y="1857370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个人简介及工作发展回顾</a:t>
            </a:r>
            <a:endParaRPr lang="ms-MY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sp>
        <p:nvSpPr>
          <p:cNvPr id="40" name="Rectangle 33"/>
          <p:cNvSpPr/>
          <p:nvPr/>
        </p:nvSpPr>
        <p:spPr>
          <a:xfrm>
            <a:off x="5786446" y="4000510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Q&amp;A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环节</a:t>
            </a:r>
            <a:endParaRPr lang="ms-MY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7"/>
          <p:cNvGrpSpPr/>
          <p:nvPr/>
        </p:nvGrpSpPr>
        <p:grpSpPr>
          <a:xfrm>
            <a:off x="1923345" y="239789"/>
            <a:ext cx="4706768" cy="549435"/>
            <a:chOff x="1457138" y="1824496"/>
            <a:chExt cx="2400482" cy="529963"/>
          </a:xfrm>
        </p:grpSpPr>
        <p:sp>
          <p:nvSpPr>
            <p:cNvPr id="9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57138" y="1853322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01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57" name="Rectangle 33"/>
          <p:cNvSpPr/>
          <p:nvPr/>
        </p:nvSpPr>
        <p:spPr>
          <a:xfrm>
            <a:off x="2987824" y="339502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个人简介及工作发展回顾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13" name="组合 3"/>
          <p:cNvGrpSpPr>
            <a:grpSpLocks/>
          </p:cNvGrpSpPr>
          <p:nvPr/>
        </p:nvGrpSpPr>
        <p:grpSpPr bwMode="auto">
          <a:xfrm>
            <a:off x="6574631" y="2043524"/>
            <a:ext cx="1258491" cy="1031081"/>
            <a:chOff x="7737176" y="3044094"/>
            <a:chExt cx="1677511" cy="1374579"/>
          </a:xfrm>
        </p:grpSpPr>
        <p:grpSp>
          <p:nvGrpSpPr>
            <p:cNvPr id="14" name="组合 4"/>
            <p:cNvGrpSpPr>
              <a:grpSpLocks/>
            </p:cNvGrpSpPr>
            <p:nvPr/>
          </p:nvGrpSpPr>
          <p:grpSpPr bwMode="auto">
            <a:xfrm>
              <a:off x="7737176" y="3044094"/>
              <a:ext cx="1677511" cy="1374579"/>
              <a:chOff x="7647017" y="2699415"/>
              <a:chExt cx="2617944" cy="2145185"/>
            </a:xfrm>
          </p:grpSpPr>
          <p:sp>
            <p:nvSpPr>
              <p:cNvPr id="16" name="Oval 8"/>
              <p:cNvSpPr>
                <a:spLocks noChangeArrowheads="1"/>
              </p:cNvSpPr>
              <p:nvPr/>
            </p:nvSpPr>
            <p:spPr bwMode="auto">
              <a:xfrm flipV="1">
                <a:off x="7647017" y="4398719"/>
                <a:ext cx="2617944" cy="445881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 kern="0" dirty="0">
                  <a:solidFill>
                    <a:sysClr val="windowText" lastClr="000000"/>
                  </a:solidFill>
                  <a:latin typeface="Arial" charset="0"/>
                  <a:ea typeface="微软雅黑" pitchFamily="34" charset="-122"/>
                </a:endParaRPr>
              </a:p>
            </p:txBody>
          </p:sp>
          <p:sp>
            <p:nvSpPr>
              <p:cNvPr id="17" name="Oval 19"/>
              <p:cNvSpPr>
                <a:spLocks noChangeArrowheads="1"/>
              </p:cNvSpPr>
              <p:nvPr/>
            </p:nvSpPr>
            <p:spPr bwMode="auto">
              <a:xfrm>
                <a:off x="8011103" y="2699415"/>
                <a:ext cx="1931879" cy="1932153"/>
              </a:xfrm>
              <a:prstGeom prst="ellipse">
                <a:avLst/>
              </a:prstGeom>
              <a:gradFill rotWithShape="1">
                <a:gsLst>
                  <a:gs pos="0">
                    <a:srgbClr val="2676FF"/>
                  </a:gs>
                  <a:gs pos="100000">
                    <a:srgbClr val="2676FF">
                      <a:lumMod val="7500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2676FF">
                    <a:lumMod val="75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 kern="0" dirty="0">
                  <a:solidFill>
                    <a:sysClr val="windowText" lastClr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3" name="未知"/>
              <p:cNvSpPr>
                <a:spLocks/>
              </p:cNvSpPr>
              <p:nvPr/>
            </p:nvSpPr>
            <p:spPr bwMode="auto">
              <a:xfrm>
                <a:off x="8234012" y="2744003"/>
                <a:ext cx="1488536" cy="725795"/>
              </a:xfrm>
              <a:custGeom>
                <a:avLst/>
                <a:gdLst>
                  <a:gd name="T0" fmla="*/ 729 w 1321"/>
                  <a:gd name="T1" fmla="*/ 203 h 712"/>
                  <a:gd name="T2" fmla="*/ 738 w 1321"/>
                  <a:gd name="T3" fmla="*/ 224 h 712"/>
                  <a:gd name="T4" fmla="*/ 740 w 1321"/>
                  <a:gd name="T5" fmla="*/ 244 h 712"/>
                  <a:gd name="T6" fmla="*/ 737 w 1321"/>
                  <a:gd name="T7" fmla="*/ 262 h 712"/>
                  <a:gd name="T8" fmla="*/ 727 w 1321"/>
                  <a:gd name="T9" fmla="*/ 279 h 712"/>
                  <a:gd name="T10" fmla="*/ 713 w 1321"/>
                  <a:gd name="T11" fmla="*/ 294 h 712"/>
                  <a:gd name="T12" fmla="*/ 694 w 1321"/>
                  <a:gd name="T13" fmla="*/ 306 h 712"/>
                  <a:gd name="T14" fmla="*/ 670 w 1321"/>
                  <a:gd name="T15" fmla="*/ 318 h 712"/>
                  <a:gd name="T16" fmla="*/ 643 w 1321"/>
                  <a:gd name="T17" fmla="*/ 329 h 712"/>
                  <a:gd name="T18" fmla="*/ 612 w 1321"/>
                  <a:gd name="T19" fmla="*/ 338 h 712"/>
                  <a:gd name="T20" fmla="*/ 578 w 1321"/>
                  <a:gd name="T21" fmla="*/ 346 h 712"/>
                  <a:gd name="T22" fmla="*/ 542 w 1321"/>
                  <a:gd name="T23" fmla="*/ 352 h 712"/>
                  <a:gd name="T24" fmla="*/ 502 w 1321"/>
                  <a:gd name="T25" fmla="*/ 357 h 712"/>
                  <a:gd name="T26" fmla="*/ 462 w 1321"/>
                  <a:gd name="T27" fmla="*/ 360 h 712"/>
                  <a:gd name="T28" fmla="*/ 445 w 1321"/>
                  <a:gd name="T29" fmla="*/ 361 h 712"/>
                  <a:gd name="T30" fmla="*/ 267 w 1321"/>
                  <a:gd name="T31" fmla="*/ 361 h 712"/>
                  <a:gd name="T32" fmla="*/ 264 w 1321"/>
                  <a:gd name="T33" fmla="*/ 361 h 712"/>
                  <a:gd name="T34" fmla="*/ 229 w 1321"/>
                  <a:gd name="T35" fmla="*/ 359 h 712"/>
                  <a:gd name="T36" fmla="*/ 195 w 1321"/>
                  <a:gd name="T37" fmla="*/ 357 h 712"/>
                  <a:gd name="T38" fmla="*/ 162 w 1321"/>
                  <a:gd name="T39" fmla="*/ 353 h 712"/>
                  <a:gd name="T40" fmla="*/ 132 w 1321"/>
                  <a:gd name="T41" fmla="*/ 349 h 712"/>
                  <a:gd name="T42" fmla="*/ 104 w 1321"/>
                  <a:gd name="T43" fmla="*/ 343 h 712"/>
                  <a:gd name="T44" fmla="*/ 79 w 1321"/>
                  <a:gd name="T45" fmla="*/ 336 h 712"/>
                  <a:gd name="T46" fmla="*/ 57 w 1321"/>
                  <a:gd name="T47" fmla="*/ 329 h 712"/>
                  <a:gd name="T48" fmla="*/ 38 w 1321"/>
                  <a:gd name="T49" fmla="*/ 319 h 712"/>
                  <a:gd name="T50" fmla="*/ 22 w 1321"/>
                  <a:gd name="T51" fmla="*/ 308 h 712"/>
                  <a:gd name="T52" fmla="*/ 10 w 1321"/>
                  <a:gd name="T53" fmla="*/ 296 h 712"/>
                  <a:gd name="T54" fmla="*/ 3 w 1321"/>
                  <a:gd name="T55" fmla="*/ 281 h 712"/>
                  <a:gd name="T56" fmla="*/ 0 w 1321"/>
                  <a:gd name="T57" fmla="*/ 266 h 712"/>
                  <a:gd name="T58" fmla="*/ 0 w 1321"/>
                  <a:gd name="T59" fmla="*/ 264 h 712"/>
                  <a:gd name="T60" fmla="*/ 2 w 1321"/>
                  <a:gd name="T61" fmla="*/ 247 h 712"/>
                  <a:gd name="T62" fmla="*/ 9 w 1321"/>
                  <a:gd name="T63" fmla="*/ 226 h 712"/>
                  <a:gd name="T64" fmla="*/ 29 w 1321"/>
                  <a:gd name="T65" fmla="*/ 188 h 712"/>
                  <a:gd name="T66" fmla="*/ 53 w 1321"/>
                  <a:gd name="T67" fmla="*/ 152 h 712"/>
                  <a:gd name="T68" fmla="*/ 82 w 1321"/>
                  <a:gd name="T69" fmla="*/ 119 h 712"/>
                  <a:gd name="T70" fmla="*/ 114 w 1321"/>
                  <a:gd name="T71" fmla="*/ 89 h 712"/>
                  <a:gd name="T72" fmla="*/ 151 w 1321"/>
                  <a:gd name="T73" fmla="*/ 63 h 712"/>
                  <a:gd name="T74" fmla="*/ 191 w 1321"/>
                  <a:gd name="T75" fmla="*/ 42 h 712"/>
                  <a:gd name="T76" fmla="*/ 232 w 1321"/>
                  <a:gd name="T77" fmla="*/ 24 h 712"/>
                  <a:gd name="T78" fmla="*/ 278 w 1321"/>
                  <a:gd name="T79" fmla="*/ 11 h 712"/>
                  <a:gd name="T80" fmla="*/ 325 w 1321"/>
                  <a:gd name="T81" fmla="*/ 3 h 712"/>
                  <a:gd name="T82" fmla="*/ 374 w 1321"/>
                  <a:gd name="T83" fmla="*/ 0 h 712"/>
                  <a:gd name="T84" fmla="*/ 374 w 1321"/>
                  <a:gd name="T85" fmla="*/ 0 h 712"/>
                  <a:gd name="T86" fmla="*/ 425 w 1321"/>
                  <a:gd name="T87" fmla="*/ 3 h 712"/>
                  <a:gd name="T88" fmla="*/ 474 w 1321"/>
                  <a:gd name="T89" fmla="*/ 12 h 712"/>
                  <a:gd name="T90" fmla="*/ 522 w 1321"/>
                  <a:gd name="T91" fmla="*/ 27 h 712"/>
                  <a:gd name="T92" fmla="*/ 566 w 1321"/>
                  <a:gd name="T93" fmla="*/ 46 h 712"/>
                  <a:gd name="T94" fmla="*/ 606 w 1321"/>
                  <a:gd name="T95" fmla="*/ 69 h 712"/>
                  <a:gd name="T96" fmla="*/ 644 w 1321"/>
                  <a:gd name="T97" fmla="*/ 98 h 712"/>
                  <a:gd name="T98" fmla="*/ 677 w 1321"/>
                  <a:gd name="T99" fmla="*/ 130 h 712"/>
                  <a:gd name="T100" fmla="*/ 705 w 1321"/>
                  <a:gd name="T101" fmla="*/ 165 h 712"/>
                  <a:gd name="T102" fmla="*/ 729 w 1321"/>
                  <a:gd name="T103" fmla="*/ 203 h 712"/>
                  <a:gd name="T104" fmla="*/ 729 w 1321"/>
                  <a:gd name="T105" fmla="*/ 20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350" kern="0" dirty="0">
                  <a:solidFill>
                    <a:sysClr val="windowText" lastClr="000000"/>
                  </a:solidFill>
                  <a:latin typeface="Arial" charset="0"/>
                  <a:ea typeface="微软雅黑" pitchFamily="34" charset="-122"/>
                </a:endParaRPr>
              </a:p>
            </p:txBody>
          </p:sp>
        </p:grpSp>
        <p:sp>
          <p:nvSpPr>
            <p:cNvPr id="15" name="TextBox 5"/>
            <p:cNvSpPr txBox="1"/>
            <p:nvPr/>
          </p:nvSpPr>
          <p:spPr>
            <a:xfrm>
              <a:off x="8002377" y="3342501"/>
              <a:ext cx="1081614" cy="6770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700" i="1" kern="0" dirty="0" smtClean="0">
                  <a:solidFill>
                    <a:sysClr val="window" lastClr="FFFFFF"/>
                  </a:solidFill>
                  <a:latin typeface="Impact" pitchFamily="34" charset="0"/>
                  <a:ea typeface="微软雅黑" pitchFamily="34" charset="-122"/>
                </a:rPr>
                <a:t>2017</a:t>
              </a:r>
              <a:endParaRPr lang="zh-CN" altLang="en-US" sz="2700" i="1" kern="0" dirty="0">
                <a:solidFill>
                  <a:sysClr val="window" lastClr="FFFFFF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</p:grpSp>
      <p:grpSp>
        <p:nvGrpSpPr>
          <p:cNvPr id="24" name="组合 9"/>
          <p:cNvGrpSpPr>
            <a:grpSpLocks/>
          </p:cNvGrpSpPr>
          <p:nvPr/>
        </p:nvGrpSpPr>
        <p:grpSpPr bwMode="auto">
          <a:xfrm>
            <a:off x="1310878" y="2184017"/>
            <a:ext cx="5156597" cy="832247"/>
            <a:chOff x="223645" y="2948781"/>
            <a:chExt cx="6876256" cy="1110479"/>
          </a:xfrm>
        </p:grpSpPr>
        <p:sp>
          <p:nvSpPr>
            <p:cNvPr id="25" name="AutoShape 13"/>
            <p:cNvSpPr>
              <a:spLocks noChangeArrowheads="1"/>
            </p:cNvSpPr>
            <p:nvPr/>
          </p:nvSpPr>
          <p:spPr bwMode="auto">
            <a:xfrm rot="10800000">
              <a:off x="223645" y="3905160"/>
              <a:ext cx="6304690" cy="154100"/>
            </a:xfrm>
            <a:custGeom>
              <a:avLst/>
              <a:gdLst>
                <a:gd name="T0" fmla="*/ 1580044630 w 21600"/>
                <a:gd name="T1" fmla="*/ 548896 h 21600"/>
                <a:gd name="T2" fmla="*/ 790022315 w 21600"/>
                <a:gd name="T3" fmla="*/ 1097792 h 21600"/>
                <a:gd name="T4" fmla="*/ 0 w 21600"/>
                <a:gd name="T5" fmla="*/ 548896 h 21600"/>
                <a:gd name="T6" fmla="*/ 79002231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00 w 21600"/>
                <a:gd name="T13" fmla="*/ 1800 h 21600"/>
                <a:gd name="T14" fmla="*/ 19800 w 21600"/>
                <a:gd name="T15" fmla="*/ 198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350" kern="0" dirty="0">
                <a:solidFill>
                  <a:sysClr val="windowText" lastClr="000000"/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26" name="AutoShape 7"/>
            <p:cNvSpPr>
              <a:spLocks noChangeArrowheads="1"/>
            </p:cNvSpPr>
            <p:nvPr/>
          </p:nvSpPr>
          <p:spPr bwMode="auto">
            <a:xfrm>
              <a:off x="223645" y="2964668"/>
              <a:ext cx="6684147" cy="915073"/>
            </a:xfrm>
            <a:prstGeom prst="homePlate">
              <a:avLst>
                <a:gd name="adj" fmla="val 40030"/>
              </a:avLst>
            </a:prstGeom>
            <a:gradFill rotWithShape="1">
              <a:gsLst>
                <a:gs pos="0">
                  <a:srgbClr val="B2B2B2">
                    <a:gamma/>
                    <a:tint val="5882"/>
                    <a:invGamma/>
                  </a:srgbClr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rgbClr val="EAEAEA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267891" indent="-267891">
                <a:lnSpc>
                  <a:spcPct val="120000"/>
                </a:lnSpc>
                <a:defRPr/>
              </a:pPr>
              <a:endParaRPr lang="zh-CN" altLang="en-US" sz="900" kern="0" dirty="0">
                <a:solidFill>
                  <a:srgbClr val="646464"/>
                </a:solidFill>
                <a:ea typeface="微软雅黑" pitchFamily="34" charset="-122"/>
              </a:endParaRPr>
            </a:p>
          </p:txBody>
        </p:sp>
        <p:grpSp>
          <p:nvGrpSpPr>
            <p:cNvPr id="27" name="组合 12"/>
            <p:cNvGrpSpPr>
              <a:grpSpLocks/>
            </p:cNvGrpSpPr>
            <p:nvPr/>
          </p:nvGrpSpPr>
          <p:grpSpPr bwMode="auto">
            <a:xfrm>
              <a:off x="5144029" y="2955131"/>
              <a:ext cx="567329" cy="1096254"/>
              <a:chOff x="5076056" y="1772359"/>
              <a:chExt cx="654050" cy="1096254"/>
            </a:xfrm>
          </p:grpSpPr>
          <p:sp>
            <p:nvSpPr>
              <p:cNvPr id="46" name="AutoShape 8"/>
              <p:cNvSpPr>
                <a:spLocks noChangeArrowheads="1"/>
              </p:cNvSpPr>
              <p:nvPr/>
            </p:nvSpPr>
            <p:spPr bwMode="auto">
              <a:xfrm>
                <a:off x="5075878" y="1772364"/>
                <a:ext cx="653445" cy="934138"/>
              </a:xfrm>
              <a:prstGeom prst="chevron">
                <a:avLst>
                  <a:gd name="adj" fmla="val 55472"/>
                </a:avLst>
              </a:prstGeom>
              <a:gradFill rotWithShape="1">
                <a:gsLst>
                  <a:gs pos="0">
                    <a:srgbClr val="2676FF"/>
                  </a:gs>
                  <a:gs pos="50000">
                    <a:srgbClr val="2676FF">
                      <a:lumMod val="75000"/>
                    </a:srgbClr>
                  </a:gs>
                  <a:gs pos="100000">
                    <a:srgbClr val="2676FF"/>
                  </a:gs>
                </a:gsLst>
                <a:lin ang="18900000" scaled="1"/>
              </a:gradFill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 kern="0" dirty="0">
                  <a:solidFill>
                    <a:sysClr val="windowText" lastClr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7" name="AutoShape 14"/>
              <p:cNvSpPr>
                <a:spLocks noChangeArrowheads="1"/>
              </p:cNvSpPr>
              <p:nvPr/>
            </p:nvSpPr>
            <p:spPr bwMode="auto">
              <a:xfrm>
                <a:off x="5081370" y="2714445"/>
                <a:ext cx="287368" cy="154101"/>
              </a:xfrm>
              <a:custGeom>
                <a:avLst/>
                <a:gdLst>
                  <a:gd name="T0" fmla="*/ 3822367 w 21600"/>
                  <a:gd name="T1" fmla="*/ 548896 h 21600"/>
                  <a:gd name="T2" fmla="*/ 1911183 w 21600"/>
                  <a:gd name="T3" fmla="*/ 1097792 h 21600"/>
                  <a:gd name="T4" fmla="*/ 0 w 21600"/>
                  <a:gd name="T5" fmla="*/ 548896 h 21600"/>
                  <a:gd name="T6" fmla="*/ 1911183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800 w 21600"/>
                  <a:gd name="T13" fmla="*/ 1800 h 21600"/>
                  <a:gd name="T14" fmla="*/ 19800 w 21600"/>
                  <a:gd name="T15" fmla="*/ 198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676FF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solidFill>
                  <a:sysClr val="window" lastClr="FFFFFF"/>
                </a:solidFill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 kern="0" dirty="0">
                  <a:solidFill>
                    <a:sysClr val="windowText" lastClr="000000"/>
                  </a:solidFill>
                  <a:latin typeface="Arial" charset="0"/>
                  <a:ea typeface="微软雅黑" pitchFamily="34" charset="-122"/>
                </a:endParaRPr>
              </a:p>
            </p:txBody>
          </p:sp>
        </p:grpSp>
        <p:grpSp>
          <p:nvGrpSpPr>
            <p:cNvPr id="28" name="组合 13"/>
            <p:cNvGrpSpPr>
              <a:grpSpLocks/>
            </p:cNvGrpSpPr>
            <p:nvPr/>
          </p:nvGrpSpPr>
          <p:grpSpPr bwMode="auto">
            <a:xfrm>
              <a:off x="3755485" y="2955131"/>
              <a:ext cx="567329" cy="1096254"/>
              <a:chOff x="3752849" y="1772359"/>
              <a:chExt cx="654050" cy="1096254"/>
            </a:xfrm>
          </p:grpSpPr>
          <p:sp>
            <p:nvSpPr>
              <p:cNvPr id="44" name="AutoShape 8"/>
              <p:cNvSpPr>
                <a:spLocks noChangeArrowheads="1"/>
              </p:cNvSpPr>
              <p:nvPr/>
            </p:nvSpPr>
            <p:spPr bwMode="auto">
              <a:xfrm>
                <a:off x="3753720" y="1772364"/>
                <a:ext cx="653445" cy="934138"/>
              </a:xfrm>
              <a:prstGeom prst="chevron">
                <a:avLst>
                  <a:gd name="adj" fmla="val 55472"/>
                </a:avLst>
              </a:prstGeom>
              <a:gradFill rotWithShape="1">
                <a:gsLst>
                  <a:gs pos="0">
                    <a:srgbClr val="2676FF"/>
                  </a:gs>
                  <a:gs pos="50000">
                    <a:srgbClr val="2676FF">
                      <a:lumMod val="75000"/>
                    </a:srgbClr>
                  </a:gs>
                  <a:gs pos="100000">
                    <a:srgbClr val="2676FF"/>
                  </a:gs>
                </a:gsLst>
                <a:lin ang="18900000" scaled="1"/>
              </a:gradFill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 kern="0" dirty="0">
                  <a:solidFill>
                    <a:sysClr val="windowText" lastClr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5" name="AutoShape 14"/>
              <p:cNvSpPr>
                <a:spLocks noChangeArrowheads="1"/>
              </p:cNvSpPr>
              <p:nvPr/>
            </p:nvSpPr>
            <p:spPr bwMode="auto">
              <a:xfrm>
                <a:off x="3759211" y="2714445"/>
                <a:ext cx="287368" cy="154101"/>
              </a:xfrm>
              <a:custGeom>
                <a:avLst/>
                <a:gdLst>
                  <a:gd name="T0" fmla="*/ 3822367 w 21600"/>
                  <a:gd name="T1" fmla="*/ 548896 h 21600"/>
                  <a:gd name="T2" fmla="*/ 1911183 w 21600"/>
                  <a:gd name="T3" fmla="*/ 1097792 h 21600"/>
                  <a:gd name="T4" fmla="*/ 0 w 21600"/>
                  <a:gd name="T5" fmla="*/ 548896 h 21600"/>
                  <a:gd name="T6" fmla="*/ 1911183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800 w 21600"/>
                  <a:gd name="T13" fmla="*/ 1800 h 21600"/>
                  <a:gd name="T14" fmla="*/ 19800 w 21600"/>
                  <a:gd name="T15" fmla="*/ 198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676FF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solidFill>
                  <a:sysClr val="window" lastClr="FFFFFF"/>
                </a:solidFill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 kern="0" dirty="0">
                  <a:solidFill>
                    <a:sysClr val="windowText" lastClr="000000"/>
                  </a:solidFill>
                  <a:latin typeface="Arial" charset="0"/>
                  <a:ea typeface="微软雅黑" pitchFamily="34" charset="-122"/>
                </a:endParaRPr>
              </a:p>
            </p:txBody>
          </p:sp>
        </p:grpSp>
        <p:grpSp>
          <p:nvGrpSpPr>
            <p:cNvPr id="29" name="组合 14"/>
            <p:cNvGrpSpPr>
              <a:grpSpLocks/>
            </p:cNvGrpSpPr>
            <p:nvPr/>
          </p:nvGrpSpPr>
          <p:grpSpPr bwMode="auto">
            <a:xfrm>
              <a:off x="2366941" y="2955131"/>
              <a:ext cx="567329" cy="1093079"/>
              <a:chOff x="2555776" y="1772359"/>
              <a:chExt cx="654050" cy="1093079"/>
            </a:xfrm>
          </p:grpSpPr>
          <p:sp>
            <p:nvSpPr>
              <p:cNvPr id="42" name="AutoShape 8"/>
              <p:cNvSpPr>
                <a:spLocks noChangeArrowheads="1"/>
              </p:cNvSpPr>
              <p:nvPr/>
            </p:nvSpPr>
            <p:spPr bwMode="auto">
              <a:xfrm>
                <a:off x="2555864" y="1772364"/>
                <a:ext cx="653444" cy="934137"/>
              </a:xfrm>
              <a:prstGeom prst="chevron">
                <a:avLst>
                  <a:gd name="adj" fmla="val 55472"/>
                </a:avLst>
              </a:prstGeom>
              <a:gradFill rotWithShape="1">
                <a:gsLst>
                  <a:gs pos="0">
                    <a:srgbClr val="2676FF"/>
                  </a:gs>
                  <a:gs pos="50000">
                    <a:srgbClr val="2676FF">
                      <a:lumMod val="75000"/>
                    </a:srgbClr>
                  </a:gs>
                  <a:gs pos="100000">
                    <a:srgbClr val="2676FF"/>
                  </a:gs>
                </a:gsLst>
                <a:lin ang="18900000" scaled="1"/>
              </a:gradFill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 kern="0" dirty="0">
                  <a:solidFill>
                    <a:sysClr val="windowText" lastClr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3" name="AutoShape 14"/>
              <p:cNvSpPr>
                <a:spLocks noChangeArrowheads="1"/>
              </p:cNvSpPr>
              <p:nvPr/>
            </p:nvSpPr>
            <p:spPr bwMode="auto">
              <a:xfrm>
                <a:off x="2561354" y="2711267"/>
                <a:ext cx="287370" cy="154101"/>
              </a:xfrm>
              <a:custGeom>
                <a:avLst/>
                <a:gdLst>
                  <a:gd name="T0" fmla="*/ 3822367 w 21600"/>
                  <a:gd name="T1" fmla="*/ 548896 h 21600"/>
                  <a:gd name="T2" fmla="*/ 1911183 w 21600"/>
                  <a:gd name="T3" fmla="*/ 1097792 h 21600"/>
                  <a:gd name="T4" fmla="*/ 0 w 21600"/>
                  <a:gd name="T5" fmla="*/ 548896 h 21600"/>
                  <a:gd name="T6" fmla="*/ 1911183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800 w 21600"/>
                  <a:gd name="T13" fmla="*/ 1800 h 21600"/>
                  <a:gd name="T14" fmla="*/ 19800 w 21600"/>
                  <a:gd name="T15" fmla="*/ 198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676FF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solidFill>
                  <a:sysClr val="window" lastClr="FFFFFF"/>
                </a:solidFill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 kern="0" dirty="0">
                  <a:solidFill>
                    <a:sysClr val="windowText" lastClr="000000"/>
                  </a:solidFill>
                  <a:latin typeface="Arial" charset="0"/>
                  <a:ea typeface="微软雅黑" pitchFamily="34" charset="-122"/>
                </a:endParaRPr>
              </a:p>
            </p:txBody>
          </p:sp>
        </p:grpSp>
        <p:grpSp>
          <p:nvGrpSpPr>
            <p:cNvPr id="31" name="组合 15"/>
            <p:cNvGrpSpPr>
              <a:grpSpLocks/>
            </p:cNvGrpSpPr>
            <p:nvPr/>
          </p:nvGrpSpPr>
          <p:grpSpPr bwMode="auto">
            <a:xfrm>
              <a:off x="978397" y="2955131"/>
              <a:ext cx="567329" cy="1095429"/>
              <a:chOff x="1403648" y="1772359"/>
              <a:chExt cx="654050" cy="1095429"/>
            </a:xfrm>
          </p:grpSpPr>
          <p:sp>
            <p:nvSpPr>
              <p:cNvPr id="40" name="AutoShape 8"/>
              <p:cNvSpPr>
                <a:spLocks noChangeArrowheads="1"/>
              </p:cNvSpPr>
              <p:nvPr/>
            </p:nvSpPr>
            <p:spPr bwMode="auto">
              <a:xfrm>
                <a:off x="1402953" y="1772364"/>
                <a:ext cx="655274" cy="935725"/>
              </a:xfrm>
              <a:prstGeom prst="chevron">
                <a:avLst>
                  <a:gd name="adj" fmla="val 55472"/>
                </a:avLst>
              </a:prstGeom>
              <a:gradFill rotWithShape="1">
                <a:gsLst>
                  <a:gs pos="0">
                    <a:srgbClr val="2676FF"/>
                  </a:gs>
                  <a:gs pos="50000">
                    <a:srgbClr val="2676FF">
                      <a:lumMod val="75000"/>
                    </a:srgbClr>
                  </a:gs>
                  <a:gs pos="100000">
                    <a:srgbClr val="2676FF"/>
                  </a:gs>
                </a:gsLst>
                <a:lin ang="18900000" scaled="1"/>
              </a:gradFill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 kern="0" dirty="0">
                  <a:solidFill>
                    <a:sysClr val="windowText" lastClr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1" name="AutoShape 14"/>
              <p:cNvSpPr>
                <a:spLocks noChangeArrowheads="1"/>
              </p:cNvSpPr>
              <p:nvPr/>
            </p:nvSpPr>
            <p:spPr bwMode="auto">
              <a:xfrm>
                <a:off x="1408444" y="2714444"/>
                <a:ext cx="289199" cy="154101"/>
              </a:xfrm>
              <a:custGeom>
                <a:avLst/>
                <a:gdLst>
                  <a:gd name="T0" fmla="*/ 3822367 w 21600"/>
                  <a:gd name="T1" fmla="*/ 548896 h 21600"/>
                  <a:gd name="T2" fmla="*/ 1911183 w 21600"/>
                  <a:gd name="T3" fmla="*/ 1097792 h 21600"/>
                  <a:gd name="T4" fmla="*/ 0 w 21600"/>
                  <a:gd name="T5" fmla="*/ 548896 h 21600"/>
                  <a:gd name="T6" fmla="*/ 1911183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800 w 21600"/>
                  <a:gd name="T13" fmla="*/ 1800 h 21600"/>
                  <a:gd name="T14" fmla="*/ 19800 w 21600"/>
                  <a:gd name="T15" fmla="*/ 198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676FF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solidFill>
                  <a:sysClr val="window" lastClr="FFFFFF"/>
                </a:solidFill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 kern="0" dirty="0">
                  <a:solidFill>
                    <a:sysClr val="windowText" lastClr="000000"/>
                  </a:solidFill>
                  <a:latin typeface="Arial" charset="0"/>
                  <a:ea typeface="微软雅黑" pitchFamily="34" charset="-122"/>
                </a:endParaRPr>
              </a:p>
            </p:txBody>
          </p:sp>
        </p:grpSp>
        <p:grpSp>
          <p:nvGrpSpPr>
            <p:cNvPr id="32" name="组合 16"/>
            <p:cNvGrpSpPr>
              <a:grpSpLocks/>
            </p:cNvGrpSpPr>
            <p:nvPr/>
          </p:nvGrpSpPr>
          <p:grpSpPr bwMode="auto">
            <a:xfrm>
              <a:off x="6532572" y="2948781"/>
              <a:ext cx="567329" cy="1099429"/>
              <a:chOff x="8100392" y="1766009"/>
              <a:chExt cx="654050" cy="1099429"/>
            </a:xfrm>
          </p:grpSpPr>
          <p:sp>
            <p:nvSpPr>
              <p:cNvPr id="38" name="AutoShape 8"/>
              <p:cNvSpPr>
                <a:spLocks noChangeArrowheads="1"/>
              </p:cNvSpPr>
              <p:nvPr/>
            </p:nvSpPr>
            <p:spPr bwMode="auto">
              <a:xfrm>
                <a:off x="8100998" y="1766009"/>
                <a:ext cx="653444" cy="934137"/>
              </a:xfrm>
              <a:prstGeom prst="chevron">
                <a:avLst>
                  <a:gd name="adj" fmla="val 55472"/>
                </a:avLst>
              </a:prstGeom>
              <a:gradFill rotWithShape="1">
                <a:gsLst>
                  <a:gs pos="0">
                    <a:srgbClr val="2676FF"/>
                  </a:gs>
                  <a:gs pos="50000">
                    <a:srgbClr val="2676FF">
                      <a:lumMod val="75000"/>
                    </a:srgbClr>
                  </a:gs>
                  <a:gs pos="100000">
                    <a:srgbClr val="2676FF"/>
                  </a:gs>
                </a:gsLst>
                <a:lin ang="18900000" scaled="1"/>
              </a:gradFill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 kern="0" dirty="0">
                  <a:solidFill>
                    <a:sysClr val="windowText" lastClr="0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9" name="AutoShape 14"/>
              <p:cNvSpPr>
                <a:spLocks noChangeArrowheads="1"/>
              </p:cNvSpPr>
              <p:nvPr/>
            </p:nvSpPr>
            <p:spPr bwMode="auto">
              <a:xfrm>
                <a:off x="8106489" y="2711267"/>
                <a:ext cx="287370" cy="154101"/>
              </a:xfrm>
              <a:custGeom>
                <a:avLst/>
                <a:gdLst>
                  <a:gd name="T0" fmla="*/ 3822367 w 21600"/>
                  <a:gd name="T1" fmla="*/ 548896 h 21600"/>
                  <a:gd name="T2" fmla="*/ 1911183 w 21600"/>
                  <a:gd name="T3" fmla="*/ 1097792 h 21600"/>
                  <a:gd name="T4" fmla="*/ 0 w 21600"/>
                  <a:gd name="T5" fmla="*/ 548896 h 21600"/>
                  <a:gd name="T6" fmla="*/ 1911183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800 w 21600"/>
                  <a:gd name="T13" fmla="*/ 1800 h 21600"/>
                  <a:gd name="T14" fmla="*/ 19800 w 21600"/>
                  <a:gd name="T15" fmla="*/ 198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676FF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solidFill>
                  <a:sysClr val="window" lastClr="FFFFFF"/>
                </a:solidFill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 kern="0" dirty="0">
                  <a:solidFill>
                    <a:sysClr val="windowText" lastClr="000000"/>
                  </a:solidFill>
                  <a:latin typeface="Arial" charset="0"/>
                  <a:ea typeface="微软雅黑" pitchFamily="34" charset="-122"/>
                </a:endParaRPr>
              </a:p>
            </p:txBody>
          </p:sp>
        </p:grpSp>
        <p:sp>
          <p:nvSpPr>
            <p:cNvPr id="33" name="TextBox 17"/>
            <p:cNvSpPr txBox="1"/>
            <p:nvPr/>
          </p:nvSpPr>
          <p:spPr>
            <a:xfrm>
              <a:off x="241108" y="3237919"/>
              <a:ext cx="729344" cy="4004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i="1">
                  <a:solidFill>
                    <a:srgbClr val="646464"/>
                  </a:solidFill>
                </a:defRPr>
              </a:lvl1pPr>
            </a:lstStyle>
            <a:p>
              <a:pPr>
                <a:defRPr/>
              </a:pPr>
              <a:r>
                <a:rPr lang="en-US" altLang="zh-CN" sz="1350" kern="0" dirty="0" smtClean="0">
                  <a:latin typeface="Impact" pitchFamily="34" charset="0"/>
                  <a:ea typeface="微软雅黑" pitchFamily="34" charset="-122"/>
                </a:rPr>
                <a:t>2014 </a:t>
              </a:r>
              <a:endParaRPr lang="zh-CN" altLang="en-US" sz="1350" kern="0" dirty="0"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34" name="TextBox 18"/>
            <p:cNvSpPr txBox="1"/>
            <p:nvPr/>
          </p:nvSpPr>
          <p:spPr>
            <a:xfrm>
              <a:off x="1630333" y="3237919"/>
              <a:ext cx="733619" cy="4004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i="1">
                  <a:solidFill>
                    <a:srgbClr val="646464"/>
                  </a:solidFill>
                </a:defRPr>
              </a:lvl1pPr>
            </a:lstStyle>
            <a:p>
              <a:pPr>
                <a:defRPr/>
              </a:pPr>
              <a:r>
                <a:rPr lang="en-US" altLang="zh-CN" sz="1350" kern="0" dirty="0">
                  <a:latin typeface="Impact" pitchFamily="34" charset="0"/>
                  <a:ea typeface="微软雅黑" pitchFamily="34" charset="-122"/>
                </a:rPr>
                <a:t>2008</a:t>
              </a:r>
              <a:endParaRPr lang="zh-CN" altLang="en-US" sz="1350" kern="0" dirty="0"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35" name="TextBox 19"/>
            <p:cNvSpPr txBox="1"/>
            <p:nvPr/>
          </p:nvSpPr>
          <p:spPr>
            <a:xfrm>
              <a:off x="3017967" y="3237919"/>
              <a:ext cx="733619" cy="4004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 i="1" kern="0" dirty="0">
                  <a:solidFill>
                    <a:srgbClr val="646464"/>
                  </a:solidFill>
                  <a:latin typeface="Impact" pitchFamily="34" charset="0"/>
                  <a:ea typeface="微软雅黑" pitchFamily="34" charset="-122"/>
                </a:rPr>
                <a:t>2009</a:t>
              </a:r>
              <a:endParaRPr lang="zh-CN" altLang="en-US" sz="1350" i="1" kern="0" dirty="0">
                <a:solidFill>
                  <a:srgbClr val="646464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36" name="TextBox 20"/>
            <p:cNvSpPr txBox="1"/>
            <p:nvPr/>
          </p:nvSpPr>
          <p:spPr>
            <a:xfrm>
              <a:off x="4407190" y="3237919"/>
              <a:ext cx="697280" cy="4004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i="1">
                  <a:solidFill>
                    <a:srgbClr val="646464"/>
                  </a:solidFill>
                </a:defRPr>
              </a:lvl1pPr>
            </a:lstStyle>
            <a:p>
              <a:pPr>
                <a:defRPr/>
              </a:pPr>
              <a:r>
                <a:rPr lang="en-US" altLang="zh-CN" sz="1350" kern="0" dirty="0">
                  <a:latin typeface="Impact" pitchFamily="34" charset="0"/>
                  <a:ea typeface="微软雅黑" pitchFamily="34" charset="-122"/>
                </a:rPr>
                <a:t>2010</a:t>
              </a:r>
              <a:endParaRPr lang="zh-CN" altLang="en-US" sz="1350" kern="0" dirty="0"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37" name="TextBox 21"/>
            <p:cNvSpPr txBox="1"/>
            <p:nvPr/>
          </p:nvSpPr>
          <p:spPr>
            <a:xfrm>
              <a:off x="5794825" y="3237919"/>
              <a:ext cx="660942" cy="4004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i="1">
                  <a:solidFill>
                    <a:srgbClr val="646464"/>
                  </a:solidFill>
                </a:defRPr>
              </a:lvl1pPr>
            </a:lstStyle>
            <a:p>
              <a:pPr>
                <a:defRPr/>
              </a:pPr>
              <a:r>
                <a:rPr lang="en-US" altLang="zh-CN" sz="1350" kern="0" dirty="0">
                  <a:latin typeface="Impact" pitchFamily="34" charset="0"/>
                  <a:ea typeface="微软雅黑" pitchFamily="34" charset="-122"/>
                </a:rPr>
                <a:t>2011</a:t>
              </a:r>
              <a:endParaRPr lang="zh-CN" altLang="en-US" sz="1350" kern="0" dirty="0">
                <a:latin typeface="Impact" pitchFamily="34" charset="0"/>
                <a:ea typeface="微软雅黑" pitchFamily="34" charset="-122"/>
              </a:endParaRPr>
            </a:p>
          </p:txBody>
        </p:sp>
      </p:grpSp>
      <p:grpSp>
        <p:nvGrpSpPr>
          <p:cNvPr id="48" name="组合 32"/>
          <p:cNvGrpSpPr>
            <a:grpSpLocks/>
          </p:cNvGrpSpPr>
          <p:nvPr/>
        </p:nvGrpSpPr>
        <p:grpSpPr bwMode="auto">
          <a:xfrm>
            <a:off x="1521619" y="2766233"/>
            <a:ext cx="1444229" cy="1126636"/>
            <a:chOff x="941884" y="3983470"/>
            <a:chExt cx="1925931" cy="1502201"/>
          </a:xfrm>
        </p:grpSpPr>
        <p:cxnSp>
          <p:nvCxnSpPr>
            <p:cNvPr id="49" name="直接连接符 33"/>
            <p:cNvCxnSpPr>
              <a:cxnSpLocks noChangeShapeType="1"/>
            </p:cNvCxnSpPr>
            <p:nvPr/>
          </p:nvCxnSpPr>
          <p:spPr bwMode="auto">
            <a:xfrm>
              <a:off x="941884" y="3983470"/>
              <a:ext cx="0" cy="1358533"/>
            </a:xfrm>
            <a:prstGeom prst="line">
              <a:avLst/>
            </a:prstGeom>
            <a:noFill/>
            <a:ln w="9525" algn="ctr">
              <a:solidFill>
                <a:srgbClr val="888888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TextBox 34"/>
            <p:cNvSpPr txBox="1"/>
            <p:nvPr/>
          </p:nvSpPr>
          <p:spPr>
            <a:xfrm>
              <a:off x="941884" y="4393050"/>
              <a:ext cx="1925931" cy="10926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350" b="1" kern="0" dirty="0">
                  <a:solidFill>
                    <a:srgbClr val="646464"/>
                  </a:solidFill>
                  <a:latin typeface="Arial" charset="0"/>
                  <a:ea typeface="微软雅黑" pitchFamily="34" charset="-122"/>
                </a:rPr>
                <a:t>此处添加标题</a:t>
              </a:r>
              <a:endParaRPr lang="en-US" altLang="zh-CN" sz="1350" b="1" kern="0" dirty="0">
                <a:solidFill>
                  <a:srgbClr val="646464"/>
                </a:solidFill>
                <a:latin typeface="Arial" charset="0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900" kern="0" dirty="0">
                  <a:solidFill>
                    <a:srgbClr val="646464"/>
                  </a:solidFill>
                  <a:latin typeface="Arial" charset="0"/>
                  <a:ea typeface="微软雅黑" pitchFamily="34" charset="-122"/>
                </a:rPr>
                <a:t>点击此处添加段落文本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900" kern="0" dirty="0">
                  <a:solidFill>
                    <a:srgbClr val="646464"/>
                  </a:solidFill>
                  <a:latin typeface="Arial" charset="0"/>
                  <a:ea typeface="微软雅黑" pitchFamily="34" charset="-122"/>
                </a:rPr>
                <a:t>点击此处添加段落文本</a:t>
              </a:r>
            </a:p>
          </p:txBody>
        </p:sp>
      </p:grpSp>
      <p:grpSp>
        <p:nvGrpSpPr>
          <p:cNvPr id="51" name="组合 35"/>
          <p:cNvGrpSpPr>
            <a:grpSpLocks/>
          </p:cNvGrpSpPr>
          <p:nvPr/>
        </p:nvGrpSpPr>
        <p:grpSpPr bwMode="auto">
          <a:xfrm>
            <a:off x="2534841" y="1217230"/>
            <a:ext cx="1444228" cy="1126331"/>
            <a:chOff x="2293144" y="1916832"/>
            <a:chExt cx="1925931" cy="1502549"/>
          </a:xfrm>
        </p:grpSpPr>
        <p:cxnSp>
          <p:nvCxnSpPr>
            <p:cNvPr id="52" name="直接连接符 36"/>
            <p:cNvCxnSpPr>
              <a:cxnSpLocks noChangeShapeType="1"/>
            </p:cNvCxnSpPr>
            <p:nvPr/>
          </p:nvCxnSpPr>
          <p:spPr bwMode="auto">
            <a:xfrm>
              <a:off x="2293144" y="2060848"/>
              <a:ext cx="0" cy="1358533"/>
            </a:xfrm>
            <a:prstGeom prst="line">
              <a:avLst/>
            </a:prstGeom>
            <a:noFill/>
            <a:ln w="9525" algn="ctr">
              <a:solidFill>
                <a:srgbClr val="888888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Box 37"/>
            <p:cNvSpPr txBox="1"/>
            <p:nvPr/>
          </p:nvSpPr>
          <p:spPr>
            <a:xfrm>
              <a:off x="2293144" y="1916832"/>
              <a:ext cx="1925931" cy="109317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350" b="1" kern="0" dirty="0">
                  <a:solidFill>
                    <a:srgbClr val="646464"/>
                  </a:solidFill>
                  <a:latin typeface="Arial" charset="0"/>
                  <a:ea typeface="微软雅黑" pitchFamily="34" charset="-122"/>
                </a:rPr>
                <a:t>此处添加标题</a:t>
              </a:r>
              <a:endParaRPr lang="en-US" altLang="zh-CN" sz="1350" b="1" kern="0" dirty="0">
                <a:solidFill>
                  <a:srgbClr val="646464"/>
                </a:solidFill>
                <a:latin typeface="Arial" charset="0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900" kern="0" dirty="0">
                  <a:solidFill>
                    <a:srgbClr val="646464"/>
                  </a:solidFill>
                  <a:latin typeface="Arial" charset="0"/>
                  <a:ea typeface="微软雅黑" pitchFamily="34" charset="-122"/>
                </a:rPr>
                <a:t>点击此处添加段落文本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900" kern="0" dirty="0">
                  <a:solidFill>
                    <a:srgbClr val="646464"/>
                  </a:solidFill>
                  <a:latin typeface="Arial" charset="0"/>
                  <a:ea typeface="微软雅黑" pitchFamily="34" charset="-122"/>
                </a:rPr>
                <a:t>点击此处添加段落文本</a:t>
              </a:r>
            </a:p>
          </p:txBody>
        </p:sp>
      </p:grpSp>
      <p:grpSp>
        <p:nvGrpSpPr>
          <p:cNvPr id="54" name="组合 38"/>
          <p:cNvGrpSpPr>
            <a:grpSpLocks/>
          </p:cNvGrpSpPr>
          <p:nvPr/>
        </p:nvGrpSpPr>
        <p:grpSpPr bwMode="auto">
          <a:xfrm>
            <a:off x="3545681" y="2763850"/>
            <a:ext cx="1444229" cy="1129017"/>
            <a:chOff x="3641104" y="3980384"/>
            <a:chExt cx="1925931" cy="1505285"/>
          </a:xfrm>
        </p:grpSpPr>
        <p:cxnSp>
          <p:nvCxnSpPr>
            <p:cNvPr id="55" name="直接连接符 39"/>
            <p:cNvCxnSpPr>
              <a:cxnSpLocks noChangeShapeType="1"/>
            </p:cNvCxnSpPr>
            <p:nvPr/>
          </p:nvCxnSpPr>
          <p:spPr bwMode="auto">
            <a:xfrm>
              <a:off x="3648596" y="3980384"/>
              <a:ext cx="0" cy="1358533"/>
            </a:xfrm>
            <a:prstGeom prst="line">
              <a:avLst/>
            </a:prstGeom>
            <a:noFill/>
            <a:ln w="9525" algn="ctr">
              <a:solidFill>
                <a:srgbClr val="888888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TextBox 40"/>
            <p:cNvSpPr txBox="1"/>
            <p:nvPr/>
          </p:nvSpPr>
          <p:spPr>
            <a:xfrm>
              <a:off x="3641104" y="4393114"/>
              <a:ext cx="1925931" cy="10925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350" b="1" kern="0" dirty="0">
                  <a:solidFill>
                    <a:srgbClr val="646464"/>
                  </a:solidFill>
                  <a:latin typeface="Arial" charset="0"/>
                  <a:ea typeface="微软雅黑" pitchFamily="34" charset="-122"/>
                </a:rPr>
                <a:t>此处添加标题</a:t>
              </a:r>
              <a:endParaRPr lang="en-US" altLang="zh-CN" sz="1350" b="1" kern="0" dirty="0">
                <a:solidFill>
                  <a:srgbClr val="646464"/>
                </a:solidFill>
                <a:latin typeface="Arial" charset="0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900" kern="0" dirty="0">
                  <a:solidFill>
                    <a:srgbClr val="646464"/>
                  </a:solidFill>
                  <a:latin typeface="Arial" charset="0"/>
                  <a:ea typeface="微软雅黑" pitchFamily="34" charset="-122"/>
                </a:rPr>
                <a:t>点击此处添加段落文本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900" kern="0" dirty="0">
                  <a:solidFill>
                    <a:srgbClr val="646464"/>
                  </a:solidFill>
                  <a:latin typeface="Arial" charset="0"/>
                  <a:ea typeface="微软雅黑" pitchFamily="34" charset="-122"/>
                </a:rPr>
                <a:t>点击此处添加段落文本</a:t>
              </a:r>
            </a:p>
          </p:txBody>
        </p:sp>
      </p:grpSp>
      <p:grpSp>
        <p:nvGrpSpPr>
          <p:cNvPr id="59" name="组合 41"/>
          <p:cNvGrpSpPr>
            <a:grpSpLocks/>
          </p:cNvGrpSpPr>
          <p:nvPr/>
        </p:nvGrpSpPr>
        <p:grpSpPr bwMode="auto">
          <a:xfrm>
            <a:off x="5581650" y="2763850"/>
            <a:ext cx="1444229" cy="1129017"/>
            <a:chOff x="6355768" y="3980384"/>
            <a:chExt cx="1925931" cy="1505285"/>
          </a:xfrm>
        </p:grpSpPr>
        <p:cxnSp>
          <p:nvCxnSpPr>
            <p:cNvPr id="60" name="直接连接符 42"/>
            <p:cNvCxnSpPr>
              <a:cxnSpLocks noChangeShapeType="1"/>
            </p:cNvCxnSpPr>
            <p:nvPr/>
          </p:nvCxnSpPr>
          <p:spPr bwMode="auto">
            <a:xfrm>
              <a:off x="6363260" y="3980384"/>
              <a:ext cx="0" cy="1358533"/>
            </a:xfrm>
            <a:prstGeom prst="line">
              <a:avLst/>
            </a:prstGeom>
            <a:noFill/>
            <a:ln w="9525" algn="ctr">
              <a:solidFill>
                <a:srgbClr val="888888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TextBox 43"/>
            <p:cNvSpPr txBox="1"/>
            <p:nvPr/>
          </p:nvSpPr>
          <p:spPr>
            <a:xfrm>
              <a:off x="6355768" y="4393114"/>
              <a:ext cx="1925931" cy="10925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350" b="1" kern="0" dirty="0">
                  <a:solidFill>
                    <a:srgbClr val="646464"/>
                  </a:solidFill>
                  <a:latin typeface="Arial" charset="0"/>
                  <a:ea typeface="微软雅黑" pitchFamily="34" charset="-122"/>
                </a:rPr>
                <a:t>此处添加标题</a:t>
              </a:r>
              <a:endParaRPr lang="en-US" altLang="zh-CN" sz="1350" b="1" kern="0" dirty="0">
                <a:solidFill>
                  <a:srgbClr val="646464"/>
                </a:solidFill>
                <a:latin typeface="Arial" charset="0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900" kern="0" dirty="0">
                  <a:solidFill>
                    <a:srgbClr val="646464"/>
                  </a:solidFill>
                  <a:latin typeface="Arial" charset="0"/>
                  <a:ea typeface="微软雅黑" pitchFamily="34" charset="-122"/>
                </a:rPr>
                <a:t>点击此处添加段落文本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900" kern="0" dirty="0">
                  <a:solidFill>
                    <a:srgbClr val="646464"/>
                  </a:solidFill>
                  <a:latin typeface="Arial" charset="0"/>
                  <a:ea typeface="微软雅黑" pitchFamily="34" charset="-122"/>
                </a:rPr>
                <a:t>点击此处添加段落文本</a:t>
              </a:r>
            </a:p>
          </p:txBody>
        </p:sp>
      </p:grpSp>
      <p:grpSp>
        <p:nvGrpSpPr>
          <p:cNvPr id="62" name="组合 44"/>
          <p:cNvGrpSpPr>
            <a:grpSpLocks/>
          </p:cNvGrpSpPr>
          <p:nvPr/>
        </p:nvGrpSpPr>
        <p:grpSpPr bwMode="auto">
          <a:xfrm>
            <a:off x="4598194" y="1217230"/>
            <a:ext cx="1444229" cy="1126331"/>
            <a:chOff x="5044092" y="1916832"/>
            <a:chExt cx="1925931" cy="1502549"/>
          </a:xfrm>
        </p:grpSpPr>
        <p:cxnSp>
          <p:nvCxnSpPr>
            <p:cNvPr id="63" name="直接连接符 45"/>
            <p:cNvCxnSpPr>
              <a:cxnSpLocks noChangeShapeType="1"/>
            </p:cNvCxnSpPr>
            <p:nvPr/>
          </p:nvCxnSpPr>
          <p:spPr bwMode="auto">
            <a:xfrm>
              <a:off x="5044092" y="2060848"/>
              <a:ext cx="0" cy="1358533"/>
            </a:xfrm>
            <a:prstGeom prst="line">
              <a:avLst/>
            </a:prstGeom>
            <a:noFill/>
            <a:ln w="9525" algn="ctr">
              <a:solidFill>
                <a:srgbClr val="888888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TextBox 46"/>
            <p:cNvSpPr txBox="1"/>
            <p:nvPr/>
          </p:nvSpPr>
          <p:spPr>
            <a:xfrm>
              <a:off x="5044092" y="1916832"/>
              <a:ext cx="1925931" cy="109317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350" b="1" kern="0" dirty="0">
                  <a:solidFill>
                    <a:srgbClr val="646464"/>
                  </a:solidFill>
                  <a:latin typeface="Arial" charset="0"/>
                  <a:ea typeface="微软雅黑" pitchFamily="34" charset="-122"/>
                </a:rPr>
                <a:t>此处添加标题</a:t>
              </a:r>
              <a:endParaRPr lang="en-US" altLang="zh-CN" sz="1350" b="1" kern="0" dirty="0">
                <a:solidFill>
                  <a:srgbClr val="646464"/>
                </a:solidFill>
                <a:latin typeface="Arial" charset="0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900" kern="0" dirty="0">
                  <a:solidFill>
                    <a:srgbClr val="646464"/>
                  </a:solidFill>
                  <a:latin typeface="Arial" charset="0"/>
                  <a:ea typeface="微软雅黑" pitchFamily="34" charset="-122"/>
                </a:rPr>
                <a:t>点击此处添加段落文本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900" kern="0" dirty="0">
                  <a:solidFill>
                    <a:srgbClr val="646464"/>
                  </a:solidFill>
                  <a:latin typeface="Arial" charset="0"/>
                  <a:ea typeface="微软雅黑" pitchFamily="34" charset="-122"/>
                </a:rPr>
                <a:t>点击此处添加段落文本</a:t>
              </a:r>
            </a:p>
          </p:txBody>
        </p:sp>
      </p:grpSp>
      <p:grpSp>
        <p:nvGrpSpPr>
          <p:cNvPr id="65" name="Group 12"/>
          <p:cNvGrpSpPr>
            <a:grpSpLocks/>
          </p:cNvGrpSpPr>
          <p:nvPr/>
        </p:nvGrpSpPr>
        <p:grpSpPr bwMode="auto">
          <a:xfrm rot="-1693754" flipH="1" flipV="1">
            <a:off x="6805612" y="2755518"/>
            <a:ext cx="920354" cy="220265"/>
            <a:chOff x="2532" y="1051"/>
            <a:chExt cx="893" cy="246"/>
          </a:xfrm>
        </p:grpSpPr>
        <p:grpSp>
          <p:nvGrpSpPr>
            <p:cNvPr id="66" name="Group 13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72" name="AutoShape 14"/>
              <p:cNvSpPr>
                <a:spLocks noChangeArrowheads="1"/>
              </p:cNvSpPr>
              <p:nvPr/>
            </p:nvSpPr>
            <p:spPr bwMode="ltGray">
              <a:xfrm rot="5263130">
                <a:off x="1860" y="2279"/>
                <a:ext cx="227" cy="814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 kern="0" dirty="0">
                  <a:solidFill>
                    <a:sysClr val="windowText" lastClr="000000"/>
                  </a:solidFill>
                  <a:latin typeface="Arial" charset="0"/>
                  <a:ea typeface="微软雅黑" pitchFamily="34" charset="-122"/>
                </a:endParaRPr>
              </a:p>
            </p:txBody>
          </p:sp>
          <p:sp>
            <p:nvSpPr>
              <p:cNvPr id="73" name="AutoShape 15"/>
              <p:cNvSpPr>
                <a:spLocks noChangeArrowheads="1"/>
              </p:cNvSpPr>
              <p:nvPr/>
            </p:nvSpPr>
            <p:spPr bwMode="ltGray">
              <a:xfrm rot="6078281">
                <a:off x="1996" y="2277"/>
                <a:ext cx="227" cy="817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 kern="0" dirty="0">
                  <a:solidFill>
                    <a:sysClr val="windowText" lastClr="000000"/>
                  </a:solidFill>
                  <a:latin typeface="Arial" charset="0"/>
                  <a:ea typeface="微软雅黑" pitchFamily="34" charset="-122"/>
                </a:endParaRPr>
              </a:p>
            </p:txBody>
          </p:sp>
          <p:sp>
            <p:nvSpPr>
              <p:cNvPr id="74" name="AutoShape 16"/>
              <p:cNvSpPr>
                <a:spLocks noChangeArrowheads="1"/>
              </p:cNvSpPr>
              <p:nvPr/>
            </p:nvSpPr>
            <p:spPr bwMode="ltGray">
              <a:xfrm rot="6373927">
                <a:off x="2071" y="2299"/>
                <a:ext cx="229" cy="815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 kern="0" dirty="0">
                  <a:solidFill>
                    <a:sysClr val="windowText" lastClr="000000"/>
                  </a:solidFill>
                  <a:latin typeface="Arial" charset="0"/>
                  <a:ea typeface="微软雅黑" pitchFamily="34" charset="-122"/>
                </a:endParaRPr>
              </a:p>
            </p:txBody>
          </p:sp>
          <p:sp>
            <p:nvSpPr>
              <p:cNvPr id="75" name="AutoShape 17"/>
              <p:cNvSpPr>
                <a:spLocks noChangeArrowheads="1"/>
              </p:cNvSpPr>
              <p:nvPr/>
            </p:nvSpPr>
            <p:spPr bwMode="ltGray">
              <a:xfrm rot="6906312">
                <a:off x="2161" y="2331"/>
                <a:ext cx="227" cy="814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 kern="0" dirty="0">
                  <a:solidFill>
                    <a:sysClr val="windowText" lastClr="000000"/>
                  </a:solidFill>
                  <a:latin typeface="Arial" charset="0"/>
                  <a:ea typeface="微软雅黑" pitchFamily="34" charset="-122"/>
                </a:endParaRPr>
              </a:p>
            </p:txBody>
          </p:sp>
        </p:grpSp>
        <p:grpSp>
          <p:nvGrpSpPr>
            <p:cNvPr id="67" name="Group 18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68" name="AutoShape 19"/>
              <p:cNvSpPr>
                <a:spLocks noChangeArrowheads="1"/>
              </p:cNvSpPr>
              <p:nvPr/>
            </p:nvSpPr>
            <p:spPr bwMode="ltGray">
              <a:xfrm rot="5263130">
                <a:off x="1865" y="2279"/>
                <a:ext cx="227" cy="814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 kern="0" dirty="0">
                  <a:solidFill>
                    <a:sysClr val="windowText" lastClr="000000"/>
                  </a:solidFill>
                  <a:latin typeface="Arial" charset="0"/>
                  <a:ea typeface="微软雅黑" pitchFamily="34" charset="-122"/>
                </a:endParaRPr>
              </a:p>
            </p:txBody>
          </p:sp>
          <p:sp>
            <p:nvSpPr>
              <p:cNvPr id="69" name="AutoShape 20"/>
              <p:cNvSpPr>
                <a:spLocks noChangeArrowheads="1"/>
              </p:cNvSpPr>
              <p:nvPr/>
            </p:nvSpPr>
            <p:spPr bwMode="ltGray">
              <a:xfrm rot="6078281">
                <a:off x="2000" y="2275"/>
                <a:ext cx="225" cy="817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 kern="0" dirty="0">
                  <a:solidFill>
                    <a:sysClr val="windowText" lastClr="000000"/>
                  </a:solidFill>
                  <a:latin typeface="Arial" charset="0"/>
                  <a:ea typeface="微软雅黑" pitchFamily="34" charset="-122"/>
                </a:endParaRPr>
              </a:p>
            </p:txBody>
          </p:sp>
          <p:sp>
            <p:nvSpPr>
              <p:cNvPr id="70" name="AutoShape 21"/>
              <p:cNvSpPr>
                <a:spLocks noChangeArrowheads="1"/>
              </p:cNvSpPr>
              <p:nvPr/>
            </p:nvSpPr>
            <p:spPr bwMode="ltGray">
              <a:xfrm rot="6373927">
                <a:off x="2076" y="2301"/>
                <a:ext cx="227" cy="814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 kern="0" dirty="0">
                  <a:solidFill>
                    <a:sysClr val="windowText" lastClr="000000"/>
                  </a:solidFill>
                  <a:latin typeface="Arial" charset="0"/>
                  <a:ea typeface="微软雅黑" pitchFamily="34" charset="-122"/>
                </a:endParaRPr>
              </a:p>
            </p:txBody>
          </p:sp>
          <p:sp>
            <p:nvSpPr>
              <p:cNvPr id="71" name="AutoShape 22"/>
              <p:cNvSpPr>
                <a:spLocks noChangeArrowheads="1"/>
              </p:cNvSpPr>
              <p:nvPr/>
            </p:nvSpPr>
            <p:spPr bwMode="ltGray">
              <a:xfrm rot="6906312">
                <a:off x="2165" y="2330"/>
                <a:ext cx="227" cy="815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 kern="0" dirty="0">
                  <a:solidFill>
                    <a:sysClr val="windowText" lastClr="000000"/>
                  </a:solidFill>
                  <a:latin typeface="Arial" charset="0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>
            <a:off x="2" y="1942895"/>
            <a:ext cx="1460460" cy="7525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0" y="2477549"/>
            <a:ext cx="1460464" cy="5601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0" y="2943180"/>
            <a:ext cx="1460464" cy="5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857224" y="364795"/>
            <a:ext cx="7429552" cy="492443"/>
            <a:chOff x="857224" y="142876"/>
            <a:chExt cx="7429552" cy="492443"/>
          </a:xfrm>
        </p:grpSpPr>
        <p:sp>
          <p:nvSpPr>
            <p:cNvPr id="20" name="Rectangle 19"/>
            <p:cNvSpPr/>
            <p:nvPr/>
          </p:nvSpPr>
          <p:spPr>
            <a:xfrm>
              <a:off x="857224" y="142876"/>
              <a:ext cx="742955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600" dirty="0" smtClean="0">
                  <a:solidFill>
                    <a:schemeClr val="bg1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目录</a:t>
              </a:r>
              <a:endParaRPr lang="id-ID" sz="2600" dirty="0">
                <a:solidFill>
                  <a:schemeClr val="bg1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>
              <a:off x="3000498" y="385629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5858018" y="385629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33"/>
          <p:cNvSpPr/>
          <p:nvPr/>
        </p:nvSpPr>
        <p:spPr>
          <a:xfrm>
            <a:off x="3071802" y="1845228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个人晋升优势总结回顾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43" name="Group 47"/>
          <p:cNvGrpSpPr/>
          <p:nvPr/>
        </p:nvGrpSpPr>
        <p:grpSpPr>
          <a:xfrm>
            <a:off x="2214546" y="1824496"/>
            <a:ext cx="4706768" cy="604378"/>
            <a:chOff x="1457138" y="1824496"/>
            <a:chExt cx="2400482" cy="529963"/>
          </a:xfrm>
        </p:grpSpPr>
        <p:sp>
          <p:nvSpPr>
            <p:cNvPr id="44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9"/>
            <p:cNvSpPr/>
            <p:nvPr/>
          </p:nvSpPr>
          <p:spPr>
            <a:xfrm>
              <a:off x="1457138" y="1853323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02</a:t>
              </a:r>
            </a:p>
          </p:txBody>
        </p:sp>
      </p:grpSp>
      <p:sp>
        <p:nvSpPr>
          <p:cNvPr id="46" name="Rectangle 33"/>
          <p:cNvSpPr/>
          <p:nvPr/>
        </p:nvSpPr>
        <p:spPr>
          <a:xfrm>
            <a:off x="3446852" y="1928808"/>
            <a:ext cx="2250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个人晋升优势总结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>
            <a:off x="2" y="1942895"/>
            <a:ext cx="1460460" cy="7525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0" y="2477549"/>
            <a:ext cx="1460464" cy="5601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0" y="2943180"/>
            <a:ext cx="1460464" cy="5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857224" y="364795"/>
            <a:ext cx="7429552" cy="492443"/>
            <a:chOff x="857224" y="142876"/>
            <a:chExt cx="7429552" cy="492443"/>
          </a:xfrm>
        </p:grpSpPr>
        <p:sp>
          <p:nvSpPr>
            <p:cNvPr id="20" name="Rectangle 19"/>
            <p:cNvSpPr/>
            <p:nvPr/>
          </p:nvSpPr>
          <p:spPr>
            <a:xfrm>
              <a:off x="857224" y="142876"/>
              <a:ext cx="742955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600" dirty="0" smtClean="0">
                  <a:solidFill>
                    <a:schemeClr val="bg1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目录</a:t>
              </a:r>
              <a:endParaRPr lang="id-ID" sz="2600" dirty="0">
                <a:solidFill>
                  <a:schemeClr val="bg1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>
              <a:off x="3000498" y="385629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5858018" y="385629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65" name="Group 47"/>
          <p:cNvGrpSpPr/>
          <p:nvPr/>
        </p:nvGrpSpPr>
        <p:grpSpPr>
          <a:xfrm>
            <a:off x="2214546" y="1824496"/>
            <a:ext cx="4706768" cy="604378"/>
            <a:chOff x="1457138" y="1824496"/>
            <a:chExt cx="2400482" cy="529963"/>
          </a:xfrm>
        </p:grpSpPr>
        <p:sp>
          <p:nvSpPr>
            <p:cNvPr id="66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8" name="Rectangle 33"/>
          <p:cNvSpPr/>
          <p:nvPr/>
        </p:nvSpPr>
        <p:spPr>
          <a:xfrm>
            <a:off x="3339695" y="1928808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>
            <a:off x="2" y="1942895"/>
            <a:ext cx="1460460" cy="7525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0" y="2477549"/>
            <a:ext cx="1460464" cy="5601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0" y="2943180"/>
            <a:ext cx="1460464" cy="5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857224" y="364795"/>
            <a:ext cx="7429552" cy="492443"/>
            <a:chOff x="857224" y="142876"/>
            <a:chExt cx="7429552" cy="492443"/>
          </a:xfrm>
        </p:grpSpPr>
        <p:sp>
          <p:nvSpPr>
            <p:cNvPr id="20" name="Rectangle 19"/>
            <p:cNvSpPr/>
            <p:nvPr/>
          </p:nvSpPr>
          <p:spPr>
            <a:xfrm>
              <a:off x="857224" y="142876"/>
              <a:ext cx="742955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600" dirty="0" smtClean="0">
                  <a:solidFill>
                    <a:schemeClr val="bg1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目录</a:t>
              </a:r>
              <a:endParaRPr lang="id-ID" sz="2600" dirty="0">
                <a:solidFill>
                  <a:schemeClr val="bg1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>
              <a:off x="3000498" y="385629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5858018" y="385629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1824496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1928808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>
            <a:off x="2" y="1942895"/>
            <a:ext cx="1460460" cy="7525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0" y="2477549"/>
            <a:ext cx="1460464" cy="5601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0" y="2943180"/>
            <a:ext cx="1460464" cy="5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857224" y="364795"/>
            <a:ext cx="7429552" cy="492443"/>
            <a:chOff x="857224" y="142876"/>
            <a:chExt cx="7429552" cy="492443"/>
          </a:xfrm>
        </p:grpSpPr>
        <p:sp>
          <p:nvSpPr>
            <p:cNvPr id="20" name="Rectangle 19"/>
            <p:cNvSpPr/>
            <p:nvPr/>
          </p:nvSpPr>
          <p:spPr>
            <a:xfrm>
              <a:off x="857224" y="142876"/>
              <a:ext cx="742955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600" dirty="0" smtClean="0">
                  <a:solidFill>
                    <a:schemeClr val="bg1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目录</a:t>
              </a:r>
              <a:endParaRPr lang="id-ID" sz="2600" dirty="0">
                <a:solidFill>
                  <a:schemeClr val="bg1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>
              <a:off x="3000498" y="385629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5858018" y="385629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1824496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05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911199" y="1928808"/>
            <a:ext cx="13216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Q&amp;A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环节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17127" y="-1"/>
            <a:ext cx="5109746" cy="5133109"/>
          </a:xfrm>
          <a:prstGeom prst="ellipse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30272" y="1214428"/>
            <a:ext cx="2683456" cy="26834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20058" y="2340918"/>
            <a:ext cx="1480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谢谢！</a:t>
            </a:r>
            <a:endParaRPr 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</p:txBody>
      </p:sp>
      <p:pic>
        <p:nvPicPr>
          <p:cNvPr id="10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3F3F3F"/>
      </a:dk2>
      <a:lt2>
        <a:srgbClr val="FCFCFC"/>
      </a:lt2>
      <a:accent1>
        <a:srgbClr val="F8D35E"/>
      </a:accent1>
      <a:accent2>
        <a:srgbClr val="1B6AA3"/>
      </a:accent2>
      <a:accent3>
        <a:srgbClr val="3FD5BA"/>
      </a:accent3>
      <a:accent4>
        <a:srgbClr val="F47264"/>
      </a:accent4>
      <a:accent5>
        <a:srgbClr val="8F8FBF"/>
      </a:accent5>
      <a:accent6>
        <a:srgbClr val="7CC8E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</TotalTime>
  <Words>156</Words>
  <Application>Microsoft Office PowerPoint</Application>
  <PresentationFormat>全屏显示(16:9)</PresentationFormat>
  <Paragraphs>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Open Sans</vt:lpstr>
      <vt:lpstr>Open Sans Light</vt:lpstr>
      <vt:lpstr>微软雅黑</vt:lpstr>
      <vt:lpstr>Arial</vt:lpstr>
      <vt:lpstr>Calibri</vt:lpstr>
      <vt:lpstr>Impact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PPT用户</dc:creator>
  <cp:keywords/>
  <dc:description/>
  <cp:lastModifiedBy>苏志斌</cp:lastModifiedBy>
  <cp:revision>46</cp:revision>
  <dcterms:created xsi:type="dcterms:W3CDTF">2014-11-26T04:04:33Z</dcterms:created>
  <dcterms:modified xsi:type="dcterms:W3CDTF">2017-08-19T07:49:58Z</dcterms:modified>
  <cp:category/>
</cp:coreProperties>
</file>