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3" r:id="rId2"/>
    <p:sldId id="352" r:id="rId3"/>
    <p:sldId id="358" r:id="rId4"/>
    <p:sldId id="359" r:id="rId5"/>
    <p:sldId id="360" r:id="rId6"/>
    <p:sldId id="373" r:id="rId7"/>
    <p:sldId id="374" r:id="rId8"/>
    <p:sldId id="368" r:id="rId9"/>
    <p:sldId id="369" r:id="rId10"/>
    <p:sldId id="372" r:id="rId11"/>
    <p:sldId id="351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CDA"/>
    <a:srgbClr val="449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>
      <p:cViewPr varScale="1">
        <p:scale>
          <a:sx n="98" d="100"/>
          <a:sy n="98" d="100"/>
        </p:scale>
        <p:origin x="43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714494"/>
            <a:ext cx="9144000" cy="1714512"/>
          </a:xfrm>
          <a:prstGeom prst="rect">
            <a:avLst/>
          </a:prstGeom>
          <a:solidFill>
            <a:srgbClr val="248CDA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晋升述职报告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P22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程序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陈国锋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970000" y="2714626"/>
            <a:ext cx="32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6" name="Straight Connector 11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/>
          <p:cNvCxnSpPr/>
          <p:nvPr/>
        </p:nvCxnSpPr>
        <p:spPr>
          <a:xfrm>
            <a:off x="0" y="4572014"/>
            <a:ext cx="4357686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5"/>
          <p:cNvGrpSpPr/>
          <p:nvPr/>
        </p:nvGrpSpPr>
        <p:grpSpPr>
          <a:xfrm>
            <a:off x="1403648" y="2140270"/>
            <a:ext cx="4268801" cy="1551566"/>
            <a:chOff x="1142976" y="1500180"/>
            <a:chExt cx="6072230" cy="2207052"/>
          </a:xfrm>
        </p:grpSpPr>
        <p:sp>
          <p:nvSpPr>
            <p:cNvPr id="30" name="Rectangle 9"/>
            <p:cNvSpPr/>
            <p:nvPr/>
          </p:nvSpPr>
          <p:spPr>
            <a:xfrm>
              <a:off x="4286248" y="2786064"/>
              <a:ext cx="292895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1142976" y="1500180"/>
              <a:ext cx="2834993" cy="2207052"/>
              <a:chOff x="1142976" y="1500180"/>
              <a:chExt cx="2834993" cy="2207052"/>
            </a:xfrm>
          </p:grpSpPr>
          <p:sp>
            <p:nvSpPr>
              <p:cNvPr id="32" name="Oval 7"/>
              <p:cNvSpPr/>
              <p:nvPr/>
            </p:nvSpPr>
            <p:spPr>
              <a:xfrm>
                <a:off x="2924537" y="1560152"/>
                <a:ext cx="1053432" cy="1053432"/>
              </a:xfrm>
              <a:prstGeom prst="ellipse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8"/>
              <p:cNvSpPr/>
              <p:nvPr/>
            </p:nvSpPr>
            <p:spPr>
              <a:xfrm>
                <a:off x="1142976" y="1500180"/>
                <a:ext cx="2207052" cy="2207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/>
                  <a:t>团</a:t>
                </a:r>
                <a:r>
                  <a:rPr lang="zh-CN" altLang="en-US" sz="3200" b="1" dirty="0" smtClean="0"/>
                  <a:t>队</a:t>
                </a:r>
                <a:endParaRPr lang="en-US" altLang="zh-CN" sz="3200" b="1" dirty="0" smtClean="0"/>
              </a:p>
              <a:p>
                <a:pPr algn="ctr"/>
                <a:r>
                  <a:rPr lang="zh-CN" altLang="en-US" sz="3200" b="1" dirty="0" smtClean="0"/>
                  <a:t>建设</a:t>
                </a:r>
                <a:endParaRPr lang="en-US" sz="3200" b="1" dirty="0"/>
              </a:p>
            </p:txBody>
          </p:sp>
          <p:sp>
            <p:nvSpPr>
              <p:cNvPr id="47" name="AutoShape 59"/>
              <p:cNvSpPr>
                <a:spLocks/>
              </p:cNvSpPr>
              <p:nvPr/>
            </p:nvSpPr>
            <p:spPr bwMode="auto">
              <a:xfrm>
                <a:off x="3270991" y="1906912"/>
                <a:ext cx="360523" cy="359909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52" name="Freeform 884"/>
          <p:cNvSpPr>
            <a:spLocks/>
          </p:cNvSpPr>
          <p:nvPr/>
        </p:nvSpPr>
        <p:spPr bwMode="auto">
          <a:xfrm>
            <a:off x="3563888" y="1313376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885"/>
          <p:cNvSpPr>
            <a:spLocks/>
          </p:cNvSpPr>
          <p:nvPr/>
        </p:nvSpPr>
        <p:spPr bwMode="auto">
          <a:xfrm>
            <a:off x="3673298" y="1030734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41024" y="1156555"/>
            <a:ext cx="3768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核心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陈志明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/>
              <a:t>陈威</a:t>
            </a:r>
            <a:r>
              <a:rPr lang="zh-CN" altLang="en-US" sz="2000" b="1" dirty="0" smtClean="0"/>
              <a:t>平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蔡凌君</a:t>
            </a:r>
            <a:endParaRPr lang="zh-CN" altLang="en-US" sz="2000" b="1" dirty="0"/>
          </a:p>
        </p:txBody>
      </p:sp>
      <p:sp>
        <p:nvSpPr>
          <p:cNvPr id="57" name="Freeform 884"/>
          <p:cNvSpPr>
            <a:spLocks/>
          </p:cNvSpPr>
          <p:nvPr/>
        </p:nvSpPr>
        <p:spPr bwMode="auto">
          <a:xfrm>
            <a:off x="3563888" y="2354870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Freeform 885"/>
          <p:cNvSpPr>
            <a:spLocks/>
          </p:cNvSpPr>
          <p:nvPr/>
        </p:nvSpPr>
        <p:spPr bwMode="auto">
          <a:xfrm>
            <a:off x="3673298" y="2072228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41024" y="2194375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中坚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陈思融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朱熠</a:t>
            </a:r>
            <a:endParaRPr lang="zh-CN" altLang="en-US" sz="2000" b="1" dirty="0"/>
          </a:p>
        </p:txBody>
      </p:sp>
      <p:sp>
        <p:nvSpPr>
          <p:cNvPr id="62" name="Freeform 884"/>
          <p:cNvSpPr>
            <a:spLocks/>
          </p:cNvSpPr>
          <p:nvPr/>
        </p:nvSpPr>
        <p:spPr bwMode="auto">
          <a:xfrm>
            <a:off x="3563887" y="3376103"/>
            <a:ext cx="472285" cy="257114"/>
          </a:xfrm>
          <a:custGeom>
            <a:avLst/>
            <a:gdLst/>
            <a:ahLst/>
            <a:cxnLst>
              <a:cxn ang="0">
                <a:pos x="518" y="282"/>
              </a:cxn>
              <a:cxn ang="0">
                <a:pos x="0" y="282"/>
              </a:cxn>
              <a:cxn ang="0">
                <a:pos x="0" y="282"/>
              </a:cxn>
              <a:cxn ang="0">
                <a:pos x="2" y="254"/>
              </a:cxn>
              <a:cxn ang="0">
                <a:pos x="5" y="226"/>
              </a:cxn>
              <a:cxn ang="0">
                <a:pos x="12" y="199"/>
              </a:cxn>
              <a:cxn ang="0">
                <a:pos x="21" y="173"/>
              </a:cxn>
              <a:cxn ang="0">
                <a:pos x="32" y="148"/>
              </a:cxn>
              <a:cxn ang="0">
                <a:pos x="44" y="125"/>
              </a:cxn>
              <a:cxn ang="0">
                <a:pos x="60" y="103"/>
              </a:cxn>
              <a:cxn ang="0">
                <a:pos x="76" y="83"/>
              </a:cxn>
              <a:cxn ang="0">
                <a:pos x="95" y="66"/>
              </a:cxn>
              <a:cxn ang="0">
                <a:pos x="115" y="48"/>
              </a:cxn>
              <a:cxn ang="0">
                <a:pos x="136" y="34"/>
              </a:cxn>
              <a:cxn ang="0">
                <a:pos x="159" y="21"/>
              </a:cxn>
              <a:cxn ang="0">
                <a:pos x="183" y="13"/>
              </a:cxn>
              <a:cxn ang="0">
                <a:pos x="208" y="6"/>
              </a:cxn>
              <a:cxn ang="0">
                <a:pos x="233" y="2"/>
              </a:cxn>
              <a:cxn ang="0">
                <a:pos x="259" y="0"/>
              </a:cxn>
              <a:cxn ang="0">
                <a:pos x="259" y="0"/>
              </a:cxn>
              <a:cxn ang="0">
                <a:pos x="286" y="2"/>
              </a:cxn>
              <a:cxn ang="0">
                <a:pos x="312" y="6"/>
              </a:cxn>
              <a:cxn ang="0">
                <a:pos x="337" y="13"/>
              </a:cxn>
              <a:cxn ang="0">
                <a:pos x="361" y="21"/>
              </a:cxn>
              <a:cxn ang="0">
                <a:pos x="383" y="34"/>
              </a:cxn>
              <a:cxn ang="0">
                <a:pos x="405" y="48"/>
              </a:cxn>
              <a:cxn ang="0">
                <a:pos x="425" y="66"/>
              </a:cxn>
              <a:cxn ang="0">
                <a:pos x="442" y="83"/>
              </a:cxn>
              <a:cxn ang="0">
                <a:pos x="460" y="103"/>
              </a:cxn>
              <a:cxn ang="0">
                <a:pos x="474" y="125"/>
              </a:cxn>
              <a:cxn ang="0">
                <a:pos x="488" y="148"/>
              </a:cxn>
              <a:cxn ang="0">
                <a:pos x="499" y="173"/>
              </a:cxn>
              <a:cxn ang="0">
                <a:pos x="508" y="199"/>
              </a:cxn>
              <a:cxn ang="0">
                <a:pos x="513" y="226"/>
              </a:cxn>
              <a:cxn ang="0">
                <a:pos x="518" y="254"/>
              </a:cxn>
              <a:cxn ang="0">
                <a:pos x="518" y="282"/>
              </a:cxn>
              <a:cxn ang="0">
                <a:pos x="518" y="282"/>
              </a:cxn>
            </a:cxnLst>
            <a:rect l="0" t="0" r="r" b="b"/>
            <a:pathLst>
              <a:path w="518" h="282">
                <a:moveTo>
                  <a:pt x="518" y="282"/>
                </a:moveTo>
                <a:lnTo>
                  <a:pt x="0" y="282"/>
                </a:lnTo>
                <a:lnTo>
                  <a:pt x="0" y="282"/>
                </a:lnTo>
                <a:lnTo>
                  <a:pt x="2" y="254"/>
                </a:lnTo>
                <a:lnTo>
                  <a:pt x="5" y="226"/>
                </a:lnTo>
                <a:lnTo>
                  <a:pt x="12" y="199"/>
                </a:lnTo>
                <a:lnTo>
                  <a:pt x="21" y="173"/>
                </a:lnTo>
                <a:lnTo>
                  <a:pt x="32" y="148"/>
                </a:lnTo>
                <a:lnTo>
                  <a:pt x="44" y="125"/>
                </a:lnTo>
                <a:lnTo>
                  <a:pt x="60" y="103"/>
                </a:lnTo>
                <a:lnTo>
                  <a:pt x="76" y="83"/>
                </a:lnTo>
                <a:lnTo>
                  <a:pt x="95" y="66"/>
                </a:lnTo>
                <a:lnTo>
                  <a:pt x="115" y="48"/>
                </a:lnTo>
                <a:lnTo>
                  <a:pt x="136" y="34"/>
                </a:lnTo>
                <a:lnTo>
                  <a:pt x="159" y="21"/>
                </a:lnTo>
                <a:lnTo>
                  <a:pt x="183" y="13"/>
                </a:lnTo>
                <a:lnTo>
                  <a:pt x="208" y="6"/>
                </a:lnTo>
                <a:lnTo>
                  <a:pt x="233" y="2"/>
                </a:lnTo>
                <a:lnTo>
                  <a:pt x="259" y="0"/>
                </a:lnTo>
                <a:lnTo>
                  <a:pt x="259" y="0"/>
                </a:lnTo>
                <a:lnTo>
                  <a:pt x="286" y="2"/>
                </a:lnTo>
                <a:lnTo>
                  <a:pt x="312" y="6"/>
                </a:lnTo>
                <a:lnTo>
                  <a:pt x="337" y="13"/>
                </a:lnTo>
                <a:lnTo>
                  <a:pt x="361" y="21"/>
                </a:lnTo>
                <a:lnTo>
                  <a:pt x="383" y="34"/>
                </a:lnTo>
                <a:lnTo>
                  <a:pt x="405" y="48"/>
                </a:lnTo>
                <a:lnTo>
                  <a:pt x="425" y="66"/>
                </a:lnTo>
                <a:lnTo>
                  <a:pt x="442" y="83"/>
                </a:lnTo>
                <a:lnTo>
                  <a:pt x="460" y="103"/>
                </a:lnTo>
                <a:lnTo>
                  <a:pt x="474" y="125"/>
                </a:lnTo>
                <a:lnTo>
                  <a:pt x="488" y="148"/>
                </a:lnTo>
                <a:lnTo>
                  <a:pt x="499" y="173"/>
                </a:lnTo>
                <a:lnTo>
                  <a:pt x="508" y="199"/>
                </a:lnTo>
                <a:lnTo>
                  <a:pt x="513" y="226"/>
                </a:lnTo>
                <a:lnTo>
                  <a:pt x="518" y="254"/>
                </a:lnTo>
                <a:lnTo>
                  <a:pt x="518" y="282"/>
                </a:lnTo>
                <a:lnTo>
                  <a:pt x="518" y="28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885"/>
          <p:cNvSpPr>
            <a:spLocks/>
          </p:cNvSpPr>
          <p:nvPr/>
        </p:nvSpPr>
        <p:spPr bwMode="auto">
          <a:xfrm>
            <a:off x="3673297" y="3093461"/>
            <a:ext cx="251642" cy="251642"/>
          </a:xfrm>
          <a:custGeom>
            <a:avLst/>
            <a:gdLst/>
            <a:ahLst/>
            <a:cxnLst>
              <a:cxn ang="0">
                <a:pos x="275" y="137"/>
              </a:cxn>
              <a:cxn ang="0">
                <a:pos x="273" y="164"/>
              </a:cxn>
              <a:cxn ang="0">
                <a:pos x="264" y="190"/>
              </a:cxn>
              <a:cxn ang="0">
                <a:pos x="252" y="213"/>
              </a:cxn>
              <a:cxn ang="0">
                <a:pos x="236" y="234"/>
              </a:cxn>
              <a:cxn ang="0">
                <a:pos x="215" y="250"/>
              </a:cxn>
              <a:cxn ang="0">
                <a:pos x="192" y="262"/>
              </a:cxn>
              <a:cxn ang="0">
                <a:pos x="165" y="271"/>
              </a:cxn>
              <a:cxn ang="0">
                <a:pos x="137" y="275"/>
              </a:cxn>
              <a:cxn ang="0">
                <a:pos x="123" y="273"/>
              </a:cxn>
              <a:cxn ang="0">
                <a:pos x="97" y="268"/>
              </a:cxn>
              <a:cxn ang="0">
                <a:pos x="72" y="257"/>
              </a:cxn>
              <a:cxn ang="0">
                <a:pos x="51" y="243"/>
              </a:cxn>
              <a:cxn ang="0">
                <a:pos x="31" y="224"/>
              </a:cxn>
              <a:cxn ang="0">
                <a:pos x="17" y="203"/>
              </a:cxn>
              <a:cxn ang="0">
                <a:pos x="7" y="178"/>
              </a:cxn>
              <a:cxn ang="0">
                <a:pos x="1" y="151"/>
              </a:cxn>
              <a:cxn ang="0">
                <a:pos x="0" y="137"/>
              </a:cxn>
              <a:cxn ang="0">
                <a:pos x="3" y="109"/>
              </a:cxn>
              <a:cxn ang="0">
                <a:pos x="10" y="83"/>
              </a:cxn>
              <a:cxn ang="0">
                <a:pos x="24" y="60"/>
              </a:cxn>
              <a:cxn ang="0">
                <a:pos x="40" y="39"/>
              </a:cxn>
              <a:cxn ang="0">
                <a:pos x="61" y="23"/>
              </a:cxn>
              <a:cxn ang="0">
                <a:pos x="84" y="10"/>
              </a:cxn>
              <a:cxn ang="0">
                <a:pos x="111" y="2"/>
              </a:cxn>
              <a:cxn ang="0">
                <a:pos x="137" y="0"/>
              </a:cxn>
              <a:cxn ang="0">
                <a:pos x="151" y="0"/>
              </a:cxn>
              <a:cxn ang="0">
                <a:pos x="179" y="5"/>
              </a:cxn>
              <a:cxn ang="0">
                <a:pos x="204" y="16"/>
              </a:cxn>
              <a:cxn ang="0">
                <a:pos x="225" y="30"/>
              </a:cxn>
              <a:cxn ang="0">
                <a:pos x="245" y="49"/>
              </a:cxn>
              <a:cxn ang="0">
                <a:pos x="259" y="70"/>
              </a:cxn>
              <a:cxn ang="0">
                <a:pos x="269" y="95"/>
              </a:cxn>
              <a:cxn ang="0">
                <a:pos x="275" y="123"/>
              </a:cxn>
              <a:cxn ang="0">
                <a:pos x="275" y="137"/>
              </a:cxn>
            </a:cxnLst>
            <a:rect l="0" t="0" r="r" b="b"/>
            <a:pathLst>
              <a:path w="275" h="275">
                <a:moveTo>
                  <a:pt x="275" y="137"/>
                </a:moveTo>
                <a:lnTo>
                  <a:pt x="275" y="137"/>
                </a:lnTo>
                <a:lnTo>
                  <a:pt x="275" y="151"/>
                </a:lnTo>
                <a:lnTo>
                  <a:pt x="273" y="164"/>
                </a:lnTo>
                <a:lnTo>
                  <a:pt x="269" y="178"/>
                </a:lnTo>
                <a:lnTo>
                  <a:pt x="264" y="190"/>
                </a:lnTo>
                <a:lnTo>
                  <a:pt x="259" y="203"/>
                </a:lnTo>
                <a:lnTo>
                  <a:pt x="252" y="213"/>
                </a:lnTo>
                <a:lnTo>
                  <a:pt x="245" y="224"/>
                </a:lnTo>
                <a:lnTo>
                  <a:pt x="236" y="234"/>
                </a:lnTo>
                <a:lnTo>
                  <a:pt x="225" y="243"/>
                </a:lnTo>
                <a:lnTo>
                  <a:pt x="215" y="250"/>
                </a:lnTo>
                <a:lnTo>
                  <a:pt x="204" y="257"/>
                </a:lnTo>
                <a:lnTo>
                  <a:pt x="192" y="262"/>
                </a:lnTo>
                <a:lnTo>
                  <a:pt x="179" y="268"/>
                </a:lnTo>
                <a:lnTo>
                  <a:pt x="165" y="271"/>
                </a:lnTo>
                <a:lnTo>
                  <a:pt x="151" y="273"/>
                </a:lnTo>
                <a:lnTo>
                  <a:pt x="137" y="275"/>
                </a:lnTo>
                <a:lnTo>
                  <a:pt x="137" y="275"/>
                </a:lnTo>
                <a:lnTo>
                  <a:pt x="123" y="273"/>
                </a:lnTo>
                <a:lnTo>
                  <a:pt x="111" y="271"/>
                </a:lnTo>
                <a:lnTo>
                  <a:pt x="97" y="268"/>
                </a:lnTo>
                <a:lnTo>
                  <a:pt x="84" y="262"/>
                </a:lnTo>
                <a:lnTo>
                  <a:pt x="72" y="257"/>
                </a:lnTo>
                <a:lnTo>
                  <a:pt x="61" y="250"/>
                </a:lnTo>
                <a:lnTo>
                  <a:pt x="51" y="243"/>
                </a:lnTo>
                <a:lnTo>
                  <a:pt x="40" y="234"/>
                </a:lnTo>
                <a:lnTo>
                  <a:pt x="31" y="224"/>
                </a:lnTo>
                <a:lnTo>
                  <a:pt x="24" y="213"/>
                </a:lnTo>
                <a:lnTo>
                  <a:pt x="17" y="203"/>
                </a:lnTo>
                <a:lnTo>
                  <a:pt x="10" y="190"/>
                </a:lnTo>
                <a:lnTo>
                  <a:pt x="7" y="178"/>
                </a:lnTo>
                <a:lnTo>
                  <a:pt x="3" y="164"/>
                </a:lnTo>
                <a:lnTo>
                  <a:pt x="1" y="151"/>
                </a:lnTo>
                <a:lnTo>
                  <a:pt x="0" y="137"/>
                </a:lnTo>
                <a:lnTo>
                  <a:pt x="0" y="137"/>
                </a:lnTo>
                <a:lnTo>
                  <a:pt x="1" y="123"/>
                </a:lnTo>
                <a:lnTo>
                  <a:pt x="3" y="109"/>
                </a:lnTo>
                <a:lnTo>
                  <a:pt x="7" y="95"/>
                </a:lnTo>
                <a:lnTo>
                  <a:pt x="10" y="83"/>
                </a:lnTo>
                <a:lnTo>
                  <a:pt x="17" y="70"/>
                </a:lnTo>
                <a:lnTo>
                  <a:pt x="24" y="60"/>
                </a:lnTo>
                <a:lnTo>
                  <a:pt x="31" y="49"/>
                </a:lnTo>
                <a:lnTo>
                  <a:pt x="40" y="39"/>
                </a:lnTo>
                <a:lnTo>
                  <a:pt x="51" y="30"/>
                </a:lnTo>
                <a:lnTo>
                  <a:pt x="61" y="23"/>
                </a:lnTo>
                <a:lnTo>
                  <a:pt x="72" y="16"/>
                </a:lnTo>
                <a:lnTo>
                  <a:pt x="84" y="10"/>
                </a:lnTo>
                <a:lnTo>
                  <a:pt x="97" y="5"/>
                </a:lnTo>
                <a:lnTo>
                  <a:pt x="111" y="2"/>
                </a:lnTo>
                <a:lnTo>
                  <a:pt x="123" y="0"/>
                </a:lnTo>
                <a:lnTo>
                  <a:pt x="137" y="0"/>
                </a:lnTo>
                <a:lnTo>
                  <a:pt x="137" y="0"/>
                </a:lnTo>
                <a:lnTo>
                  <a:pt x="151" y="0"/>
                </a:lnTo>
                <a:lnTo>
                  <a:pt x="165" y="2"/>
                </a:lnTo>
                <a:lnTo>
                  <a:pt x="179" y="5"/>
                </a:lnTo>
                <a:lnTo>
                  <a:pt x="192" y="10"/>
                </a:lnTo>
                <a:lnTo>
                  <a:pt x="204" y="16"/>
                </a:lnTo>
                <a:lnTo>
                  <a:pt x="215" y="23"/>
                </a:lnTo>
                <a:lnTo>
                  <a:pt x="225" y="30"/>
                </a:lnTo>
                <a:lnTo>
                  <a:pt x="236" y="39"/>
                </a:lnTo>
                <a:lnTo>
                  <a:pt x="245" y="49"/>
                </a:lnTo>
                <a:lnTo>
                  <a:pt x="252" y="60"/>
                </a:lnTo>
                <a:lnTo>
                  <a:pt x="259" y="70"/>
                </a:lnTo>
                <a:lnTo>
                  <a:pt x="264" y="83"/>
                </a:lnTo>
                <a:lnTo>
                  <a:pt x="269" y="95"/>
                </a:lnTo>
                <a:lnTo>
                  <a:pt x="273" y="109"/>
                </a:lnTo>
                <a:lnTo>
                  <a:pt x="275" y="123"/>
                </a:lnTo>
                <a:lnTo>
                  <a:pt x="275" y="137"/>
                </a:lnTo>
                <a:lnTo>
                  <a:pt x="275" y="13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147870" y="3219282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跟进</a:t>
            </a:r>
            <a:r>
              <a:rPr lang="zh-CN" altLang="en-US" sz="2000" b="1" dirty="0" smtClean="0"/>
              <a:t>：伏德</a:t>
            </a:r>
            <a:r>
              <a:rPr lang="zh-CN" altLang="en-US" sz="2000" b="1" dirty="0"/>
              <a:t>强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+ </a:t>
            </a:r>
            <a:r>
              <a:rPr lang="zh-CN" altLang="en-US" sz="2000" b="1" dirty="0" smtClean="0"/>
              <a:t>张</a:t>
            </a:r>
            <a:r>
              <a:rPr lang="zh-CN" altLang="en-US" sz="2000" b="1" dirty="0"/>
              <a:t>汉东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47870" y="155037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负责核心业务，树立正面影响；跟进设计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35" name="文本框 1"/>
          <p:cNvSpPr txBox="1"/>
          <p:nvPr/>
        </p:nvSpPr>
        <p:spPr>
          <a:xfrm>
            <a:off x="3801621" y="2674919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负责一般业务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引导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了解项目；向上补充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36" name="文本框 1"/>
          <p:cNvSpPr txBox="1"/>
          <p:nvPr/>
        </p:nvSpPr>
        <p:spPr>
          <a:xfrm>
            <a:off x="4147870" y="36433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提出要求，跟进执行</a:t>
            </a:r>
            <a:r>
              <a:rPr lang="en-US" altLang="zh-CN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65272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17127" y="-1"/>
            <a:ext cx="5109746" cy="5133109"/>
          </a:xfrm>
          <a:prstGeom prst="ellipse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30272" y="1214428"/>
            <a:ext cx="2683456" cy="2683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20058" y="2340918"/>
            <a:ext cx="1480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谢谢！</a:t>
            </a:r>
            <a:endParaRPr 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pic>
        <p:nvPicPr>
          <p:cNvPr id="10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1" y="1000114"/>
            <a:ext cx="1460462" cy="13538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" y="1801859"/>
            <a:ext cx="1460460" cy="10781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0" y="2598224"/>
            <a:ext cx="1460464" cy="8025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0" y="3411436"/>
            <a:ext cx="1460464" cy="8047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57224" y="364795"/>
            <a:ext cx="7429552" cy="492443"/>
            <a:chOff x="857224" y="142876"/>
            <a:chExt cx="7429552" cy="492443"/>
          </a:xfrm>
        </p:grpSpPr>
        <p:sp>
          <p:nvSpPr>
            <p:cNvPr id="20" name="Rectangle 19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600" dirty="0" smtClean="0">
                  <a:solidFill>
                    <a:schemeClr val="bg1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目录</a:t>
              </a:r>
              <a:endParaRPr lang="id-ID" sz="2600" dirty="0">
                <a:solidFill>
                  <a:schemeClr val="bg1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47"/>
          <p:cNvGrpSpPr/>
          <p:nvPr/>
        </p:nvGrpSpPr>
        <p:grpSpPr>
          <a:xfrm>
            <a:off x="1461290" y="1824496"/>
            <a:ext cx="2396330" cy="529963"/>
            <a:chOff x="1461290" y="1824496"/>
            <a:chExt cx="2396330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57356" y="1857370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2" name="Group 46"/>
          <p:cNvGrpSpPr/>
          <p:nvPr/>
        </p:nvGrpSpPr>
        <p:grpSpPr>
          <a:xfrm>
            <a:off x="1461290" y="2344453"/>
            <a:ext cx="2824958" cy="529963"/>
            <a:chOff x="1461290" y="2344453"/>
            <a:chExt cx="2824958" cy="529963"/>
          </a:xfrm>
        </p:grpSpPr>
        <p:sp>
          <p:nvSpPr>
            <p:cNvPr id="11" name="Rectangle 10"/>
            <p:cNvSpPr/>
            <p:nvPr/>
          </p:nvSpPr>
          <p:spPr>
            <a:xfrm>
              <a:off x="1461290" y="2344453"/>
              <a:ext cx="2824958" cy="5299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5984" y="235743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461290" y="2873239"/>
            <a:ext cx="3325024" cy="529963"/>
            <a:chOff x="1461290" y="2873239"/>
            <a:chExt cx="3325024" cy="529963"/>
          </a:xfrm>
        </p:grpSpPr>
        <p:sp>
          <p:nvSpPr>
            <p:cNvPr id="13" name="Rectangle 12"/>
            <p:cNvSpPr/>
            <p:nvPr/>
          </p:nvSpPr>
          <p:spPr>
            <a:xfrm>
              <a:off x="1461290" y="2873239"/>
              <a:ext cx="3325024" cy="5299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807732" y="2910954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grpSp>
        <p:nvGrpSpPr>
          <p:cNvPr id="48" name="Group 44"/>
          <p:cNvGrpSpPr/>
          <p:nvPr/>
        </p:nvGrpSpPr>
        <p:grpSpPr>
          <a:xfrm>
            <a:off x="1461290" y="3403040"/>
            <a:ext cx="3753652" cy="529963"/>
            <a:chOff x="1461290" y="3403040"/>
            <a:chExt cx="3753652" cy="529963"/>
          </a:xfrm>
        </p:grpSpPr>
        <p:sp>
          <p:nvSpPr>
            <p:cNvPr id="15" name="Rectangle 14"/>
            <p:cNvSpPr/>
            <p:nvPr/>
          </p:nvSpPr>
          <p:spPr>
            <a:xfrm>
              <a:off x="1461290" y="3403040"/>
              <a:ext cx="3753652" cy="5299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14678" y="3429006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4" name="Rectangle 33"/>
          <p:cNvSpPr/>
          <p:nvPr/>
        </p:nvSpPr>
        <p:spPr>
          <a:xfrm>
            <a:off x="5429256" y="3429006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5" name="Rectangle 33"/>
          <p:cNvSpPr/>
          <p:nvPr/>
        </p:nvSpPr>
        <p:spPr>
          <a:xfrm>
            <a:off x="5000628" y="292894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6" name="Rectangle 33"/>
          <p:cNvSpPr/>
          <p:nvPr/>
        </p:nvSpPr>
        <p:spPr>
          <a:xfrm>
            <a:off x="4429124" y="2357436"/>
            <a:ext cx="371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57" name="Rectangle 33"/>
          <p:cNvSpPr/>
          <p:nvPr/>
        </p:nvSpPr>
        <p:spPr>
          <a:xfrm>
            <a:off x="4000496" y="1857370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47"/>
          <p:cNvGrpSpPr/>
          <p:nvPr/>
        </p:nvGrpSpPr>
        <p:grpSpPr>
          <a:xfrm>
            <a:off x="2214546" y="195486"/>
            <a:ext cx="4706768" cy="604378"/>
            <a:chOff x="1457138" y="1824496"/>
            <a:chExt cx="2400482" cy="529963"/>
          </a:xfrm>
        </p:grpSpPr>
        <p:sp>
          <p:nvSpPr>
            <p:cNvPr id="9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57138" y="1853322"/>
              <a:ext cx="57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01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57" name="Rectangle 33"/>
          <p:cNvSpPr/>
          <p:nvPr/>
        </p:nvSpPr>
        <p:spPr>
          <a:xfrm>
            <a:off x="3107521" y="299798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个人简介及工作发展回顾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8" name="Group 61"/>
          <p:cNvGrpSpPr/>
          <p:nvPr/>
        </p:nvGrpSpPr>
        <p:grpSpPr>
          <a:xfrm>
            <a:off x="1220327" y="2899049"/>
            <a:ext cx="1571636" cy="766374"/>
            <a:chOff x="1754846" y="3143254"/>
            <a:chExt cx="1571636" cy="766374"/>
          </a:xfrm>
        </p:grpSpPr>
        <p:sp>
          <p:nvSpPr>
            <p:cNvPr id="10" name="Rectangle 31"/>
            <p:cNvSpPr/>
            <p:nvPr/>
          </p:nvSpPr>
          <p:spPr>
            <a:xfrm>
              <a:off x="1754846" y="3143254"/>
              <a:ext cx="1539451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0"/>
            <p:cNvSpPr/>
            <p:nvPr/>
          </p:nvSpPr>
          <p:spPr>
            <a:xfrm>
              <a:off x="1754846" y="3509518"/>
              <a:ext cx="15716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+mn-ea"/>
                </a:rPr>
                <a:t>2015</a:t>
              </a:r>
              <a:r>
                <a:rPr lang="zh-CN" altLang="en-US" sz="2000" b="1" dirty="0" smtClean="0">
                  <a:latin typeface="+mn-ea"/>
                </a:rPr>
                <a:t>年</a:t>
              </a:r>
              <a:r>
                <a:rPr lang="en-US" altLang="zh-CN" sz="2000" b="1" dirty="0">
                  <a:latin typeface="+mn-ea"/>
                </a:rPr>
                <a:t>7</a:t>
              </a:r>
              <a:r>
                <a:rPr lang="zh-CN" altLang="en-US" sz="2000" b="1" dirty="0" smtClean="0">
                  <a:latin typeface="+mn-ea"/>
                </a:rPr>
                <a:t>月</a:t>
              </a:r>
              <a:endParaRPr lang="en-US" altLang="zh-CN" sz="2000" b="1" dirty="0">
                <a:latin typeface="+mn-ea"/>
              </a:endParaRPr>
            </a:p>
          </p:txBody>
        </p:sp>
      </p:grpSp>
      <p:sp>
        <p:nvSpPr>
          <p:cNvPr id="26" name="Rectangle 34"/>
          <p:cNvSpPr/>
          <p:nvPr/>
        </p:nvSpPr>
        <p:spPr>
          <a:xfrm>
            <a:off x="2774837" y="2541859"/>
            <a:ext cx="2228843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5"/>
          <p:cNvSpPr/>
          <p:nvPr/>
        </p:nvSpPr>
        <p:spPr>
          <a:xfrm>
            <a:off x="5075117" y="2184669"/>
            <a:ext cx="4068883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1589942" y="24373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校招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Rectangle 30"/>
          <p:cNvSpPr/>
          <p:nvPr/>
        </p:nvSpPr>
        <p:spPr>
          <a:xfrm>
            <a:off x="3131532" y="2984746"/>
            <a:ext cx="1571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2015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sz="2000" b="1" dirty="0" smtClean="0">
                <a:latin typeface="+mn-ea"/>
                <a:cs typeface="Open Sans Light" pitchFamily="34" charset="0"/>
              </a:rPr>
              <a:t>        |</a:t>
            </a:r>
          </a:p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7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48" name="Rectangle 30"/>
          <p:cNvSpPr/>
          <p:nvPr/>
        </p:nvSpPr>
        <p:spPr>
          <a:xfrm>
            <a:off x="5818287" y="2627556"/>
            <a:ext cx="1571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2016</a:t>
            </a:r>
            <a:r>
              <a:rPr lang="zh-CN" altLang="en-US" sz="2000" b="1" dirty="0" smtClean="0">
                <a:latin typeface="+mn-ea"/>
              </a:rPr>
              <a:t>年</a:t>
            </a:r>
            <a:r>
              <a:rPr lang="en-US" altLang="zh-CN" sz="2000" b="1" dirty="0">
                <a:latin typeface="+mn-ea"/>
              </a:rPr>
              <a:t>8</a:t>
            </a:r>
            <a:r>
              <a:rPr lang="zh-CN" altLang="en-US" sz="2000" b="1" dirty="0" smtClean="0">
                <a:latin typeface="+mn-ea"/>
              </a:rPr>
              <a:t>月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</a:t>
            </a:r>
            <a:r>
              <a:rPr lang="zh-CN" altLang="en-US" sz="2000" b="1" dirty="0" smtClean="0">
                <a:latin typeface="+mn-ea"/>
              </a:rPr>
              <a:t>至今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4525" y="2096712"/>
            <a:ext cx="1587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P18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魔侠传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08984" y="1705165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</a:rPr>
              <a:t>P22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道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友请留步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Rectangle 31"/>
          <p:cNvSpPr/>
          <p:nvPr/>
        </p:nvSpPr>
        <p:spPr>
          <a:xfrm>
            <a:off x="0" y="3265313"/>
            <a:ext cx="1220327" cy="2857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24918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7" name="Group 47"/>
          <p:cNvGrpSpPr/>
          <p:nvPr/>
        </p:nvGrpSpPr>
        <p:grpSpPr>
          <a:xfrm>
            <a:off x="2214546" y="202561"/>
            <a:ext cx="4706768" cy="604378"/>
            <a:chOff x="1457138" y="1824496"/>
            <a:chExt cx="2400482" cy="529963"/>
          </a:xfrm>
        </p:grpSpPr>
        <p:sp>
          <p:nvSpPr>
            <p:cNvPr id="38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29"/>
            <p:cNvSpPr/>
            <p:nvPr/>
          </p:nvSpPr>
          <p:spPr>
            <a:xfrm>
              <a:off x="1457138" y="1853323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02</a:t>
              </a:r>
            </a:p>
          </p:txBody>
        </p:sp>
      </p:grpSp>
      <p:sp>
        <p:nvSpPr>
          <p:cNvPr id="40" name="Rectangle 33"/>
          <p:cNvSpPr/>
          <p:nvPr/>
        </p:nvSpPr>
        <p:spPr>
          <a:xfrm>
            <a:off x="3446852" y="306873"/>
            <a:ext cx="2250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个人晋升优势总结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2180" y="2879254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抗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压能力、把事情做好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2180" y="418925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带新人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344"/>
          <p:cNvGrpSpPr/>
          <p:nvPr/>
        </p:nvGrpSpPr>
        <p:grpSpPr>
          <a:xfrm>
            <a:off x="1547664" y="1237191"/>
            <a:ext cx="1672578" cy="523220"/>
            <a:chOff x="4643438" y="2665862"/>
            <a:chExt cx="1672578" cy="523220"/>
          </a:xfrm>
        </p:grpSpPr>
        <p:sp>
          <p:nvSpPr>
            <p:cNvPr id="14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项目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5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16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344"/>
          <p:cNvGrpSpPr/>
          <p:nvPr/>
        </p:nvGrpSpPr>
        <p:grpSpPr>
          <a:xfrm>
            <a:off x="1547664" y="2505442"/>
            <a:ext cx="1672578" cy="523220"/>
            <a:chOff x="4643438" y="2665862"/>
            <a:chExt cx="1672578" cy="523220"/>
          </a:xfrm>
        </p:grpSpPr>
        <p:sp>
          <p:nvSpPr>
            <p:cNvPr id="19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个人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0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21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3" name="Group 344"/>
          <p:cNvGrpSpPr/>
          <p:nvPr/>
        </p:nvGrpSpPr>
        <p:grpSpPr>
          <a:xfrm>
            <a:off x="1547120" y="3839859"/>
            <a:ext cx="1672578" cy="523220"/>
            <a:chOff x="4643438" y="2665862"/>
            <a:chExt cx="1672578" cy="523220"/>
          </a:xfrm>
        </p:grpSpPr>
        <p:sp>
          <p:nvSpPr>
            <p:cNvPr id="24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团队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5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28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1" name="左大括号 30"/>
          <p:cNvSpPr/>
          <p:nvPr/>
        </p:nvSpPr>
        <p:spPr>
          <a:xfrm>
            <a:off x="3274197" y="979497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"/>
          <p:cNvSpPr txBox="1"/>
          <p:nvPr/>
        </p:nvSpPr>
        <p:spPr>
          <a:xfrm>
            <a:off x="3398862" y="97120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熟悉游戏、熟悉项目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3263288" y="2255825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/>
          <p:cNvSpPr/>
          <p:nvPr/>
        </p:nvSpPr>
        <p:spPr>
          <a:xfrm>
            <a:off x="3263016" y="3573004"/>
            <a:ext cx="135846" cy="10224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324"/>
          <p:cNvSpPr txBox="1"/>
          <p:nvPr/>
        </p:nvSpPr>
        <p:spPr>
          <a:xfrm>
            <a:off x="3410043" y="3566229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同他人良好的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团队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协作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314"/>
          <p:cNvSpPr txBox="1"/>
          <p:nvPr/>
        </p:nvSpPr>
        <p:spPr>
          <a:xfrm>
            <a:off x="3442180" y="220893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耐心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3410043" y="1613707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熟悉工具使用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314"/>
          <p:cNvSpPr txBox="1"/>
          <p:nvPr/>
        </p:nvSpPr>
        <p:spPr>
          <a:xfrm>
            <a:off x="3442180" y="255134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积极改进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11701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635499" y="1579776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344"/>
          <p:cNvGrpSpPr/>
          <p:nvPr/>
        </p:nvGrpSpPr>
        <p:grpSpPr>
          <a:xfrm>
            <a:off x="5248736" y="1056556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技术</a:t>
              </a:r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69512" y="13181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779" y="1830027"/>
            <a:ext cx="33698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设计方案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解决外网疑难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对新技术、新知识的学习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1364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635499" y="1579776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344"/>
          <p:cNvGrpSpPr/>
          <p:nvPr/>
        </p:nvGrpSpPr>
        <p:grpSpPr>
          <a:xfrm>
            <a:off x="5248736" y="1056556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项目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69512" y="13181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779" y="1830027"/>
            <a:ext cx="23374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保证进度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保障质量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制定并推行规范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以身作则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31412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65" name="Group 47"/>
          <p:cNvGrpSpPr/>
          <p:nvPr/>
        </p:nvGrpSpPr>
        <p:grpSpPr>
          <a:xfrm>
            <a:off x="2214546" y="190529"/>
            <a:ext cx="4706768" cy="604378"/>
            <a:chOff x="1457138" y="1824496"/>
            <a:chExt cx="2400482" cy="529963"/>
          </a:xfrm>
        </p:grpSpPr>
        <p:sp>
          <p:nvSpPr>
            <p:cNvPr id="66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03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68" name="Rectangle 33"/>
          <p:cNvSpPr/>
          <p:nvPr/>
        </p:nvSpPr>
        <p:spPr>
          <a:xfrm>
            <a:off x="3339695" y="294841"/>
            <a:ext cx="246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新岗位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新角色的思考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grpSp>
        <p:nvGrpSpPr>
          <p:cNvPr id="26" name="Group 331"/>
          <p:cNvGrpSpPr/>
          <p:nvPr/>
        </p:nvGrpSpPr>
        <p:grpSpPr>
          <a:xfrm>
            <a:off x="635499" y="1579776"/>
            <a:ext cx="3031676" cy="3031676"/>
            <a:chOff x="428596" y="1357304"/>
            <a:chExt cx="3031676" cy="3031676"/>
          </a:xfrm>
        </p:grpSpPr>
        <p:sp>
          <p:nvSpPr>
            <p:cNvPr id="27" name="Oval 32"/>
            <p:cNvSpPr/>
            <p:nvPr/>
          </p:nvSpPr>
          <p:spPr>
            <a:xfrm>
              <a:off x="428596" y="1357304"/>
              <a:ext cx="3031676" cy="30316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44"/>
            <p:cNvGrpSpPr/>
            <p:nvPr/>
          </p:nvGrpSpPr>
          <p:grpSpPr>
            <a:xfrm>
              <a:off x="816862" y="1653033"/>
              <a:ext cx="2158764" cy="2407338"/>
              <a:chOff x="3557587" y="2728912"/>
              <a:chExt cx="1792288" cy="1998663"/>
            </a:xfrm>
          </p:grpSpPr>
          <p:sp>
            <p:nvSpPr>
              <p:cNvPr id="29" name="Freeform 3254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255"/>
              <p:cNvSpPr>
                <a:spLocks/>
              </p:cNvSpPr>
              <p:nvPr/>
            </p:nvSpPr>
            <p:spPr bwMode="auto">
              <a:xfrm>
                <a:off x="4060825" y="3489325"/>
                <a:ext cx="803275" cy="354013"/>
              </a:xfrm>
              <a:custGeom>
                <a:avLst/>
                <a:gdLst/>
                <a:ahLst/>
                <a:cxnLst>
                  <a:cxn ang="0">
                    <a:pos x="2" y="446"/>
                  </a:cxn>
                  <a:cxn ang="0">
                    <a:pos x="1012" y="6"/>
                  </a:cxn>
                  <a:cxn ang="0">
                    <a:pos x="1008" y="0"/>
                  </a:cxn>
                  <a:cxn ang="0">
                    <a:pos x="0" y="441"/>
                  </a:cxn>
                  <a:cxn ang="0">
                    <a:pos x="2" y="446"/>
                  </a:cxn>
                </a:cxnLst>
                <a:rect l="0" t="0" r="r" b="b"/>
                <a:pathLst>
                  <a:path w="1012" h="446">
                    <a:moveTo>
                      <a:pt x="2" y="446"/>
                    </a:moveTo>
                    <a:lnTo>
                      <a:pt x="1012" y="6"/>
                    </a:lnTo>
                    <a:lnTo>
                      <a:pt x="1008" y="0"/>
                    </a:lnTo>
                    <a:lnTo>
                      <a:pt x="0" y="441"/>
                    </a:lnTo>
                    <a:lnTo>
                      <a:pt x="2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56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57"/>
              <p:cNvSpPr>
                <a:spLocks/>
              </p:cNvSpPr>
              <p:nvPr/>
            </p:nvSpPr>
            <p:spPr bwMode="auto">
              <a:xfrm>
                <a:off x="4090987" y="3562350"/>
                <a:ext cx="803275" cy="354013"/>
              </a:xfrm>
              <a:custGeom>
                <a:avLst/>
                <a:gdLst/>
                <a:ahLst/>
                <a:cxnLst>
                  <a:cxn ang="0">
                    <a:pos x="1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1" y="446"/>
                  </a:cxn>
                </a:cxnLst>
                <a:rect l="0" t="0" r="r" b="b"/>
                <a:pathLst>
                  <a:path w="1011" h="446">
                    <a:moveTo>
                      <a:pt x="1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1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58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259"/>
              <p:cNvSpPr>
                <a:spLocks/>
              </p:cNvSpPr>
              <p:nvPr/>
            </p:nvSpPr>
            <p:spPr bwMode="auto">
              <a:xfrm>
                <a:off x="4121150" y="36385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08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08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60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61"/>
              <p:cNvSpPr>
                <a:spLocks/>
              </p:cNvSpPr>
              <p:nvPr/>
            </p:nvSpPr>
            <p:spPr bwMode="auto">
              <a:xfrm>
                <a:off x="4152900" y="3714750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7"/>
                  </a:cxn>
                  <a:cxn ang="0">
                    <a:pos x="1010" y="0"/>
                  </a:cxn>
                  <a:cxn ang="0">
                    <a:pos x="0" y="442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7"/>
                    </a:lnTo>
                    <a:lnTo>
                      <a:pt x="1010" y="0"/>
                    </a:lnTo>
                    <a:lnTo>
                      <a:pt x="0" y="442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262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263"/>
              <p:cNvSpPr>
                <a:spLocks/>
              </p:cNvSpPr>
              <p:nvPr/>
            </p:nvSpPr>
            <p:spPr bwMode="auto">
              <a:xfrm>
                <a:off x="4183062" y="3786187"/>
                <a:ext cx="801688" cy="354013"/>
              </a:xfrm>
              <a:custGeom>
                <a:avLst/>
                <a:gdLst/>
                <a:ahLst/>
                <a:cxnLst>
                  <a:cxn ang="0">
                    <a:pos x="2" y="447"/>
                  </a:cxn>
                  <a:cxn ang="0">
                    <a:pos x="1012" y="5"/>
                  </a:cxn>
                  <a:cxn ang="0">
                    <a:pos x="1008" y="0"/>
                  </a:cxn>
                  <a:cxn ang="0">
                    <a:pos x="0" y="440"/>
                  </a:cxn>
                  <a:cxn ang="0">
                    <a:pos x="2" y="447"/>
                  </a:cxn>
                </a:cxnLst>
                <a:rect l="0" t="0" r="r" b="b"/>
                <a:pathLst>
                  <a:path w="1012" h="447">
                    <a:moveTo>
                      <a:pt x="2" y="447"/>
                    </a:moveTo>
                    <a:lnTo>
                      <a:pt x="1012" y="5"/>
                    </a:lnTo>
                    <a:lnTo>
                      <a:pt x="1008" y="0"/>
                    </a:lnTo>
                    <a:lnTo>
                      <a:pt x="0" y="440"/>
                    </a:lnTo>
                    <a:lnTo>
                      <a:pt x="2" y="44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264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265"/>
              <p:cNvSpPr>
                <a:spLocks/>
              </p:cNvSpPr>
              <p:nvPr/>
            </p:nvSpPr>
            <p:spPr bwMode="auto">
              <a:xfrm>
                <a:off x="4213225" y="3860800"/>
                <a:ext cx="803275" cy="355600"/>
              </a:xfrm>
              <a:custGeom>
                <a:avLst/>
                <a:gdLst/>
                <a:ahLst/>
                <a:cxnLst>
                  <a:cxn ang="0">
                    <a:pos x="4" y="448"/>
                  </a:cxn>
                  <a:cxn ang="0">
                    <a:pos x="1012" y="6"/>
                  </a:cxn>
                  <a:cxn ang="0">
                    <a:pos x="1009" y="0"/>
                  </a:cxn>
                  <a:cxn ang="0">
                    <a:pos x="0" y="441"/>
                  </a:cxn>
                  <a:cxn ang="0">
                    <a:pos x="4" y="448"/>
                  </a:cxn>
                </a:cxnLst>
                <a:rect l="0" t="0" r="r" b="b"/>
                <a:pathLst>
                  <a:path w="1012" h="448">
                    <a:moveTo>
                      <a:pt x="4" y="448"/>
                    </a:moveTo>
                    <a:lnTo>
                      <a:pt x="1012" y="6"/>
                    </a:lnTo>
                    <a:lnTo>
                      <a:pt x="1009" y="0"/>
                    </a:lnTo>
                    <a:lnTo>
                      <a:pt x="0" y="441"/>
                    </a:lnTo>
                    <a:lnTo>
                      <a:pt x="4" y="44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266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267"/>
              <p:cNvSpPr>
                <a:spLocks/>
              </p:cNvSpPr>
              <p:nvPr/>
            </p:nvSpPr>
            <p:spPr bwMode="auto">
              <a:xfrm>
                <a:off x="4244975" y="3937000"/>
                <a:ext cx="801688" cy="355600"/>
              </a:xfrm>
              <a:custGeom>
                <a:avLst/>
                <a:gdLst/>
                <a:ahLst/>
                <a:cxnLst>
                  <a:cxn ang="0">
                    <a:pos x="4" y="446"/>
                  </a:cxn>
                  <a:cxn ang="0">
                    <a:pos x="1012" y="6"/>
                  </a:cxn>
                  <a:cxn ang="0">
                    <a:pos x="1010" y="0"/>
                  </a:cxn>
                  <a:cxn ang="0">
                    <a:pos x="0" y="441"/>
                  </a:cxn>
                  <a:cxn ang="0">
                    <a:pos x="4" y="446"/>
                  </a:cxn>
                </a:cxnLst>
                <a:rect l="0" t="0" r="r" b="b"/>
                <a:pathLst>
                  <a:path w="1012" h="446">
                    <a:moveTo>
                      <a:pt x="4" y="446"/>
                    </a:moveTo>
                    <a:lnTo>
                      <a:pt x="1012" y="6"/>
                    </a:lnTo>
                    <a:lnTo>
                      <a:pt x="1010" y="0"/>
                    </a:lnTo>
                    <a:lnTo>
                      <a:pt x="0" y="441"/>
                    </a:lnTo>
                    <a:lnTo>
                      <a:pt x="4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268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269"/>
              <p:cNvSpPr>
                <a:spLocks/>
              </p:cNvSpPr>
              <p:nvPr/>
            </p:nvSpPr>
            <p:spPr bwMode="auto">
              <a:xfrm>
                <a:off x="4273550" y="4011612"/>
                <a:ext cx="803275" cy="354013"/>
              </a:xfrm>
              <a:custGeom>
                <a:avLst/>
                <a:gdLst/>
                <a:ahLst/>
                <a:cxnLst>
                  <a:cxn ang="0">
                    <a:pos x="3" y="446"/>
                  </a:cxn>
                  <a:cxn ang="0">
                    <a:pos x="1011" y="5"/>
                  </a:cxn>
                  <a:cxn ang="0">
                    <a:pos x="1010" y="0"/>
                  </a:cxn>
                  <a:cxn ang="0">
                    <a:pos x="0" y="439"/>
                  </a:cxn>
                  <a:cxn ang="0">
                    <a:pos x="3" y="446"/>
                  </a:cxn>
                </a:cxnLst>
                <a:rect l="0" t="0" r="r" b="b"/>
                <a:pathLst>
                  <a:path w="1011" h="446">
                    <a:moveTo>
                      <a:pt x="3" y="446"/>
                    </a:moveTo>
                    <a:lnTo>
                      <a:pt x="1011" y="5"/>
                    </a:lnTo>
                    <a:lnTo>
                      <a:pt x="1010" y="0"/>
                    </a:lnTo>
                    <a:lnTo>
                      <a:pt x="0" y="439"/>
                    </a:lnTo>
                    <a:lnTo>
                      <a:pt x="3" y="44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273"/>
              <p:cNvSpPr>
                <a:spLocks noEditPoints="1"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617" y="241"/>
                  </a:cxn>
                  <a:cxn ang="0">
                    <a:pos x="617" y="241"/>
                  </a:cxn>
                  <a:cxn ang="0">
                    <a:pos x="605" y="241"/>
                  </a:cxn>
                  <a:cxn ang="0">
                    <a:pos x="591" y="235"/>
                  </a:cxn>
                  <a:cxn ang="0">
                    <a:pos x="583" y="223"/>
                  </a:cxn>
                  <a:cxn ang="0">
                    <a:pos x="581" y="217"/>
                  </a:cxn>
                  <a:cxn ang="0">
                    <a:pos x="583" y="202"/>
                  </a:cxn>
                  <a:cxn ang="0">
                    <a:pos x="586" y="196"/>
                  </a:cxn>
                  <a:cxn ang="0">
                    <a:pos x="596" y="181"/>
                  </a:cxn>
                  <a:cxn ang="0">
                    <a:pos x="602" y="178"/>
                  </a:cxn>
                  <a:cxn ang="0">
                    <a:pos x="612" y="171"/>
                  </a:cxn>
                  <a:cxn ang="0">
                    <a:pos x="630" y="166"/>
                  </a:cxn>
                  <a:cxn ang="0">
                    <a:pos x="635" y="166"/>
                  </a:cxn>
                  <a:cxn ang="0">
                    <a:pos x="648" y="168"/>
                  </a:cxn>
                  <a:cxn ang="0">
                    <a:pos x="654" y="171"/>
                  </a:cxn>
                  <a:cxn ang="0">
                    <a:pos x="666" y="179"/>
                  </a:cxn>
                  <a:cxn ang="0">
                    <a:pos x="669" y="186"/>
                  </a:cxn>
                  <a:cxn ang="0">
                    <a:pos x="671" y="199"/>
                  </a:cxn>
                  <a:cxn ang="0">
                    <a:pos x="667" y="214"/>
                  </a:cxn>
                  <a:cxn ang="0">
                    <a:pos x="659" y="223"/>
                  </a:cxn>
                  <a:cxn ang="0">
                    <a:pos x="658" y="225"/>
                  </a:cxn>
                  <a:cxn ang="0">
                    <a:pos x="656" y="228"/>
                  </a:cxn>
                  <a:cxn ang="0">
                    <a:pos x="658" y="235"/>
                  </a:cxn>
                  <a:cxn ang="0">
                    <a:pos x="646" y="310"/>
                  </a:cxn>
                  <a:cxn ang="0">
                    <a:pos x="627" y="249"/>
                  </a:cxn>
                  <a:cxn ang="0">
                    <a:pos x="623" y="243"/>
                  </a:cxn>
                  <a:cxn ang="0">
                    <a:pos x="618" y="241"/>
                  </a:cxn>
                  <a:cxn ang="0">
                    <a:pos x="618" y="241"/>
                  </a:cxn>
                  <a:cxn ang="0">
                    <a:pos x="617" y="241"/>
                  </a:cxn>
                  <a:cxn ang="0">
                    <a:pos x="804" y="261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79" y="207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69" y="173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84" y="183"/>
                  </a:cxn>
                  <a:cxn ang="0">
                    <a:pos x="576" y="196"/>
                  </a:cxn>
                  <a:cxn ang="0">
                    <a:pos x="573" y="210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92" y="243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38" y="313"/>
                  </a:cxn>
                  <a:cxn ang="0">
                    <a:pos x="544" y="373"/>
                  </a:cxn>
                  <a:cxn ang="0">
                    <a:pos x="825" y="2518"/>
                  </a:cxn>
                  <a:cxn ang="0">
                    <a:pos x="22" y="60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617" y="241"/>
                    </a:moveTo>
                    <a:lnTo>
                      <a:pt x="617" y="241"/>
                    </a:lnTo>
                    <a:lnTo>
                      <a:pt x="617" y="241"/>
                    </a:lnTo>
                    <a:lnTo>
                      <a:pt x="617" y="241"/>
                    </a:lnTo>
                    <a:lnTo>
                      <a:pt x="605" y="241"/>
                    </a:lnTo>
                    <a:lnTo>
                      <a:pt x="605" y="241"/>
                    </a:lnTo>
                    <a:lnTo>
                      <a:pt x="597" y="238"/>
                    </a:lnTo>
                    <a:lnTo>
                      <a:pt x="591" y="235"/>
                    </a:lnTo>
                    <a:lnTo>
                      <a:pt x="586" y="228"/>
                    </a:lnTo>
                    <a:lnTo>
                      <a:pt x="583" y="223"/>
                    </a:lnTo>
                    <a:lnTo>
                      <a:pt x="583" y="223"/>
                    </a:lnTo>
                    <a:lnTo>
                      <a:pt x="581" y="217"/>
                    </a:lnTo>
                    <a:lnTo>
                      <a:pt x="581" y="209"/>
                    </a:lnTo>
                    <a:lnTo>
                      <a:pt x="583" y="202"/>
                    </a:lnTo>
                    <a:lnTo>
                      <a:pt x="586" y="196"/>
                    </a:lnTo>
                    <a:lnTo>
                      <a:pt x="586" y="196"/>
                    </a:lnTo>
                    <a:lnTo>
                      <a:pt x="589" y="188"/>
                    </a:lnTo>
                    <a:lnTo>
                      <a:pt x="596" y="181"/>
                    </a:lnTo>
                    <a:lnTo>
                      <a:pt x="596" y="181"/>
                    </a:lnTo>
                    <a:lnTo>
                      <a:pt x="602" y="178"/>
                    </a:lnTo>
                    <a:lnTo>
                      <a:pt x="612" y="171"/>
                    </a:lnTo>
                    <a:lnTo>
                      <a:pt x="612" y="171"/>
                    </a:lnTo>
                    <a:lnTo>
                      <a:pt x="623" y="168"/>
                    </a:lnTo>
                    <a:lnTo>
                      <a:pt x="630" y="166"/>
                    </a:lnTo>
                    <a:lnTo>
                      <a:pt x="630" y="166"/>
                    </a:lnTo>
                    <a:lnTo>
                      <a:pt x="635" y="166"/>
                    </a:lnTo>
                    <a:lnTo>
                      <a:pt x="635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54" y="171"/>
                    </a:lnTo>
                    <a:lnTo>
                      <a:pt x="661" y="175"/>
                    </a:lnTo>
                    <a:lnTo>
                      <a:pt x="666" y="179"/>
                    </a:lnTo>
                    <a:lnTo>
                      <a:pt x="669" y="186"/>
                    </a:lnTo>
                    <a:lnTo>
                      <a:pt x="669" y="186"/>
                    </a:lnTo>
                    <a:lnTo>
                      <a:pt x="671" y="192"/>
                    </a:lnTo>
                    <a:lnTo>
                      <a:pt x="671" y="199"/>
                    </a:lnTo>
                    <a:lnTo>
                      <a:pt x="671" y="207"/>
                    </a:lnTo>
                    <a:lnTo>
                      <a:pt x="667" y="214"/>
                    </a:lnTo>
                    <a:lnTo>
                      <a:pt x="667" y="214"/>
                    </a:lnTo>
                    <a:lnTo>
                      <a:pt x="659" y="223"/>
                    </a:lnTo>
                    <a:lnTo>
                      <a:pt x="659" y="223"/>
                    </a:lnTo>
                    <a:lnTo>
                      <a:pt x="658" y="225"/>
                    </a:lnTo>
                    <a:lnTo>
                      <a:pt x="656" y="228"/>
                    </a:lnTo>
                    <a:lnTo>
                      <a:pt x="656" y="228"/>
                    </a:lnTo>
                    <a:lnTo>
                      <a:pt x="658" y="233"/>
                    </a:lnTo>
                    <a:lnTo>
                      <a:pt x="658" y="235"/>
                    </a:lnTo>
                    <a:lnTo>
                      <a:pt x="689" y="290"/>
                    </a:lnTo>
                    <a:lnTo>
                      <a:pt x="646" y="310"/>
                    </a:lnTo>
                    <a:lnTo>
                      <a:pt x="627" y="249"/>
                    </a:lnTo>
                    <a:lnTo>
                      <a:pt x="627" y="249"/>
                    </a:lnTo>
                    <a:lnTo>
                      <a:pt x="627" y="246"/>
                    </a:lnTo>
                    <a:lnTo>
                      <a:pt x="623" y="243"/>
                    </a:lnTo>
                    <a:lnTo>
                      <a:pt x="623" y="243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8" y="241"/>
                    </a:lnTo>
                    <a:lnTo>
                      <a:pt x="617" y="241"/>
                    </a:lnTo>
                    <a:close/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ADAD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274"/>
              <p:cNvSpPr>
                <a:spLocks/>
              </p:cNvSpPr>
              <p:nvPr/>
            </p:nvSpPr>
            <p:spPr bwMode="auto">
              <a:xfrm>
                <a:off x="4019550" y="2860675"/>
                <a:ext cx="85725" cy="114300"/>
              </a:xfrm>
              <a:custGeom>
                <a:avLst/>
                <a:gdLst/>
                <a:ahLst/>
                <a:cxnLst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36" y="75"/>
                  </a:cxn>
                  <a:cxn ang="0">
                    <a:pos x="24" y="75"/>
                  </a:cxn>
                  <a:cxn ang="0">
                    <a:pos x="24" y="75"/>
                  </a:cxn>
                  <a:cxn ang="0">
                    <a:pos x="16" y="72"/>
                  </a:cxn>
                  <a:cxn ang="0">
                    <a:pos x="10" y="69"/>
                  </a:cxn>
                  <a:cxn ang="0">
                    <a:pos x="5" y="62"/>
                  </a:cxn>
                  <a:cxn ang="0">
                    <a:pos x="2" y="57"/>
                  </a:cxn>
                  <a:cxn ang="0">
                    <a:pos x="2" y="57"/>
                  </a:cxn>
                  <a:cxn ang="0">
                    <a:pos x="0" y="51"/>
                  </a:cxn>
                  <a:cxn ang="0">
                    <a:pos x="0" y="43"/>
                  </a:cxn>
                  <a:cxn ang="0">
                    <a:pos x="2" y="36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8" y="22"/>
                  </a:cxn>
                  <a:cxn ang="0">
                    <a:pos x="15" y="15"/>
                  </a:cxn>
                  <a:cxn ang="0">
                    <a:pos x="15" y="15"/>
                  </a:cxn>
                  <a:cxn ang="0">
                    <a:pos x="21" y="12"/>
                  </a:cxn>
                  <a:cxn ang="0">
                    <a:pos x="31" y="5"/>
                  </a:cxn>
                  <a:cxn ang="0">
                    <a:pos x="31" y="5"/>
                  </a:cxn>
                  <a:cxn ang="0">
                    <a:pos x="42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67" y="2"/>
                  </a:cxn>
                  <a:cxn ang="0">
                    <a:pos x="67" y="2"/>
                  </a:cxn>
                  <a:cxn ang="0">
                    <a:pos x="73" y="5"/>
                  </a:cxn>
                  <a:cxn ang="0">
                    <a:pos x="80" y="9"/>
                  </a:cxn>
                  <a:cxn ang="0">
                    <a:pos x="85" y="13"/>
                  </a:cxn>
                  <a:cxn ang="0">
                    <a:pos x="88" y="20"/>
                  </a:cxn>
                  <a:cxn ang="0">
                    <a:pos x="88" y="20"/>
                  </a:cxn>
                  <a:cxn ang="0">
                    <a:pos x="90" y="26"/>
                  </a:cxn>
                  <a:cxn ang="0">
                    <a:pos x="90" y="33"/>
                  </a:cxn>
                  <a:cxn ang="0">
                    <a:pos x="90" y="41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78" y="57"/>
                  </a:cxn>
                  <a:cxn ang="0">
                    <a:pos x="78" y="57"/>
                  </a:cxn>
                  <a:cxn ang="0">
                    <a:pos x="77" y="59"/>
                  </a:cxn>
                  <a:cxn ang="0">
                    <a:pos x="75" y="62"/>
                  </a:cxn>
                  <a:cxn ang="0">
                    <a:pos x="75" y="62"/>
                  </a:cxn>
                  <a:cxn ang="0">
                    <a:pos x="77" y="67"/>
                  </a:cxn>
                  <a:cxn ang="0">
                    <a:pos x="77" y="69"/>
                  </a:cxn>
                  <a:cxn ang="0">
                    <a:pos x="108" y="124"/>
                  </a:cxn>
                  <a:cxn ang="0">
                    <a:pos x="65" y="144"/>
                  </a:cxn>
                  <a:cxn ang="0">
                    <a:pos x="46" y="83"/>
                  </a:cxn>
                  <a:cxn ang="0">
                    <a:pos x="46" y="83"/>
                  </a:cxn>
                  <a:cxn ang="0">
                    <a:pos x="46" y="80"/>
                  </a:cxn>
                  <a:cxn ang="0">
                    <a:pos x="42" y="77"/>
                  </a:cxn>
                  <a:cxn ang="0">
                    <a:pos x="42" y="77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7" y="75"/>
                  </a:cxn>
                  <a:cxn ang="0">
                    <a:pos x="36" y="75"/>
                  </a:cxn>
                </a:cxnLst>
                <a:rect l="0" t="0" r="r" b="b"/>
                <a:pathLst>
                  <a:path w="108" h="144">
                    <a:moveTo>
                      <a:pt x="36" y="75"/>
                    </a:moveTo>
                    <a:lnTo>
                      <a:pt x="36" y="75"/>
                    </a:lnTo>
                    <a:lnTo>
                      <a:pt x="36" y="75"/>
                    </a:lnTo>
                    <a:lnTo>
                      <a:pt x="36" y="75"/>
                    </a:lnTo>
                    <a:lnTo>
                      <a:pt x="24" y="75"/>
                    </a:lnTo>
                    <a:lnTo>
                      <a:pt x="24" y="75"/>
                    </a:lnTo>
                    <a:lnTo>
                      <a:pt x="16" y="72"/>
                    </a:lnTo>
                    <a:lnTo>
                      <a:pt x="10" y="69"/>
                    </a:lnTo>
                    <a:lnTo>
                      <a:pt x="5" y="62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0" y="43"/>
                    </a:lnTo>
                    <a:lnTo>
                      <a:pt x="2" y="36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8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1" y="1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42" y="2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67" y="2"/>
                    </a:lnTo>
                    <a:lnTo>
                      <a:pt x="67" y="2"/>
                    </a:lnTo>
                    <a:lnTo>
                      <a:pt x="73" y="5"/>
                    </a:lnTo>
                    <a:lnTo>
                      <a:pt x="80" y="9"/>
                    </a:lnTo>
                    <a:lnTo>
                      <a:pt x="85" y="13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90" y="26"/>
                    </a:lnTo>
                    <a:lnTo>
                      <a:pt x="90" y="33"/>
                    </a:lnTo>
                    <a:lnTo>
                      <a:pt x="90" y="41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78" y="57"/>
                    </a:lnTo>
                    <a:lnTo>
                      <a:pt x="78" y="57"/>
                    </a:lnTo>
                    <a:lnTo>
                      <a:pt x="77" y="59"/>
                    </a:lnTo>
                    <a:lnTo>
                      <a:pt x="75" y="62"/>
                    </a:lnTo>
                    <a:lnTo>
                      <a:pt x="75" y="62"/>
                    </a:lnTo>
                    <a:lnTo>
                      <a:pt x="77" y="67"/>
                    </a:lnTo>
                    <a:lnTo>
                      <a:pt x="77" y="69"/>
                    </a:lnTo>
                    <a:lnTo>
                      <a:pt x="108" y="124"/>
                    </a:lnTo>
                    <a:lnTo>
                      <a:pt x="65" y="144"/>
                    </a:lnTo>
                    <a:lnTo>
                      <a:pt x="46" y="83"/>
                    </a:lnTo>
                    <a:lnTo>
                      <a:pt x="46" y="83"/>
                    </a:lnTo>
                    <a:lnTo>
                      <a:pt x="46" y="80"/>
                    </a:lnTo>
                    <a:lnTo>
                      <a:pt x="42" y="77"/>
                    </a:lnTo>
                    <a:lnTo>
                      <a:pt x="42" y="77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6" y="7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75"/>
              <p:cNvSpPr>
                <a:spLocks/>
              </p:cNvSpPr>
              <p:nvPr/>
            </p:nvSpPr>
            <p:spPr bwMode="auto">
              <a:xfrm>
                <a:off x="3557587" y="2728912"/>
                <a:ext cx="1122363" cy="1998663"/>
              </a:xfrm>
              <a:custGeom>
                <a:avLst/>
                <a:gdLst/>
                <a:ahLst/>
                <a:cxnLst>
                  <a:cxn ang="0">
                    <a:pos x="1408" y="0"/>
                  </a:cxn>
                  <a:cxn ang="0">
                    <a:pos x="804" y="261"/>
                  </a:cxn>
                  <a:cxn ang="0">
                    <a:pos x="796" y="245"/>
                  </a:cxn>
                  <a:cxn ang="0">
                    <a:pos x="697" y="287"/>
                  </a:cxn>
                  <a:cxn ang="0">
                    <a:pos x="666" y="233"/>
                  </a:cxn>
                  <a:cxn ang="0">
                    <a:pos x="666" y="233"/>
                  </a:cxn>
                  <a:cxn ang="0">
                    <a:pos x="664" y="230"/>
                  </a:cxn>
                  <a:cxn ang="0">
                    <a:pos x="664" y="230"/>
                  </a:cxn>
                  <a:cxn ang="0">
                    <a:pos x="666" y="228"/>
                  </a:cxn>
                  <a:cxn ang="0">
                    <a:pos x="666" y="228"/>
                  </a:cxn>
                  <a:cxn ang="0">
                    <a:pos x="674" y="218"/>
                  </a:cxn>
                  <a:cxn ang="0">
                    <a:pos x="679" y="207"/>
                  </a:cxn>
                  <a:cxn ang="0">
                    <a:pos x="679" y="194"/>
                  </a:cxn>
                  <a:cxn ang="0">
                    <a:pos x="679" y="189"/>
                  </a:cxn>
                  <a:cxn ang="0">
                    <a:pos x="677" y="183"/>
                  </a:cxn>
                  <a:cxn ang="0">
                    <a:pos x="677" y="183"/>
                  </a:cxn>
                  <a:cxn ang="0">
                    <a:pos x="674" y="178"/>
                  </a:cxn>
                  <a:cxn ang="0">
                    <a:pos x="669" y="173"/>
                  </a:cxn>
                  <a:cxn ang="0">
                    <a:pos x="661" y="165"/>
                  </a:cxn>
                  <a:cxn ang="0">
                    <a:pos x="648" y="160"/>
                  </a:cxn>
                  <a:cxn ang="0">
                    <a:pos x="635" y="158"/>
                  </a:cxn>
                  <a:cxn ang="0">
                    <a:pos x="635" y="158"/>
                  </a:cxn>
                  <a:cxn ang="0">
                    <a:pos x="620" y="161"/>
                  </a:cxn>
                  <a:cxn ang="0">
                    <a:pos x="620" y="161"/>
                  </a:cxn>
                  <a:cxn ang="0">
                    <a:pos x="609" y="165"/>
                  </a:cxn>
                  <a:cxn ang="0">
                    <a:pos x="609" y="165"/>
                  </a:cxn>
                  <a:cxn ang="0">
                    <a:pos x="597" y="171"/>
                  </a:cxn>
                  <a:cxn ang="0">
                    <a:pos x="597" y="171"/>
                  </a:cxn>
                  <a:cxn ang="0">
                    <a:pos x="591" y="176"/>
                  </a:cxn>
                  <a:cxn ang="0">
                    <a:pos x="584" y="183"/>
                  </a:cxn>
                  <a:cxn ang="0">
                    <a:pos x="579" y="189"/>
                  </a:cxn>
                  <a:cxn ang="0">
                    <a:pos x="576" y="196"/>
                  </a:cxn>
                  <a:cxn ang="0">
                    <a:pos x="575" y="204"/>
                  </a:cxn>
                  <a:cxn ang="0">
                    <a:pos x="573" y="210"/>
                  </a:cxn>
                  <a:cxn ang="0">
                    <a:pos x="573" y="218"/>
                  </a:cxn>
                  <a:cxn ang="0">
                    <a:pos x="576" y="227"/>
                  </a:cxn>
                  <a:cxn ang="0">
                    <a:pos x="576" y="227"/>
                  </a:cxn>
                  <a:cxn ang="0">
                    <a:pos x="579" y="232"/>
                  </a:cxn>
                  <a:cxn ang="0">
                    <a:pos x="583" y="236"/>
                  </a:cxn>
                  <a:cxn ang="0">
                    <a:pos x="592" y="243"/>
                  </a:cxn>
                  <a:cxn ang="0">
                    <a:pos x="604" y="248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7" y="249"/>
                  </a:cxn>
                  <a:cxn ang="0">
                    <a:pos x="618" y="249"/>
                  </a:cxn>
                  <a:cxn ang="0">
                    <a:pos x="620" y="253"/>
                  </a:cxn>
                  <a:cxn ang="0">
                    <a:pos x="638" y="313"/>
                  </a:cxn>
                  <a:cxn ang="0">
                    <a:pos x="537" y="357"/>
                  </a:cxn>
                  <a:cxn ang="0">
                    <a:pos x="544" y="373"/>
                  </a:cxn>
                  <a:cxn ang="0">
                    <a:pos x="0" y="608"/>
                  </a:cxn>
                  <a:cxn ang="0">
                    <a:pos x="825" y="2518"/>
                  </a:cxn>
                  <a:cxn ang="0">
                    <a:pos x="843" y="2510"/>
                  </a:cxn>
                  <a:cxn ang="0">
                    <a:pos x="22" y="608"/>
                  </a:cxn>
                  <a:cxn ang="0">
                    <a:pos x="1413" y="8"/>
                  </a:cxn>
                  <a:cxn ang="0">
                    <a:pos x="1408" y="0"/>
                  </a:cxn>
                </a:cxnLst>
                <a:rect l="0" t="0" r="r" b="b"/>
                <a:pathLst>
                  <a:path w="1413" h="2518">
                    <a:moveTo>
                      <a:pt x="1408" y="0"/>
                    </a:moveTo>
                    <a:lnTo>
                      <a:pt x="804" y="261"/>
                    </a:lnTo>
                    <a:lnTo>
                      <a:pt x="796" y="245"/>
                    </a:lnTo>
                    <a:lnTo>
                      <a:pt x="697" y="287"/>
                    </a:lnTo>
                    <a:lnTo>
                      <a:pt x="666" y="233"/>
                    </a:lnTo>
                    <a:lnTo>
                      <a:pt x="666" y="233"/>
                    </a:lnTo>
                    <a:lnTo>
                      <a:pt x="664" y="230"/>
                    </a:lnTo>
                    <a:lnTo>
                      <a:pt x="664" y="230"/>
                    </a:lnTo>
                    <a:lnTo>
                      <a:pt x="666" y="228"/>
                    </a:lnTo>
                    <a:lnTo>
                      <a:pt x="666" y="228"/>
                    </a:lnTo>
                    <a:lnTo>
                      <a:pt x="674" y="218"/>
                    </a:lnTo>
                    <a:lnTo>
                      <a:pt x="679" y="207"/>
                    </a:lnTo>
                    <a:lnTo>
                      <a:pt x="679" y="194"/>
                    </a:lnTo>
                    <a:lnTo>
                      <a:pt x="679" y="189"/>
                    </a:lnTo>
                    <a:lnTo>
                      <a:pt x="677" y="183"/>
                    </a:lnTo>
                    <a:lnTo>
                      <a:pt x="677" y="183"/>
                    </a:lnTo>
                    <a:lnTo>
                      <a:pt x="674" y="178"/>
                    </a:lnTo>
                    <a:lnTo>
                      <a:pt x="669" y="173"/>
                    </a:lnTo>
                    <a:lnTo>
                      <a:pt x="661" y="165"/>
                    </a:lnTo>
                    <a:lnTo>
                      <a:pt x="648" y="160"/>
                    </a:lnTo>
                    <a:lnTo>
                      <a:pt x="635" y="158"/>
                    </a:lnTo>
                    <a:lnTo>
                      <a:pt x="635" y="158"/>
                    </a:lnTo>
                    <a:lnTo>
                      <a:pt x="620" y="161"/>
                    </a:lnTo>
                    <a:lnTo>
                      <a:pt x="620" y="161"/>
                    </a:lnTo>
                    <a:lnTo>
                      <a:pt x="609" y="165"/>
                    </a:lnTo>
                    <a:lnTo>
                      <a:pt x="609" y="165"/>
                    </a:lnTo>
                    <a:lnTo>
                      <a:pt x="597" y="171"/>
                    </a:lnTo>
                    <a:lnTo>
                      <a:pt x="597" y="171"/>
                    </a:lnTo>
                    <a:lnTo>
                      <a:pt x="591" y="176"/>
                    </a:lnTo>
                    <a:lnTo>
                      <a:pt x="584" y="183"/>
                    </a:lnTo>
                    <a:lnTo>
                      <a:pt x="579" y="189"/>
                    </a:lnTo>
                    <a:lnTo>
                      <a:pt x="576" y="196"/>
                    </a:lnTo>
                    <a:lnTo>
                      <a:pt x="575" y="204"/>
                    </a:lnTo>
                    <a:lnTo>
                      <a:pt x="573" y="210"/>
                    </a:lnTo>
                    <a:lnTo>
                      <a:pt x="573" y="218"/>
                    </a:lnTo>
                    <a:lnTo>
                      <a:pt x="576" y="227"/>
                    </a:lnTo>
                    <a:lnTo>
                      <a:pt x="576" y="227"/>
                    </a:lnTo>
                    <a:lnTo>
                      <a:pt x="579" y="232"/>
                    </a:lnTo>
                    <a:lnTo>
                      <a:pt x="583" y="236"/>
                    </a:lnTo>
                    <a:lnTo>
                      <a:pt x="592" y="243"/>
                    </a:lnTo>
                    <a:lnTo>
                      <a:pt x="604" y="248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7" y="249"/>
                    </a:lnTo>
                    <a:lnTo>
                      <a:pt x="618" y="249"/>
                    </a:lnTo>
                    <a:lnTo>
                      <a:pt x="620" y="253"/>
                    </a:lnTo>
                    <a:lnTo>
                      <a:pt x="638" y="313"/>
                    </a:lnTo>
                    <a:lnTo>
                      <a:pt x="537" y="357"/>
                    </a:lnTo>
                    <a:lnTo>
                      <a:pt x="544" y="373"/>
                    </a:lnTo>
                    <a:lnTo>
                      <a:pt x="0" y="608"/>
                    </a:lnTo>
                    <a:lnTo>
                      <a:pt x="825" y="2518"/>
                    </a:lnTo>
                    <a:lnTo>
                      <a:pt x="843" y="2510"/>
                    </a:lnTo>
                    <a:lnTo>
                      <a:pt x="22" y="608"/>
                    </a:lnTo>
                    <a:lnTo>
                      <a:pt x="1413" y="8"/>
                    </a:lnTo>
                    <a:lnTo>
                      <a:pt x="140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276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277"/>
              <p:cNvSpPr>
                <a:spLocks/>
              </p:cNvSpPr>
              <p:nvPr/>
            </p:nvSpPr>
            <p:spPr bwMode="auto">
              <a:xfrm>
                <a:off x="3576637" y="2728912"/>
                <a:ext cx="1773238" cy="1998663"/>
              </a:xfrm>
              <a:custGeom>
                <a:avLst/>
                <a:gdLst/>
                <a:ahLst/>
                <a:cxnLst>
                  <a:cxn ang="0">
                    <a:pos x="826" y="2518"/>
                  </a:cxn>
                  <a:cxn ang="0">
                    <a:pos x="2235" y="1911"/>
                  </a:cxn>
                  <a:cxn ang="0">
                    <a:pos x="1409" y="0"/>
                  </a:cxn>
                  <a:cxn ang="0">
                    <a:pos x="0" y="608"/>
                  </a:cxn>
                  <a:cxn ang="0">
                    <a:pos x="826" y="2518"/>
                  </a:cxn>
                </a:cxnLst>
                <a:rect l="0" t="0" r="r" b="b"/>
                <a:pathLst>
                  <a:path w="2235" h="2518">
                    <a:moveTo>
                      <a:pt x="826" y="2518"/>
                    </a:moveTo>
                    <a:lnTo>
                      <a:pt x="2235" y="1911"/>
                    </a:lnTo>
                    <a:lnTo>
                      <a:pt x="1409" y="0"/>
                    </a:lnTo>
                    <a:lnTo>
                      <a:pt x="0" y="608"/>
                    </a:lnTo>
                    <a:lnTo>
                      <a:pt x="826" y="25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3278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279"/>
              <p:cNvSpPr>
                <a:spLocks/>
              </p:cNvSpPr>
              <p:nvPr/>
            </p:nvSpPr>
            <p:spPr bwMode="auto">
              <a:xfrm>
                <a:off x="3657600" y="2800350"/>
                <a:ext cx="1601788" cy="1827213"/>
              </a:xfrm>
              <a:custGeom>
                <a:avLst/>
                <a:gdLst/>
                <a:ahLst/>
                <a:cxnLst>
                  <a:cxn ang="0">
                    <a:pos x="2018" y="1754"/>
                  </a:cxn>
                  <a:cxn ang="0">
                    <a:pos x="772" y="2303"/>
                  </a:cxn>
                  <a:cxn ang="0">
                    <a:pos x="0" y="549"/>
                  </a:cxn>
                  <a:cxn ang="0">
                    <a:pos x="1246" y="0"/>
                  </a:cxn>
                  <a:cxn ang="0">
                    <a:pos x="2018" y="1754"/>
                  </a:cxn>
                </a:cxnLst>
                <a:rect l="0" t="0" r="r" b="b"/>
                <a:pathLst>
                  <a:path w="2018" h="2303">
                    <a:moveTo>
                      <a:pt x="2018" y="1754"/>
                    </a:moveTo>
                    <a:lnTo>
                      <a:pt x="772" y="2303"/>
                    </a:lnTo>
                    <a:lnTo>
                      <a:pt x="0" y="549"/>
                    </a:lnTo>
                    <a:lnTo>
                      <a:pt x="1246" y="0"/>
                    </a:lnTo>
                    <a:lnTo>
                      <a:pt x="2018" y="175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3280"/>
              <p:cNvSpPr>
                <a:spLocks/>
              </p:cNvSpPr>
              <p:nvPr/>
            </p:nvSpPr>
            <p:spPr bwMode="auto">
              <a:xfrm>
                <a:off x="4002087" y="2922587"/>
                <a:ext cx="252413" cy="1968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317" y="135"/>
                  </a:cxn>
                  <a:cxn ang="0">
                    <a:pos x="226" y="174"/>
                  </a:cxn>
                  <a:cxn ang="0">
                    <a:pos x="226" y="174"/>
                  </a:cxn>
                  <a:cxn ang="0">
                    <a:pos x="223" y="175"/>
                  </a:cxn>
                  <a:cxn ang="0">
                    <a:pos x="221" y="179"/>
                  </a:cxn>
                  <a:cxn ang="0">
                    <a:pos x="221" y="184"/>
                  </a:cxn>
                  <a:cxn ang="0">
                    <a:pos x="221" y="190"/>
                  </a:cxn>
                  <a:cxn ang="0">
                    <a:pos x="220" y="192"/>
                  </a:cxn>
                  <a:cxn ang="0">
                    <a:pos x="216" y="193"/>
                  </a:cxn>
                  <a:cxn ang="0">
                    <a:pos x="171" y="215"/>
                  </a:cxn>
                  <a:cxn ang="0">
                    <a:pos x="171" y="215"/>
                  </a:cxn>
                  <a:cxn ang="0">
                    <a:pos x="166" y="215"/>
                  </a:cxn>
                  <a:cxn ang="0">
                    <a:pos x="164" y="215"/>
                  </a:cxn>
                  <a:cxn ang="0">
                    <a:pos x="159" y="211"/>
                  </a:cxn>
                  <a:cxn ang="0">
                    <a:pos x="155" y="208"/>
                  </a:cxn>
                  <a:cxn ang="0">
                    <a:pos x="151" y="206"/>
                  </a:cxn>
                  <a:cxn ang="0">
                    <a:pos x="148" y="208"/>
                  </a:cxn>
                  <a:cxn ang="0">
                    <a:pos x="58" y="247"/>
                  </a:cxn>
                  <a:cxn ang="0">
                    <a:pos x="0" y="112"/>
                  </a:cxn>
                  <a:cxn ang="0">
                    <a:pos x="259" y="0"/>
                  </a:cxn>
                </a:cxnLst>
                <a:rect l="0" t="0" r="r" b="b"/>
                <a:pathLst>
                  <a:path w="317" h="247">
                    <a:moveTo>
                      <a:pt x="259" y="0"/>
                    </a:moveTo>
                    <a:lnTo>
                      <a:pt x="317" y="135"/>
                    </a:lnTo>
                    <a:lnTo>
                      <a:pt x="226" y="174"/>
                    </a:lnTo>
                    <a:lnTo>
                      <a:pt x="226" y="174"/>
                    </a:lnTo>
                    <a:lnTo>
                      <a:pt x="223" y="175"/>
                    </a:lnTo>
                    <a:lnTo>
                      <a:pt x="221" y="179"/>
                    </a:lnTo>
                    <a:lnTo>
                      <a:pt x="221" y="184"/>
                    </a:lnTo>
                    <a:lnTo>
                      <a:pt x="221" y="190"/>
                    </a:lnTo>
                    <a:lnTo>
                      <a:pt x="220" y="192"/>
                    </a:lnTo>
                    <a:lnTo>
                      <a:pt x="216" y="193"/>
                    </a:lnTo>
                    <a:lnTo>
                      <a:pt x="171" y="215"/>
                    </a:lnTo>
                    <a:lnTo>
                      <a:pt x="171" y="215"/>
                    </a:lnTo>
                    <a:lnTo>
                      <a:pt x="166" y="215"/>
                    </a:lnTo>
                    <a:lnTo>
                      <a:pt x="164" y="215"/>
                    </a:lnTo>
                    <a:lnTo>
                      <a:pt x="159" y="211"/>
                    </a:lnTo>
                    <a:lnTo>
                      <a:pt x="155" y="208"/>
                    </a:lnTo>
                    <a:lnTo>
                      <a:pt x="151" y="206"/>
                    </a:lnTo>
                    <a:lnTo>
                      <a:pt x="148" y="208"/>
                    </a:lnTo>
                    <a:lnTo>
                      <a:pt x="58" y="247"/>
                    </a:lnTo>
                    <a:lnTo>
                      <a:pt x="0" y="112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281"/>
              <p:cNvSpPr>
                <a:spLocks/>
              </p:cNvSpPr>
              <p:nvPr/>
            </p:nvSpPr>
            <p:spPr bwMode="auto">
              <a:xfrm>
                <a:off x="4138612" y="3071812"/>
                <a:ext cx="36513" cy="22225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23" y="1"/>
                  </a:cxn>
                  <a:cxn ang="0">
                    <a:pos x="23" y="1"/>
                  </a:cxn>
                  <a:cxn ang="0">
                    <a:pos x="26" y="0"/>
                  </a:cxn>
                  <a:cxn ang="0">
                    <a:pos x="29" y="1"/>
                  </a:cxn>
                  <a:cxn ang="0">
                    <a:pos x="34" y="5"/>
                  </a:cxn>
                  <a:cxn ang="0">
                    <a:pos x="39" y="8"/>
                  </a:cxn>
                  <a:cxn ang="0">
                    <a:pos x="41" y="8"/>
                  </a:cxn>
                  <a:cxn ang="0">
                    <a:pos x="45" y="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5" y="23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45" h="28">
                    <a:moveTo>
                      <a:pt x="10" y="6"/>
                    </a:moveTo>
                    <a:lnTo>
                      <a:pt x="23" y="1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9" y="1"/>
                    </a:lnTo>
                    <a:lnTo>
                      <a:pt x="34" y="5"/>
                    </a:lnTo>
                    <a:lnTo>
                      <a:pt x="39" y="8"/>
                    </a:lnTo>
                    <a:lnTo>
                      <a:pt x="41" y="8"/>
                    </a:lnTo>
                    <a:lnTo>
                      <a:pt x="45" y="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5" y="23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282"/>
              <p:cNvSpPr>
                <a:spLocks/>
              </p:cNvSpPr>
              <p:nvPr/>
            </p:nvSpPr>
            <p:spPr bwMode="auto">
              <a:xfrm>
                <a:off x="4030662" y="2854325"/>
                <a:ext cx="163513" cy="246063"/>
              </a:xfrm>
              <a:custGeom>
                <a:avLst/>
                <a:gdLst/>
                <a:ahLst/>
                <a:cxnLst>
                  <a:cxn ang="0">
                    <a:pos x="110" y="298"/>
                  </a:cxn>
                  <a:cxn ang="0">
                    <a:pos x="45" y="95"/>
                  </a:cxn>
                  <a:cxn ang="0">
                    <a:pos x="45" y="91"/>
                  </a:cxn>
                  <a:cxn ang="0">
                    <a:pos x="44" y="91"/>
                  </a:cxn>
                  <a:cxn ang="0">
                    <a:pos x="18" y="85"/>
                  </a:cxn>
                  <a:cxn ang="0">
                    <a:pos x="5" y="74"/>
                  </a:cxn>
                  <a:cxn ang="0">
                    <a:pos x="1" y="69"/>
                  </a:cxn>
                  <a:cxn ang="0">
                    <a:pos x="0" y="52"/>
                  </a:cxn>
                  <a:cxn ang="0">
                    <a:pos x="3" y="38"/>
                  </a:cxn>
                  <a:cxn ang="0">
                    <a:pos x="11" y="25"/>
                  </a:cxn>
                  <a:cxn ang="0">
                    <a:pos x="24" y="13"/>
                  </a:cxn>
                  <a:cxn ang="0">
                    <a:pos x="36" y="7"/>
                  </a:cxn>
                  <a:cxn ang="0">
                    <a:pos x="47" y="3"/>
                  </a:cxn>
                  <a:cxn ang="0">
                    <a:pos x="55" y="2"/>
                  </a:cxn>
                  <a:cxn ang="0">
                    <a:pos x="73" y="2"/>
                  </a:cxn>
                  <a:cxn ang="0">
                    <a:pos x="88" y="8"/>
                  </a:cxn>
                  <a:cxn ang="0">
                    <a:pos x="99" y="18"/>
                  </a:cxn>
                  <a:cxn ang="0">
                    <a:pos x="102" y="25"/>
                  </a:cxn>
                  <a:cxn ang="0">
                    <a:pos x="106" y="36"/>
                  </a:cxn>
                  <a:cxn ang="0">
                    <a:pos x="99" y="60"/>
                  </a:cxn>
                  <a:cxn ang="0">
                    <a:pos x="91" y="70"/>
                  </a:cxn>
                  <a:cxn ang="0">
                    <a:pos x="91" y="72"/>
                  </a:cxn>
                  <a:cxn ang="0">
                    <a:pos x="197" y="259"/>
                  </a:cxn>
                  <a:cxn ang="0">
                    <a:pos x="197" y="261"/>
                  </a:cxn>
                  <a:cxn ang="0">
                    <a:pos x="198" y="264"/>
                  </a:cxn>
                  <a:cxn ang="0">
                    <a:pos x="205" y="271"/>
                  </a:cxn>
                  <a:cxn ang="0">
                    <a:pos x="200" y="271"/>
                  </a:cxn>
                  <a:cxn ang="0">
                    <a:pos x="194" y="269"/>
                  </a:cxn>
                  <a:cxn ang="0">
                    <a:pos x="84" y="77"/>
                  </a:cxn>
                  <a:cxn ang="0">
                    <a:pos x="83" y="75"/>
                  </a:cxn>
                  <a:cxn ang="0">
                    <a:pos x="83" y="70"/>
                  </a:cxn>
                  <a:cxn ang="0">
                    <a:pos x="86" y="65"/>
                  </a:cxn>
                  <a:cxn ang="0">
                    <a:pos x="93" y="56"/>
                  </a:cxn>
                  <a:cxn ang="0">
                    <a:pos x="96" y="49"/>
                  </a:cxn>
                  <a:cxn ang="0">
                    <a:pos x="97" y="34"/>
                  </a:cxn>
                  <a:cxn ang="0">
                    <a:pos x="96" y="28"/>
                  </a:cxn>
                  <a:cxn ang="0">
                    <a:pos x="88" y="17"/>
                  </a:cxn>
                  <a:cxn ang="0">
                    <a:pos x="73" y="10"/>
                  </a:cxn>
                  <a:cxn ang="0">
                    <a:pos x="65" y="8"/>
                  </a:cxn>
                  <a:cxn ang="0">
                    <a:pos x="57" y="8"/>
                  </a:cxn>
                  <a:cxn ang="0">
                    <a:pos x="39" y="13"/>
                  </a:cxn>
                  <a:cxn ang="0">
                    <a:pos x="27" y="20"/>
                  </a:cxn>
                  <a:cxn ang="0">
                    <a:pos x="22" y="23"/>
                  </a:cxn>
                  <a:cxn ang="0">
                    <a:pos x="11" y="38"/>
                  </a:cxn>
                  <a:cxn ang="0">
                    <a:pos x="8" y="44"/>
                  </a:cxn>
                  <a:cxn ang="0">
                    <a:pos x="8" y="59"/>
                  </a:cxn>
                  <a:cxn ang="0">
                    <a:pos x="9" y="65"/>
                  </a:cxn>
                  <a:cxn ang="0">
                    <a:pos x="18" y="77"/>
                  </a:cxn>
                  <a:cxn ang="0">
                    <a:pos x="31" y="83"/>
                  </a:cxn>
                  <a:cxn ang="0">
                    <a:pos x="42" y="83"/>
                  </a:cxn>
                  <a:cxn ang="0">
                    <a:pos x="45" y="83"/>
                  </a:cxn>
                  <a:cxn ang="0">
                    <a:pos x="49" y="85"/>
                  </a:cxn>
                  <a:cxn ang="0">
                    <a:pos x="53" y="91"/>
                  </a:cxn>
                  <a:cxn ang="0">
                    <a:pos x="117" y="297"/>
                  </a:cxn>
                  <a:cxn ang="0">
                    <a:pos x="117" y="305"/>
                  </a:cxn>
                  <a:cxn ang="0">
                    <a:pos x="110" y="310"/>
                  </a:cxn>
                  <a:cxn ang="0">
                    <a:pos x="107" y="303"/>
                  </a:cxn>
                  <a:cxn ang="0">
                    <a:pos x="110" y="302"/>
                  </a:cxn>
                  <a:cxn ang="0">
                    <a:pos x="110" y="298"/>
                  </a:cxn>
                </a:cxnLst>
                <a:rect l="0" t="0" r="r" b="b"/>
                <a:pathLst>
                  <a:path w="205" h="310">
                    <a:moveTo>
                      <a:pt x="110" y="298"/>
                    </a:moveTo>
                    <a:lnTo>
                      <a:pt x="110" y="298"/>
                    </a:lnTo>
                    <a:lnTo>
                      <a:pt x="109" y="298"/>
                    </a:lnTo>
                    <a:lnTo>
                      <a:pt x="45" y="95"/>
                    </a:lnTo>
                    <a:lnTo>
                      <a:pt x="45" y="91"/>
                    </a:lnTo>
                    <a:lnTo>
                      <a:pt x="45" y="91"/>
                    </a:lnTo>
                    <a:lnTo>
                      <a:pt x="44" y="91"/>
                    </a:lnTo>
                    <a:lnTo>
                      <a:pt x="44" y="91"/>
                    </a:lnTo>
                    <a:lnTo>
                      <a:pt x="31" y="90"/>
                    </a:lnTo>
                    <a:lnTo>
                      <a:pt x="18" y="85"/>
                    </a:lnTo>
                    <a:lnTo>
                      <a:pt x="9" y="78"/>
                    </a:lnTo>
                    <a:lnTo>
                      <a:pt x="5" y="74"/>
                    </a:lnTo>
                    <a:lnTo>
                      <a:pt x="1" y="69"/>
                    </a:lnTo>
                    <a:lnTo>
                      <a:pt x="1" y="69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3" y="38"/>
                    </a:lnTo>
                    <a:lnTo>
                      <a:pt x="6" y="31"/>
                    </a:lnTo>
                    <a:lnTo>
                      <a:pt x="11" y="25"/>
                    </a:lnTo>
                    <a:lnTo>
                      <a:pt x="18" y="1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55" y="2"/>
                    </a:lnTo>
                    <a:lnTo>
                      <a:pt x="65" y="0"/>
                    </a:lnTo>
                    <a:lnTo>
                      <a:pt x="73" y="2"/>
                    </a:lnTo>
                    <a:lnTo>
                      <a:pt x="79" y="3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5"/>
                    </a:lnTo>
                    <a:lnTo>
                      <a:pt x="102" y="25"/>
                    </a:lnTo>
                    <a:lnTo>
                      <a:pt x="104" y="31"/>
                    </a:lnTo>
                    <a:lnTo>
                      <a:pt x="106" y="36"/>
                    </a:lnTo>
                    <a:lnTo>
                      <a:pt x="104" y="49"/>
                    </a:lnTo>
                    <a:lnTo>
                      <a:pt x="99" y="60"/>
                    </a:lnTo>
                    <a:lnTo>
                      <a:pt x="91" y="70"/>
                    </a:lnTo>
                    <a:lnTo>
                      <a:pt x="91" y="70"/>
                    </a:lnTo>
                    <a:lnTo>
                      <a:pt x="91" y="72"/>
                    </a:lnTo>
                    <a:lnTo>
                      <a:pt x="91" y="72"/>
                    </a:lnTo>
                    <a:lnTo>
                      <a:pt x="91" y="75"/>
                    </a:lnTo>
                    <a:lnTo>
                      <a:pt x="197" y="259"/>
                    </a:lnTo>
                    <a:lnTo>
                      <a:pt x="197" y="261"/>
                    </a:lnTo>
                    <a:lnTo>
                      <a:pt x="197" y="261"/>
                    </a:lnTo>
                    <a:lnTo>
                      <a:pt x="198" y="264"/>
                    </a:lnTo>
                    <a:lnTo>
                      <a:pt x="198" y="264"/>
                    </a:lnTo>
                    <a:lnTo>
                      <a:pt x="202" y="262"/>
                    </a:lnTo>
                    <a:lnTo>
                      <a:pt x="205" y="271"/>
                    </a:lnTo>
                    <a:lnTo>
                      <a:pt x="205" y="271"/>
                    </a:lnTo>
                    <a:lnTo>
                      <a:pt x="200" y="271"/>
                    </a:lnTo>
                    <a:lnTo>
                      <a:pt x="197" y="271"/>
                    </a:lnTo>
                    <a:lnTo>
                      <a:pt x="194" y="269"/>
                    </a:lnTo>
                    <a:lnTo>
                      <a:pt x="190" y="266"/>
                    </a:lnTo>
                    <a:lnTo>
                      <a:pt x="84" y="77"/>
                    </a:lnTo>
                    <a:lnTo>
                      <a:pt x="84" y="77"/>
                    </a:lnTo>
                    <a:lnTo>
                      <a:pt x="83" y="75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4" y="67"/>
                    </a:lnTo>
                    <a:lnTo>
                      <a:pt x="86" y="65"/>
                    </a:lnTo>
                    <a:lnTo>
                      <a:pt x="86" y="65"/>
                    </a:lnTo>
                    <a:lnTo>
                      <a:pt x="93" y="56"/>
                    </a:lnTo>
                    <a:lnTo>
                      <a:pt x="93" y="56"/>
                    </a:lnTo>
                    <a:lnTo>
                      <a:pt x="96" y="49"/>
                    </a:lnTo>
                    <a:lnTo>
                      <a:pt x="97" y="41"/>
                    </a:lnTo>
                    <a:lnTo>
                      <a:pt x="97" y="34"/>
                    </a:lnTo>
                    <a:lnTo>
                      <a:pt x="96" y="28"/>
                    </a:lnTo>
                    <a:lnTo>
                      <a:pt x="96" y="28"/>
                    </a:lnTo>
                    <a:lnTo>
                      <a:pt x="93" y="21"/>
                    </a:lnTo>
                    <a:lnTo>
                      <a:pt x="88" y="17"/>
                    </a:lnTo>
                    <a:lnTo>
                      <a:pt x="81" y="13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65" y="8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27" y="20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6" y="30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8" y="44"/>
                    </a:lnTo>
                    <a:lnTo>
                      <a:pt x="6" y="51"/>
                    </a:lnTo>
                    <a:lnTo>
                      <a:pt x="8" y="59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13" y="70"/>
                    </a:lnTo>
                    <a:lnTo>
                      <a:pt x="18" y="77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1" y="83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5" y="83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52" y="88"/>
                    </a:lnTo>
                    <a:lnTo>
                      <a:pt x="53" y="91"/>
                    </a:lnTo>
                    <a:lnTo>
                      <a:pt x="117" y="297"/>
                    </a:lnTo>
                    <a:lnTo>
                      <a:pt x="117" y="297"/>
                    </a:lnTo>
                    <a:lnTo>
                      <a:pt x="119" y="302"/>
                    </a:lnTo>
                    <a:lnTo>
                      <a:pt x="117" y="305"/>
                    </a:lnTo>
                    <a:lnTo>
                      <a:pt x="115" y="308"/>
                    </a:lnTo>
                    <a:lnTo>
                      <a:pt x="110" y="310"/>
                    </a:lnTo>
                    <a:lnTo>
                      <a:pt x="107" y="303"/>
                    </a:lnTo>
                    <a:lnTo>
                      <a:pt x="107" y="303"/>
                    </a:lnTo>
                    <a:lnTo>
                      <a:pt x="110" y="302"/>
                    </a:lnTo>
                    <a:lnTo>
                      <a:pt x="110" y="302"/>
                    </a:lnTo>
                    <a:lnTo>
                      <a:pt x="110" y="298"/>
                    </a:lnTo>
                    <a:lnTo>
                      <a:pt x="110" y="298"/>
                    </a:lnTo>
                    <a:close/>
                  </a:path>
                </a:pathLst>
              </a:custGeom>
              <a:solidFill>
                <a:srgbClr val="FBB0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283"/>
              <p:cNvSpPr>
                <a:spLocks/>
              </p:cNvSpPr>
              <p:nvPr/>
            </p:nvSpPr>
            <p:spPr bwMode="auto">
              <a:xfrm>
                <a:off x="4184650" y="3024187"/>
                <a:ext cx="76200" cy="4445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11" y="57"/>
                  </a:cxn>
                  <a:cxn ang="0">
                    <a:pos x="94" y="21"/>
                  </a:cxn>
                  <a:cxn ang="0">
                    <a:pos x="94" y="21"/>
                  </a:cxn>
                  <a:cxn ang="0">
                    <a:pos x="96" y="14"/>
                  </a:cxn>
                  <a:cxn ang="0">
                    <a:pos x="96" y="8"/>
                  </a:cxn>
                  <a:cxn ang="0">
                    <a:pos x="91" y="3"/>
                  </a:cxn>
                  <a:cxn ang="0">
                    <a:pos x="86" y="0"/>
                  </a:cxn>
                  <a:cxn ang="0">
                    <a:pos x="86" y="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42"/>
                  </a:cxn>
                  <a:cxn ang="0">
                    <a:pos x="1" y="48"/>
                  </a:cxn>
                  <a:cxn ang="0">
                    <a:pos x="4" y="53"/>
                  </a:cxn>
                  <a:cxn ang="0">
                    <a:pos x="11" y="57"/>
                  </a:cxn>
                  <a:cxn ang="0">
                    <a:pos x="11" y="57"/>
                  </a:cxn>
                </a:cxnLst>
                <a:rect l="0" t="0" r="r" b="b"/>
                <a:pathLst>
                  <a:path w="96" h="57">
                    <a:moveTo>
                      <a:pt x="11" y="57"/>
                    </a:moveTo>
                    <a:lnTo>
                      <a:pt x="11" y="57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6" y="14"/>
                    </a:lnTo>
                    <a:lnTo>
                      <a:pt x="96" y="8"/>
                    </a:lnTo>
                    <a:lnTo>
                      <a:pt x="91" y="3"/>
                    </a:lnTo>
                    <a:lnTo>
                      <a:pt x="86" y="0"/>
                    </a:lnTo>
                    <a:lnTo>
                      <a:pt x="86" y="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1" y="48"/>
                    </a:lnTo>
                    <a:lnTo>
                      <a:pt x="4" y="53"/>
                    </a:lnTo>
                    <a:lnTo>
                      <a:pt x="11" y="57"/>
                    </a:lnTo>
                    <a:lnTo>
                      <a:pt x="11" y="57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84"/>
              <p:cNvSpPr>
                <a:spLocks/>
              </p:cNvSpPr>
              <p:nvPr/>
            </p:nvSpPr>
            <p:spPr bwMode="auto">
              <a:xfrm>
                <a:off x="4043362" y="3086100"/>
                <a:ext cx="77788" cy="44450"/>
              </a:xfrm>
              <a:custGeom>
                <a:avLst/>
                <a:gdLst/>
                <a:ahLst/>
                <a:cxnLst>
                  <a:cxn ang="0">
                    <a:pos x="96" y="19"/>
                  </a:cxn>
                  <a:cxn ang="0">
                    <a:pos x="96" y="19"/>
                  </a:cxn>
                  <a:cxn ang="0">
                    <a:pos x="12" y="55"/>
                  </a:cxn>
                  <a:cxn ang="0">
                    <a:pos x="12" y="55"/>
                  </a:cxn>
                  <a:cxn ang="0">
                    <a:pos x="5" y="53"/>
                  </a:cxn>
                  <a:cxn ang="0">
                    <a:pos x="2" y="47"/>
                  </a:cxn>
                  <a:cxn ang="0">
                    <a:pos x="0" y="42"/>
                  </a:cxn>
                  <a:cxn ang="0">
                    <a:pos x="2" y="36"/>
                  </a:cxn>
                  <a:cxn ang="0">
                    <a:pos x="2" y="36"/>
                  </a:cxn>
                  <a:cxn ang="0">
                    <a:pos x="87" y="0"/>
                  </a:cxn>
                  <a:cxn ang="0">
                    <a:pos x="87" y="0"/>
                  </a:cxn>
                  <a:cxn ang="0">
                    <a:pos x="93" y="3"/>
                  </a:cxn>
                  <a:cxn ang="0">
                    <a:pos x="96" y="8"/>
                  </a:cxn>
                  <a:cxn ang="0">
                    <a:pos x="98" y="13"/>
                  </a:cxn>
                  <a:cxn ang="0">
                    <a:pos x="96" y="19"/>
                  </a:cxn>
                  <a:cxn ang="0">
                    <a:pos x="96" y="19"/>
                  </a:cxn>
                </a:cxnLst>
                <a:rect l="0" t="0" r="r" b="b"/>
                <a:pathLst>
                  <a:path w="98" h="55">
                    <a:moveTo>
                      <a:pt x="96" y="19"/>
                    </a:moveTo>
                    <a:lnTo>
                      <a:pt x="96" y="19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5" y="53"/>
                    </a:lnTo>
                    <a:lnTo>
                      <a:pt x="2" y="47"/>
                    </a:lnTo>
                    <a:lnTo>
                      <a:pt x="0" y="42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93" y="3"/>
                    </a:lnTo>
                    <a:lnTo>
                      <a:pt x="96" y="8"/>
                    </a:lnTo>
                    <a:lnTo>
                      <a:pt x="98" y="13"/>
                    </a:lnTo>
                    <a:lnTo>
                      <a:pt x="96" y="19"/>
                    </a:lnTo>
                    <a:lnTo>
                      <a:pt x="96" y="19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285"/>
              <p:cNvSpPr>
                <a:spLocks/>
              </p:cNvSpPr>
              <p:nvPr/>
            </p:nvSpPr>
            <p:spPr bwMode="auto">
              <a:xfrm>
                <a:off x="3941762" y="3259137"/>
                <a:ext cx="749300" cy="317500"/>
              </a:xfrm>
              <a:custGeom>
                <a:avLst/>
                <a:gdLst/>
                <a:ahLst/>
                <a:cxnLst>
                  <a:cxn ang="0">
                    <a:pos x="945" y="11"/>
                  </a:cxn>
                  <a:cxn ang="0">
                    <a:pos x="5" y="401"/>
                  </a:cxn>
                  <a:cxn ang="0">
                    <a:pos x="0" y="389"/>
                  </a:cxn>
                  <a:cxn ang="0">
                    <a:pos x="940" y="0"/>
                  </a:cxn>
                  <a:cxn ang="0">
                    <a:pos x="945" y="11"/>
                  </a:cxn>
                </a:cxnLst>
                <a:rect l="0" t="0" r="r" b="b"/>
                <a:pathLst>
                  <a:path w="945" h="401">
                    <a:moveTo>
                      <a:pt x="945" y="11"/>
                    </a:moveTo>
                    <a:lnTo>
                      <a:pt x="5" y="401"/>
                    </a:lnTo>
                    <a:lnTo>
                      <a:pt x="0" y="389"/>
                    </a:lnTo>
                    <a:lnTo>
                      <a:pt x="940" y="0"/>
                    </a:lnTo>
                    <a:lnTo>
                      <a:pt x="945" y="11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286"/>
              <p:cNvSpPr>
                <a:spLocks/>
              </p:cNvSpPr>
              <p:nvPr/>
            </p:nvSpPr>
            <p:spPr bwMode="auto">
              <a:xfrm>
                <a:off x="3975100" y="3538537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E2713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3287"/>
              <p:cNvSpPr>
                <a:spLocks noEditPoints="1"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1" y="10"/>
                  </a:cxn>
                  <a:cxn ang="0">
                    <a:pos x="34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7" y="23"/>
                  </a:cxn>
                  <a:cxn ang="0">
                    <a:pos x="36" y="28"/>
                  </a:cxn>
                  <a:cxn ang="0">
                    <a:pos x="32" y="33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6" y="23"/>
                  </a:cxn>
                  <a:cxn ang="0">
                    <a:pos x="6" y="17"/>
                  </a:cxn>
                  <a:cxn ang="0">
                    <a:pos x="11" y="12"/>
                  </a:cxn>
                  <a:cxn ang="0">
                    <a:pos x="16" y="9"/>
                  </a:cxn>
                  <a:cxn ang="0">
                    <a:pos x="16" y="9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1" y="10"/>
                    </a:lnTo>
                    <a:lnTo>
                      <a:pt x="34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7" y="23"/>
                    </a:lnTo>
                    <a:lnTo>
                      <a:pt x="36" y="28"/>
                    </a:lnTo>
                    <a:lnTo>
                      <a:pt x="32" y="33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3"/>
                    </a:lnTo>
                    <a:lnTo>
                      <a:pt x="6" y="17"/>
                    </a:lnTo>
                    <a:lnTo>
                      <a:pt x="11" y="1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3288"/>
              <p:cNvSpPr>
                <a:spLocks/>
              </p:cNvSpPr>
              <p:nvPr/>
            </p:nvSpPr>
            <p:spPr bwMode="auto">
              <a:xfrm>
                <a:off x="3976687" y="3540125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16"/>
                  </a:cxn>
                  <a:cxn ang="0">
                    <a:pos x="30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4" y="26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6"/>
                    </a:lnTo>
                    <a:lnTo>
                      <a:pt x="30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289"/>
              <p:cNvSpPr>
                <a:spLocks/>
              </p:cNvSpPr>
              <p:nvPr/>
            </p:nvSpPr>
            <p:spPr bwMode="auto">
              <a:xfrm>
                <a:off x="3971925" y="3535362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4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29" y="43"/>
                  </a:cxn>
                  <a:cxn ang="0">
                    <a:pos x="29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9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4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9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3290"/>
              <p:cNvSpPr>
                <a:spLocks/>
              </p:cNvSpPr>
              <p:nvPr/>
            </p:nvSpPr>
            <p:spPr bwMode="auto">
              <a:xfrm>
                <a:off x="4621212" y="3270250"/>
                <a:ext cx="28575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9" y="34"/>
                  </a:cxn>
                  <a:cxn ang="0">
                    <a:pos x="4" y="3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5" y="6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3" y="1"/>
                  </a:cxn>
                  <a:cxn ang="0">
                    <a:pos x="28" y="3"/>
                  </a:cxn>
                  <a:cxn ang="0">
                    <a:pos x="33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6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1" y="32"/>
                  </a:cxn>
                  <a:cxn ang="0">
                    <a:pos x="25" y="35"/>
                  </a:cxn>
                  <a:cxn ang="0">
                    <a:pos x="25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6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9" y="34"/>
                    </a:lnTo>
                    <a:lnTo>
                      <a:pt x="4" y="3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5" y="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1"/>
                    </a:lnTo>
                    <a:lnTo>
                      <a:pt x="28" y="3"/>
                    </a:lnTo>
                    <a:lnTo>
                      <a:pt x="33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1" y="32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B79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291"/>
              <p:cNvSpPr>
                <a:spLocks noEditPoints="1"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29" y="8"/>
                  </a:cxn>
                  <a:cxn ang="0">
                    <a:pos x="33" y="11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6"/>
                  </a:cxn>
                  <a:cxn ang="0">
                    <a:pos x="21" y="36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6"/>
                  </a:cxn>
                  <a:cxn ang="0">
                    <a:pos x="7" y="26"/>
                  </a:cxn>
                  <a:cxn ang="0">
                    <a:pos x="5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29" y="8"/>
                    </a:lnTo>
                    <a:lnTo>
                      <a:pt x="33" y="11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92"/>
              <p:cNvSpPr>
                <a:spLocks/>
              </p:cNvSpPr>
              <p:nvPr/>
            </p:nvSpPr>
            <p:spPr bwMode="auto">
              <a:xfrm>
                <a:off x="4622800" y="3273425"/>
                <a:ext cx="25400" cy="23813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2"/>
                  </a:cxn>
                  <a:cxn ang="0">
                    <a:pos x="24" y="3"/>
                  </a:cxn>
                  <a:cxn ang="0">
                    <a:pos x="28" y="6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6"/>
                  </a:cxn>
                  <a:cxn ang="0">
                    <a:pos x="31" y="21"/>
                  </a:cxn>
                  <a:cxn ang="0">
                    <a:pos x="28" y="28"/>
                  </a:cxn>
                  <a:cxn ang="0">
                    <a:pos x="23" y="31"/>
                  </a:cxn>
                  <a:cxn ang="0">
                    <a:pos x="23" y="31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1" y="31"/>
                  </a:cxn>
                  <a:cxn ang="0">
                    <a:pos x="8" y="29"/>
                  </a:cxn>
                  <a:cxn ang="0">
                    <a:pos x="5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3"/>
                    </a:lnTo>
                    <a:lnTo>
                      <a:pt x="28" y="6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6"/>
                    </a:lnTo>
                    <a:lnTo>
                      <a:pt x="31" y="21"/>
                    </a:lnTo>
                    <a:lnTo>
                      <a:pt x="28" y="28"/>
                    </a:lnTo>
                    <a:lnTo>
                      <a:pt x="23" y="31"/>
                    </a:lnTo>
                    <a:lnTo>
                      <a:pt x="23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293"/>
              <p:cNvSpPr>
                <a:spLocks/>
              </p:cNvSpPr>
              <p:nvPr/>
            </p:nvSpPr>
            <p:spPr bwMode="auto">
              <a:xfrm>
                <a:off x="4618037" y="3270250"/>
                <a:ext cx="33338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5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6" y="36"/>
                  </a:cxn>
                  <a:cxn ang="0">
                    <a:pos x="41" y="29"/>
                  </a:cxn>
                  <a:cxn ang="0">
                    <a:pos x="41" y="29"/>
                  </a:cxn>
                  <a:cxn ang="0">
                    <a:pos x="42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7"/>
                  </a:cxn>
                  <a:cxn ang="0">
                    <a:pos x="33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2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5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6" y="36"/>
                    </a:lnTo>
                    <a:lnTo>
                      <a:pt x="41" y="29"/>
                    </a:lnTo>
                    <a:lnTo>
                      <a:pt x="41" y="29"/>
                    </a:lnTo>
                    <a:lnTo>
                      <a:pt x="42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7"/>
                    </a:lnTo>
                    <a:lnTo>
                      <a:pt x="33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94"/>
              <p:cNvSpPr>
                <a:spLocks/>
              </p:cNvSpPr>
              <p:nvPr/>
            </p:nvSpPr>
            <p:spPr bwMode="auto">
              <a:xfrm>
                <a:off x="4308475" y="3400425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5" y="31"/>
                  </a:cxn>
                  <a:cxn ang="0">
                    <a:pos x="1" y="27"/>
                  </a:cxn>
                  <a:cxn ang="0">
                    <a:pos x="1" y="27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29" y="4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6" y="27"/>
                  </a:cxn>
                  <a:cxn ang="0">
                    <a:pos x="32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5" y="31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9" y="4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8"/>
                    </a:lnTo>
                    <a:lnTo>
                      <a:pt x="36" y="27"/>
                    </a:lnTo>
                    <a:lnTo>
                      <a:pt x="32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E3C62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95"/>
              <p:cNvSpPr>
                <a:spLocks noEditPoints="1"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7"/>
                  </a:cxn>
                  <a:cxn ang="0">
                    <a:pos x="30" y="8"/>
                  </a:cxn>
                  <a:cxn ang="0">
                    <a:pos x="33" y="12"/>
                  </a:cxn>
                  <a:cxn ang="0">
                    <a:pos x="36" y="17"/>
                  </a:cxn>
                  <a:cxn ang="0">
                    <a:pos x="36" y="17"/>
                  </a:cxn>
                  <a:cxn ang="0">
                    <a:pos x="36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7" y="36"/>
                  </a:cxn>
                  <a:cxn ang="0">
                    <a:pos x="12" y="34"/>
                  </a:cxn>
                  <a:cxn ang="0">
                    <a:pos x="8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7"/>
                  </a:cxn>
                  <a:cxn ang="0">
                    <a:pos x="10" y="10"/>
                  </a:cxn>
                  <a:cxn ang="0">
                    <a:pos x="15" y="7"/>
                  </a:cxn>
                  <a:cxn ang="0">
                    <a:pos x="15" y="7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3" y="12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7" y="36"/>
                    </a:lnTo>
                    <a:lnTo>
                      <a:pt x="12" y="34"/>
                    </a:lnTo>
                    <a:lnTo>
                      <a:pt x="8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7"/>
                    </a:lnTo>
                    <a:lnTo>
                      <a:pt x="10" y="1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296"/>
              <p:cNvSpPr>
                <a:spLocks/>
              </p:cNvSpPr>
              <p:nvPr/>
            </p:nvSpPr>
            <p:spPr bwMode="auto">
              <a:xfrm>
                <a:off x="4311650" y="3402012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1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4"/>
                  </a:cxn>
                  <a:cxn ang="0">
                    <a:pos x="31" y="21"/>
                  </a:cxn>
                  <a:cxn ang="0">
                    <a:pos x="28" y="26"/>
                  </a:cxn>
                  <a:cxn ang="0">
                    <a:pos x="21" y="29"/>
                  </a:cxn>
                  <a:cxn ang="0">
                    <a:pos x="21" y="29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29"/>
                  </a:cxn>
                  <a:cxn ang="0">
                    <a:pos x="7" y="27"/>
                  </a:cxn>
                  <a:cxn ang="0">
                    <a:pos x="3" y="24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4"/>
                  </a:cxn>
                  <a:cxn ang="0">
                    <a:pos x="2" y="10"/>
                  </a:cxn>
                  <a:cxn ang="0">
                    <a:pos x="5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1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31" y="21"/>
                    </a:lnTo>
                    <a:lnTo>
                      <a:pt x="28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29"/>
                    </a:lnTo>
                    <a:lnTo>
                      <a:pt x="7" y="27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5" y="3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297"/>
              <p:cNvSpPr>
                <a:spLocks/>
              </p:cNvSpPr>
              <p:nvPr/>
            </p:nvSpPr>
            <p:spPr bwMode="auto">
              <a:xfrm>
                <a:off x="4308475" y="3397250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7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0"/>
                  </a:cxn>
                  <a:cxn ang="0">
                    <a:pos x="2" y="30"/>
                  </a:cxn>
                  <a:cxn ang="0">
                    <a:pos x="5" y="36"/>
                  </a:cxn>
                  <a:cxn ang="0">
                    <a:pos x="8" y="39"/>
                  </a:cxn>
                  <a:cxn ang="0">
                    <a:pos x="15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3"/>
                  </a:cxn>
                  <a:cxn ang="0">
                    <a:pos x="30" y="43"/>
                  </a:cxn>
                  <a:cxn ang="0">
                    <a:pos x="36" y="38"/>
                  </a:cxn>
                  <a:cxn ang="0">
                    <a:pos x="41" y="30"/>
                  </a:cxn>
                  <a:cxn ang="0">
                    <a:pos x="43" y="21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7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5" y="36"/>
                    </a:lnTo>
                    <a:lnTo>
                      <a:pt x="8" y="39"/>
                    </a:lnTo>
                    <a:lnTo>
                      <a:pt x="15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6" y="38"/>
                    </a:lnTo>
                    <a:lnTo>
                      <a:pt x="41" y="30"/>
                    </a:lnTo>
                    <a:lnTo>
                      <a:pt x="43" y="21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298"/>
              <p:cNvSpPr>
                <a:spLocks/>
              </p:cNvSpPr>
              <p:nvPr/>
            </p:nvSpPr>
            <p:spPr bwMode="auto">
              <a:xfrm>
                <a:off x="4389437" y="3367087"/>
                <a:ext cx="30163" cy="28575"/>
              </a:xfrm>
              <a:custGeom>
                <a:avLst/>
                <a:gdLst/>
                <a:ahLst/>
                <a:cxnLst>
                  <a:cxn ang="0">
                    <a:pos x="19" y="38"/>
                  </a:cxn>
                  <a:cxn ang="0">
                    <a:pos x="19" y="38"/>
                  </a:cxn>
                  <a:cxn ang="0">
                    <a:pos x="15" y="38"/>
                  </a:cxn>
                  <a:cxn ang="0">
                    <a:pos x="10" y="34"/>
                  </a:cxn>
                  <a:cxn ang="0">
                    <a:pos x="5" y="31"/>
                  </a:cxn>
                  <a:cxn ang="0">
                    <a:pos x="1" y="26"/>
                  </a:cxn>
                  <a:cxn ang="0">
                    <a:pos x="1" y="26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6" y="5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9" y="0"/>
                  </a:cxn>
                  <a:cxn ang="0">
                    <a:pos x="19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4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7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9" y="38"/>
                  </a:cxn>
                  <a:cxn ang="0">
                    <a:pos x="19" y="38"/>
                  </a:cxn>
                </a:cxnLst>
                <a:rect l="0" t="0" r="r" b="b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15" y="38"/>
                    </a:lnTo>
                    <a:lnTo>
                      <a:pt x="10" y="34"/>
                    </a:lnTo>
                    <a:lnTo>
                      <a:pt x="5" y="31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6" y="5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4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9" y="38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56997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299"/>
              <p:cNvSpPr>
                <a:spLocks noEditPoints="1"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0" y="8"/>
                  </a:cxn>
                  <a:cxn ang="0">
                    <a:pos x="33" y="11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38" y="23"/>
                  </a:cxn>
                  <a:cxn ang="0">
                    <a:pos x="36" y="28"/>
                  </a:cxn>
                  <a:cxn ang="0">
                    <a:pos x="33" y="32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7" y="37"/>
                  </a:cxn>
                  <a:cxn ang="0">
                    <a:pos x="13" y="36"/>
                  </a:cxn>
                  <a:cxn ang="0">
                    <a:pos x="10" y="3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5" y="21"/>
                  </a:cxn>
                  <a:cxn ang="0">
                    <a:pos x="7" y="16"/>
                  </a:cxn>
                  <a:cxn ang="0">
                    <a:pos x="10" y="11"/>
                  </a:cxn>
                  <a:cxn ang="0">
                    <a:pos x="15" y="8"/>
                  </a:cxn>
                  <a:cxn ang="0">
                    <a:pos x="15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3" y="11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8" y="23"/>
                    </a:lnTo>
                    <a:lnTo>
                      <a:pt x="36" y="28"/>
                    </a:lnTo>
                    <a:lnTo>
                      <a:pt x="33" y="32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7" y="37"/>
                    </a:lnTo>
                    <a:lnTo>
                      <a:pt x="13" y="36"/>
                    </a:lnTo>
                    <a:lnTo>
                      <a:pt x="10" y="32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5" y="21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300"/>
              <p:cNvSpPr>
                <a:spLocks/>
              </p:cNvSpPr>
              <p:nvPr/>
            </p:nvSpPr>
            <p:spPr bwMode="auto">
              <a:xfrm>
                <a:off x="4392612" y="3368675"/>
                <a:ext cx="25400" cy="254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21" y="0"/>
                  </a:cxn>
                  <a:cxn ang="0">
                    <a:pos x="25" y="2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3" y="17"/>
                  </a:cxn>
                  <a:cxn ang="0">
                    <a:pos x="31" y="22"/>
                  </a:cxn>
                  <a:cxn ang="0">
                    <a:pos x="28" y="26"/>
                  </a:cxn>
                  <a:cxn ang="0">
                    <a:pos x="23" y="30"/>
                  </a:cxn>
                  <a:cxn ang="0">
                    <a:pos x="23" y="30"/>
                  </a:cxn>
                  <a:cxn ang="0">
                    <a:pos x="16" y="31"/>
                  </a:cxn>
                  <a:cxn ang="0">
                    <a:pos x="16" y="31"/>
                  </a:cxn>
                  <a:cxn ang="0">
                    <a:pos x="12" y="31"/>
                  </a:cxn>
                  <a:cxn ang="0">
                    <a:pos x="8" y="30"/>
                  </a:cxn>
                  <a:cxn ang="0">
                    <a:pos x="5" y="26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31">
                    <a:moveTo>
                      <a:pt x="16" y="0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3" y="17"/>
                    </a:lnTo>
                    <a:lnTo>
                      <a:pt x="31" y="22"/>
                    </a:lnTo>
                    <a:lnTo>
                      <a:pt x="28" y="26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2" y="31"/>
                    </a:lnTo>
                    <a:lnTo>
                      <a:pt x="8" y="30"/>
                    </a:lnTo>
                    <a:lnTo>
                      <a:pt x="5" y="26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301"/>
              <p:cNvSpPr>
                <a:spLocks/>
              </p:cNvSpPr>
              <p:nvPr/>
            </p:nvSpPr>
            <p:spPr bwMode="auto">
              <a:xfrm>
                <a:off x="4387850" y="3363912"/>
                <a:ext cx="33338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5" y="6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31"/>
                  </a:cxn>
                  <a:cxn ang="0">
                    <a:pos x="2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5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0" y="42"/>
                  </a:cxn>
                  <a:cxn ang="0">
                    <a:pos x="30" y="42"/>
                  </a:cxn>
                  <a:cxn ang="0">
                    <a:pos x="36" y="37"/>
                  </a:cxn>
                  <a:cxn ang="0">
                    <a:pos x="41" y="31"/>
                  </a:cxn>
                  <a:cxn ang="0">
                    <a:pos x="41" y="31"/>
                  </a:cxn>
                  <a:cxn ang="0">
                    <a:pos x="43" y="23"/>
                  </a:cxn>
                  <a:cxn ang="0">
                    <a:pos x="41" y="13"/>
                  </a:cxn>
                  <a:cxn ang="0">
                    <a:pos x="41" y="13"/>
                  </a:cxn>
                  <a:cxn ang="0">
                    <a:pos x="38" y="8"/>
                  </a:cxn>
                  <a:cxn ang="0">
                    <a:pos x="33" y="3"/>
                  </a:cxn>
                  <a:cxn ang="0">
                    <a:pos x="28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3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5" y="6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5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0" y="42"/>
                    </a:lnTo>
                    <a:lnTo>
                      <a:pt x="30" y="42"/>
                    </a:lnTo>
                    <a:lnTo>
                      <a:pt x="36" y="37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43" y="2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38" y="8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302"/>
              <p:cNvSpPr>
                <a:spLocks/>
              </p:cNvSpPr>
              <p:nvPr/>
            </p:nvSpPr>
            <p:spPr bwMode="auto">
              <a:xfrm>
                <a:off x="4148137" y="3465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0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1" y="1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1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26" y="35"/>
                  </a:cxn>
                  <a:cxn ang="0">
                    <a:pos x="26" y="35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0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D3B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03"/>
              <p:cNvSpPr>
                <a:spLocks noEditPoints="1"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7"/>
                  </a:cxn>
                  <a:cxn ang="0">
                    <a:pos x="21" y="7"/>
                  </a:cxn>
                  <a:cxn ang="0">
                    <a:pos x="26" y="8"/>
                  </a:cxn>
                  <a:cxn ang="0">
                    <a:pos x="31" y="10"/>
                  </a:cxn>
                  <a:cxn ang="0">
                    <a:pos x="34" y="13"/>
                  </a:cxn>
                  <a:cxn ang="0">
                    <a:pos x="35" y="17"/>
                  </a:cxn>
                  <a:cxn ang="0">
                    <a:pos x="35" y="17"/>
                  </a:cxn>
                  <a:cxn ang="0">
                    <a:pos x="37" y="23"/>
                  </a:cxn>
                  <a:cxn ang="0">
                    <a:pos x="35" y="28"/>
                  </a:cxn>
                  <a:cxn ang="0">
                    <a:pos x="32" y="34"/>
                  </a:cxn>
                  <a:cxn ang="0">
                    <a:pos x="27" y="38"/>
                  </a:cxn>
                  <a:cxn ang="0">
                    <a:pos x="27" y="38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8" y="38"/>
                  </a:cxn>
                  <a:cxn ang="0">
                    <a:pos x="13" y="36"/>
                  </a:cxn>
                  <a:cxn ang="0">
                    <a:pos x="9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11" y="12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7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7"/>
                    </a:moveTo>
                    <a:lnTo>
                      <a:pt x="21" y="7"/>
                    </a:lnTo>
                    <a:lnTo>
                      <a:pt x="26" y="8"/>
                    </a:lnTo>
                    <a:lnTo>
                      <a:pt x="31" y="10"/>
                    </a:lnTo>
                    <a:lnTo>
                      <a:pt x="34" y="13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7" y="23"/>
                    </a:lnTo>
                    <a:lnTo>
                      <a:pt x="35" y="28"/>
                    </a:lnTo>
                    <a:lnTo>
                      <a:pt x="32" y="34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8" y="38"/>
                    </a:lnTo>
                    <a:lnTo>
                      <a:pt x="13" y="36"/>
                    </a:lnTo>
                    <a:lnTo>
                      <a:pt x="9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7"/>
                    </a:lnTo>
                    <a:lnTo>
                      <a:pt x="11" y="12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7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304"/>
              <p:cNvSpPr>
                <a:spLocks/>
              </p:cNvSpPr>
              <p:nvPr/>
            </p:nvSpPr>
            <p:spPr bwMode="auto">
              <a:xfrm>
                <a:off x="4151312" y="3468687"/>
                <a:ext cx="2540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1"/>
                  </a:cxn>
                  <a:cxn ang="0">
                    <a:pos x="25" y="3"/>
                  </a:cxn>
                  <a:cxn ang="0">
                    <a:pos x="28" y="6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7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29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1"/>
                  </a:cxn>
                  <a:cxn ang="0">
                    <a:pos x="10" y="1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7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305"/>
              <p:cNvSpPr>
                <a:spLocks/>
              </p:cNvSpPr>
              <p:nvPr/>
            </p:nvSpPr>
            <p:spPr bwMode="auto">
              <a:xfrm>
                <a:off x="4146550" y="3463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6" y="7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1"/>
                  </a:cxn>
                  <a:cxn ang="0">
                    <a:pos x="16" y="43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3"/>
                  </a:cxn>
                  <a:cxn ang="0">
                    <a:pos x="31" y="43"/>
                  </a:cxn>
                  <a:cxn ang="0">
                    <a:pos x="37" y="38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2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6" y="7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6" y="43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7" y="38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2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06"/>
              <p:cNvSpPr>
                <a:spLocks/>
              </p:cNvSpPr>
              <p:nvPr/>
            </p:nvSpPr>
            <p:spPr bwMode="auto">
              <a:xfrm>
                <a:off x="4095750" y="3487737"/>
                <a:ext cx="30163" cy="30163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20" y="38"/>
                  </a:cxn>
                  <a:cxn ang="0">
                    <a:pos x="13" y="38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7" y="7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5" y="2"/>
                  </a:cxn>
                  <a:cxn ang="0">
                    <a:pos x="29" y="3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20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3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20" y="38"/>
                  </a:cxn>
                  <a:cxn ang="0">
                    <a:pos x="20" y="38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13" y="38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5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20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3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</a:path>
                </a:pathLst>
              </a:custGeom>
              <a:solidFill>
                <a:srgbClr val="E2967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307"/>
              <p:cNvSpPr>
                <a:spLocks noEditPoints="1"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23" y="6"/>
                  </a:cxn>
                  <a:cxn ang="0">
                    <a:pos x="26" y="6"/>
                  </a:cxn>
                  <a:cxn ang="0">
                    <a:pos x="31" y="10"/>
                  </a:cxn>
                  <a:cxn ang="0">
                    <a:pos x="34" y="11"/>
                  </a:cxn>
                  <a:cxn ang="0">
                    <a:pos x="37" y="16"/>
                  </a:cxn>
                  <a:cxn ang="0">
                    <a:pos x="37" y="16"/>
                  </a:cxn>
                  <a:cxn ang="0">
                    <a:pos x="37" y="23"/>
                  </a:cxn>
                  <a:cxn ang="0">
                    <a:pos x="37" y="28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8" y="37"/>
                  </a:cxn>
                  <a:cxn ang="0">
                    <a:pos x="23" y="37"/>
                  </a:cxn>
                  <a:cxn ang="0">
                    <a:pos x="23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6" y="23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6"/>
                    </a:moveTo>
                    <a:lnTo>
                      <a:pt x="23" y="6"/>
                    </a:lnTo>
                    <a:lnTo>
                      <a:pt x="26" y="6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6"/>
                    </a:lnTo>
                    <a:lnTo>
                      <a:pt x="37" y="16"/>
                    </a:lnTo>
                    <a:lnTo>
                      <a:pt x="37" y="23"/>
                    </a:lnTo>
                    <a:lnTo>
                      <a:pt x="37" y="28"/>
                    </a:lnTo>
                    <a:lnTo>
                      <a:pt x="34" y="33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3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6" y="23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3" y="6"/>
                    </a:lnTo>
                    <a:close/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308"/>
              <p:cNvSpPr>
                <a:spLocks/>
              </p:cNvSpPr>
              <p:nvPr/>
            </p:nvSpPr>
            <p:spPr bwMode="auto">
              <a:xfrm>
                <a:off x="4098925" y="3490912"/>
                <a:ext cx="23813" cy="238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20" y="0"/>
                  </a:cxn>
                  <a:cxn ang="0">
                    <a:pos x="25" y="4"/>
                  </a:cxn>
                  <a:cxn ang="0">
                    <a:pos x="28" y="5"/>
                  </a:cxn>
                  <a:cxn ang="0">
                    <a:pos x="31" y="10"/>
                  </a:cxn>
                  <a:cxn ang="0">
                    <a:pos x="31" y="10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28" y="27"/>
                  </a:cxn>
                  <a:cxn ang="0">
                    <a:pos x="22" y="31"/>
                  </a:cxn>
                  <a:cxn ang="0">
                    <a:pos x="22" y="31"/>
                  </a:cxn>
                  <a:cxn ang="0">
                    <a:pos x="17" y="31"/>
                  </a:cxn>
                  <a:cxn ang="0">
                    <a:pos x="17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4" y="27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17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31" h="31">
                    <a:moveTo>
                      <a:pt x="17" y="0"/>
                    </a:moveTo>
                    <a:lnTo>
                      <a:pt x="17" y="0"/>
                    </a:lnTo>
                    <a:lnTo>
                      <a:pt x="20" y="0"/>
                    </a:lnTo>
                    <a:lnTo>
                      <a:pt x="25" y="4"/>
                    </a:lnTo>
                    <a:lnTo>
                      <a:pt x="28" y="5"/>
                    </a:lnTo>
                    <a:lnTo>
                      <a:pt x="31" y="10"/>
                    </a:lnTo>
                    <a:lnTo>
                      <a:pt x="31" y="10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28" y="27"/>
                    </a:lnTo>
                    <a:lnTo>
                      <a:pt x="22" y="31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309"/>
              <p:cNvSpPr>
                <a:spLocks/>
              </p:cNvSpPr>
              <p:nvPr/>
            </p:nvSpPr>
            <p:spPr bwMode="auto">
              <a:xfrm>
                <a:off x="4092575" y="3484562"/>
                <a:ext cx="34925" cy="349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3" y="0"/>
                  </a:cxn>
                  <a:cxn ang="0">
                    <a:pos x="15" y="2"/>
                  </a:cxn>
                  <a:cxn ang="0">
                    <a:pos x="15" y="2"/>
                  </a:cxn>
                  <a:cxn ang="0">
                    <a:pos x="6" y="6"/>
                  </a:cxn>
                  <a:cxn ang="0">
                    <a:pos x="1" y="15"/>
                  </a:cxn>
                  <a:cxn ang="0">
                    <a:pos x="1" y="15"/>
                  </a:cxn>
                  <a:cxn ang="0">
                    <a:pos x="0" y="23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10" y="41"/>
                  </a:cxn>
                  <a:cxn ang="0">
                    <a:pos x="16" y="42"/>
                  </a:cxn>
                  <a:cxn ang="0">
                    <a:pos x="23" y="44"/>
                  </a:cxn>
                  <a:cxn ang="0">
                    <a:pos x="23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3"/>
                  </a:cxn>
                  <a:cxn ang="0">
                    <a:pos x="42" y="15"/>
                  </a:cxn>
                  <a:cxn ang="0">
                    <a:pos x="42" y="15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9" y="2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44" h="44">
                    <a:moveTo>
                      <a:pt x="23" y="0"/>
                    </a:moveTo>
                    <a:lnTo>
                      <a:pt x="23" y="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6" y="6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0" y="23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10" y="41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23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3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9" y="2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3310"/>
              <p:cNvSpPr>
                <a:spLocks/>
              </p:cNvSpPr>
              <p:nvPr/>
            </p:nvSpPr>
            <p:spPr bwMode="auto">
              <a:xfrm>
                <a:off x="4454525" y="3338512"/>
                <a:ext cx="30163" cy="30163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18" y="37"/>
                  </a:cxn>
                  <a:cxn ang="0">
                    <a:pos x="13" y="37"/>
                  </a:cxn>
                  <a:cxn ang="0">
                    <a:pos x="8" y="34"/>
                  </a:cxn>
                  <a:cxn ang="0">
                    <a:pos x="5" y="31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19"/>
                  </a:cxn>
                  <a:cxn ang="0">
                    <a:pos x="2" y="11"/>
                  </a:cxn>
                  <a:cxn ang="0">
                    <a:pos x="5" y="6"/>
                  </a:cxn>
                  <a:cxn ang="0">
                    <a:pos x="11" y="2"/>
                  </a:cxn>
                  <a:cxn ang="0">
                    <a:pos x="11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4" y="2"/>
                  </a:cxn>
                  <a:cxn ang="0">
                    <a:pos x="29" y="3"/>
                  </a:cxn>
                  <a:cxn ang="0">
                    <a:pos x="32" y="6"/>
                  </a:cxn>
                  <a:cxn ang="0">
                    <a:pos x="36" y="11"/>
                  </a:cxn>
                  <a:cxn ang="0">
                    <a:pos x="36" y="11"/>
                  </a:cxn>
                  <a:cxn ang="0">
                    <a:pos x="37" y="19"/>
                  </a:cxn>
                  <a:cxn ang="0">
                    <a:pos x="36" y="26"/>
                  </a:cxn>
                  <a:cxn ang="0">
                    <a:pos x="36" y="26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7"/>
                  </a:cxn>
                  <a:cxn ang="0">
                    <a:pos x="18" y="37"/>
                  </a:cxn>
                </a:cxnLst>
                <a:rect l="0" t="0" r="r" b="b"/>
                <a:pathLst>
                  <a:path w="37" h="37">
                    <a:moveTo>
                      <a:pt x="18" y="37"/>
                    </a:moveTo>
                    <a:lnTo>
                      <a:pt x="18" y="37"/>
                    </a:lnTo>
                    <a:lnTo>
                      <a:pt x="13" y="37"/>
                    </a:lnTo>
                    <a:lnTo>
                      <a:pt x="8" y="34"/>
                    </a:lnTo>
                    <a:lnTo>
                      <a:pt x="5" y="31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19"/>
                    </a:lnTo>
                    <a:lnTo>
                      <a:pt x="2" y="11"/>
                    </a:lnTo>
                    <a:lnTo>
                      <a:pt x="5" y="6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7" y="19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7"/>
                    </a:ln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7AC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311"/>
              <p:cNvSpPr>
                <a:spLocks noEditPoints="1"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21" y="6"/>
                  </a:cxn>
                  <a:cxn ang="0">
                    <a:pos x="26" y="6"/>
                  </a:cxn>
                  <a:cxn ang="0">
                    <a:pos x="31" y="9"/>
                  </a:cxn>
                  <a:cxn ang="0">
                    <a:pos x="34" y="11"/>
                  </a:cxn>
                  <a:cxn ang="0">
                    <a:pos x="35" y="16"/>
                  </a:cxn>
                  <a:cxn ang="0">
                    <a:pos x="35" y="16"/>
                  </a:cxn>
                  <a:cxn ang="0">
                    <a:pos x="37" y="22"/>
                  </a:cxn>
                  <a:cxn ang="0">
                    <a:pos x="35" y="27"/>
                  </a:cxn>
                  <a:cxn ang="0">
                    <a:pos x="32" y="32"/>
                  </a:cxn>
                  <a:cxn ang="0">
                    <a:pos x="27" y="37"/>
                  </a:cxn>
                  <a:cxn ang="0">
                    <a:pos x="27" y="37"/>
                  </a:cxn>
                  <a:cxn ang="0">
                    <a:pos x="21" y="37"/>
                  </a:cxn>
                  <a:cxn ang="0">
                    <a:pos x="21" y="37"/>
                  </a:cxn>
                  <a:cxn ang="0">
                    <a:pos x="18" y="37"/>
                  </a:cxn>
                  <a:cxn ang="0">
                    <a:pos x="13" y="36"/>
                  </a:cxn>
                  <a:cxn ang="0">
                    <a:pos x="9" y="32"/>
                  </a:cxn>
                  <a:cxn ang="0">
                    <a:pos x="8" y="27"/>
                  </a:cxn>
                  <a:cxn ang="0">
                    <a:pos x="8" y="27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11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21" y="6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6"/>
                    </a:moveTo>
                    <a:lnTo>
                      <a:pt x="21" y="6"/>
                    </a:lnTo>
                    <a:lnTo>
                      <a:pt x="26" y="6"/>
                    </a:lnTo>
                    <a:lnTo>
                      <a:pt x="31" y="9"/>
                    </a:lnTo>
                    <a:lnTo>
                      <a:pt x="34" y="11"/>
                    </a:lnTo>
                    <a:lnTo>
                      <a:pt x="35" y="16"/>
                    </a:lnTo>
                    <a:lnTo>
                      <a:pt x="35" y="16"/>
                    </a:lnTo>
                    <a:lnTo>
                      <a:pt x="37" y="22"/>
                    </a:lnTo>
                    <a:lnTo>
                      <a:pt x="35" y="27"/>
                    </a:lnTo>
                    <a:lnTo>
                      <a:pt x="32" y="32"/>
                    </a:lnTo>
                    <a:lnTo>
                      <a:pt x="27" y="37"/>
                    </a:lnTo>
                    <a:lnTo>
                      <a:pt x="27" y="37"/>
                    </a:lnTo>
                    <a:lnTo>
                      <a:pt x="21" y="37"/>
                    </a:lnTo>
                    <a:lnTo>
                      <a:pt x="21" y="37"/>
                    </a:lnTo>
                    <a:lnTo>
                      <a:pt x="18" y="37"/>
                    </a:lnTo>
                    <a:lnTo>
                      <a:pt x="13" y="36"/>
                    </a:lnTo>
                    <a:lnTo>
                      <a:pt x="9" y="32"/>
                    </a:lnTo>
                    <a:lnTo>
                      <a:pt x="8" y="27"/>
                    </a:lnTo>
                    <a:lnTo>
                      <a:pt x="8" y="27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21" y="6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3312"/>
              <p:cNvSpPr>
                <a:spLocks/>
              </p:cNvSpPr>
              <p:nvPr/>
            </p:nvSpPr>
            <p:spPr bwMode="auto">
              <a:xfrm>
                <a:off x="4457700" y="3341687"/>
                <a:ext cx="254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5" y="0"/>
                  </a:cxn>
                  <a:cxn ang="0">
                    <a:pos x="20" y="0"/>
                  </a:cxn>
                  <a:cxn ang="0">
                    <a:pos x="25" y="3"/>
                  </a:cxn>
                  <a:cxn ang="0">
                    <a:pos x="28" y="5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1"/>
                  </a:cxn>
                  <a:cxn ang="0">
                    <a:pos x="26" y="26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2" y="31"/>
                  </a:cxn>
                  <a:cxn ang="0">
                    <a:pos x="7" y="30"/>
                  </a:cxn>
                  <a:cxn ang="0">
                    <a:pos x="3" y="26"/>
                  </a:cxn>
                  <a:cxn ang="0">
                    <a:pos x="2" y="21"/>
                  </a:cxn>
                  <a:cxn ang="0">
                    <a:pos x="2" y="21"/>
                  </a:cxn>
                  <a:cxn ang="0">
                    <a:pos x="0" y="16"/>
                  </a:cxn>
                  <a:cxn ang="0">
                    <a:pos x="2" y="10"/>
                  </a:cxn>
                  <a:cxn ang="0">
                    <a:pos x="5" y="5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5" y="0"/>
                    </a:moveTo>
                    <a:lnTo>
                      <a:pt x="15" y="0"/>
                    </a:lnTo>
                    <a:lnTo>
                      <a:pt x="20" y="0"/>
                    </a:lnTo>
                    <a:lnTo>
                      <a:pt x="25" y="3"/>
                    </a:lnTo>
                    <a:lnTo>
                      <a:pt x="28" y="5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1"/>
                    </a:lnTo>
                    <a:lnTo>
                      <a:pt x="26" y="26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2" y="31"/>
                    </a:lnTo>
                    <a:lnTo>
                      <a:pt x="7" y="30"/>
                    </a:lnTo>
                    <a:lnTo>
                      <a:pt x="3" y="2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3313"/>
              <p:cNvSpPr>
                <a:spLocks/>
              </p:cNvSpPr>
              <p:nvPr/>
            </p:nvSpPr>
            <p:spPr bwMode="auto">
              <a:xfrm>
                <a:off x="4452937" y="3336925"/>
                <a:ext cx="34925" cy="349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6" y="6"/>
                  </a:cxn>
                  <a:cxn ang="0">
                    <a:pos x="1" y="14"/>
                  </a:cxn>
                  <a:cxn ang="0">
                    <a:pos x="0" y="22"/>
                  </a:cxn>
                  <a:cxn ang="0">
                    <a:pos x="1" y="31"/>
                  </a:cxn>
                  <a:cxn ang="0">
                    <a:pos x="1" y="31"/>
                  </a:cxn>
                  <a:cxn ang="0">
                    <a:pos x="5" y="36"/>
                  </a:cxn>
                  <a:cxn ang="0">
                    <a:pos x="9" y="40"/>
                  </a:cxn>
                  <a:cxn ang="0">
                    <a:pos x="16" y="42"/>
                  </a:cxn>
                  <a:cxn ang="0">
                    <a:pos x="21" y="44"/>
                  </a:cxn>
                  <a:cxn ang="0">
                    <a:pos x="21" y="44"/>
                  </a:cxn>
                  <a:cxn ang="0">
                    <a:pos x="31" y="42"/>
                  </a:cxn>
                  <a:cxn ang="0">
                    <a:pos x="31" y="42"/>
                  </a:cxn>
                  <a:cxn ang="0">
                    <a:pos x="37" y="37"/>
                  </a:cxn>
                  <a:cxn ang="0">
                    <a:pos x="42" y="31"/>
                  </a:cxn>
                  <a:cxn ang="0">
                    <a:pos x="42" y="31"/>
                  </a:cxn>
                  <a:cxn ang="0">
                    <a:pos x="44" y="22"/>
                  </a:cxn>
                  <a:cxn ang="0">
                    <a:pos x="42" y="14"/>
                  </a:cxn>
                  <a:cxn ang="0">
                    <a:pos x="42" y="14"/>
                  </a:cxn>
                  <a:cxn ang="0">
                    <a:pos x="39" y="8"/>
                  </a:cxn>
                  <a:cxn ang="0">
                    <a:pos x="34" y="5"/>
                  </a:cxn>
                  <a:cxn ang="0">
                    <a:pos x="27" y="1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4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6" y="6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5" y="36"/>
                    </a:lnTo>
                    <a:lnTo>
                      <a:pt x="9" y="40"/>
                    </a:lnTo>
                    <a:lnTo>
                      <a:pt x="16" y="42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31" y="42"/>
                    </a:lnTo>
                    <a:lnTo>
                      <a:pt x="31" y="42"/>
                    </a:lnTo>
                    <a:lnTo>
                      <a:pt x="37" y="37"/>
                    </a:lnTo>
                    <a:lnTo>
                      <a:pt x="42" y="31"/>
                    </a:lnTo>
                    <a:lnTo>
                      <a:pt x="42" y="31"/>
                    </a:lnTo>
                    <a:lnTo>
                      <a:pt x="44" y="22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4" y="5"/>
                    </a:lnTo>
                    <a:lnTo>
                      <a:pt x="27" y="1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314"/>
              <p:cNvSpPr>
                <a:spLocks/>
              </p:cNvSpPr>
              <p:nvPr/>
            </p:nvSpPr>
            <p:spPr bwMode="auto">
              <a:xfrm>
                <a:off x="4519612" y="3313112"/>
                <a:ext cx="30163" cy="28575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6"/>
                  </a:cxn>
                  <a:cxn ang="0">
                    <a:pos x="8" y="35"/>
                  </a:cxn>
                  <a:cxn ang="0">
                    <a:pos x="4" y="30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0" y="18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5" y="5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25" y="0"/>
                  </a:cxn>
                  <a:cxn ang="0">
                    <a:pos x="30" y="2"/>
                  </a:cxn>
                  <a:cxn ang="0">
                    <a:pos x="33" y="7"/>
                  </a:cxn>
                  <a:cxn ang="0">
                    <a:pos x="36" y="12"/>
                  </a:cxn>
                  <a:cxn ang="0">
                    <a:pos x="36" y="12"/>
                  </a:cxn>
                  <a:cxn ang="0">
                    <a:pos x="38" y="18"/>
                  </a:cxn>
                  <a:cxn ang="0">
                    <a:pos x="36" y="25"/>
                  </a:cxn>
                  <a:cxn ang="0">
                    <a:pos x="36" y="25"/>
                  </a:cxn>
                  <a:cxn ang="0">
                    <a:pos x="31" y="31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38" h="36">
                    <a:moveTo>
                      <a:pt x="18" y="36"/>
                    </a:moveTo>
                    <a:lnTo>
                      <a:pt x="18" y="36"/>
                    </a:lnTo>
                    <a:lnTo>
                      <a:pt x="13" y="36"/>
                    </a:lnTo>
                    <a:lnTo>
                      <a:pt x="8" y="35"/>
                    </a:lnTo>
                    <a:lnTo>
                      <a:pt x="4" y="30"/>
                    </a:lnTo>
                    <a:lnTo>
                      <a:pt x="2" y="25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5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33" y="7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31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solidFill>
                <a:srgbClr val="87653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3315"/>
              <p:cNvSpPr>
                <a:spLocks noEditPoints="1"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6" y="7"/>
                  </a:cxn>
                  <a:cxn ang="0">
                    <a:pos x="31" y="8"/>
                  </a:cxn>
                  <a:cxn ang="0">
                    <a:pos x="34" y="12"/>
                  </a:cxn>
                  <a:cxn ang="0">
                    <a:pos x="36" y="15"/>
                  </a:cxn>
                  <a:cxn ang="0">
                    <a:pos x="36" y="15"/>
                  </a:cxn>
                  <a:cxn ang="0">
                    <a:pos x="38" y="21"/>
                  </a:cxn>
                  <a:cxn ang="0">
                    <a:pos x="36" y="28"/>
                  </a:cxn>
                  <a:cxn ang="0">
                    <a:pos x="33" y="33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21" y="38"/>
                  </a:cxn>
                  <a:cxn ang="0">
                    <a:pos x="21" y="38"/>
                  </a:cxn>
                  <a:cxn ang="0">
                    <a:pos x="16" y="36"/>
                  </a:cxn>
                  <a:cxn ang="0">
                    <a:pos x="13" y="34"/>
                  </a:cxn>
                  <a:cxn ang="0">
                    <a:pos x="10" y="31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1"/>
                  </a:cxn>
                  <a:cxn ang="0">
                    <a:pos x="7" y="15"/>
                  </a:cxn>
                  <a:cxn ang="0">
                    <a:pos x="10" y="10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21" y="5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5"/>
                    </a:moveTo>
                    <a:lnTo>
                      <a:pt x="21" y="5"/>
                    </a:lnTo>
                    <a:lnTo>
                      <a:pt x="26" y="7"/>
                    </a:lnTo>
                    <a:lnTo>
                      <a:pt x="31" y="8"/>
                    </a:lnTo>
                    <a:lnTo>
                      <a:pt x="34" y="1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8" y="21"/>
                    </a:lnTo>
                    <a:lnTo>
                      <a:pt x="36" y="28"/>
                    </a:lnTo>
                    <a:lnTo>
                      <a:pt x="33" y="33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16" y="36"/>
                    </a:lnTo>
                    <a:lnTo>
                      <a:pt x="13" y="34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7" y="15"/>
                    </a:lnTo>
                    <a:lnTo>
                      <a:pt x="10" y="10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21" y="5"/>
                    </a:lnTo>
                    <a:close/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316"/>
              <p:cNvSpPr>
                <a:spLocks/>
              </p:cNvSpPr>
              <p:nvPr/>
            </p:nvSpPr>
            <p:spPr bwMode="auto">
              <a:xfrm>
                <a:off x="4522787" y="3314700"/>
                <a:ext cx="23813" cy="254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9" y="2"/>
                  </a:cxn>
                  <a:cxn ang="0">
                    <a:pos x="24" y="3"/>
                  </a:cxn>
                  <a:cxn ang="0">
                    <a:pos x="27" y="7"/>
                  </a:cxn>
                  <a:cxn ang="0">
                    <a:pos x="29" y="10"/>
                  </a:cxn>
                  <a:cxn ang="0">
                    <a:pos x="29" y="10"/>
                  </a:cxn>
                  <a:cxn ang="0">
                    <a:pos x="31" y="16"/>
                  </a:cxn>
                  <a:cxn ang="0">
                    <a:pos x="29" y="23"/>
                  </a:cxn>
                  <a:cxn ang="0">
                    <a:pos x="26" y="28"/>
                  </a:cxn>
                  <a:cxn ang="0">
                    <a:pos x="21" y="31"/>
                  </a:cxn>
                  <a:cxn ang="0">
                    <a:pos x="21" y="31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9" y="31"/>
                  </a:cxn>
                  <a:cxn ang="0">
                    <a:pos x="6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6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33">
                    <a:moveTo>
                      <a:pt x="14" y="0"/>
                    </a:moveTo>
                    <a:lnTo>
                      <a:pt x="14" y="0"/>
                    </a:lnTo>
                    <a:lnTo>
                      <a:pt x="19" y="2"/>
                    </a:lnTo>
                    <a:lnTo>
                      <a:pt x="24" y="3"/>
                    </a:lnTo>
                    <a:lnTo>
                      <a:pt x="27" y="7"/>
                    </a:lnTo>
                    <a:lnTo>
                      <a:pt x="29" y="10"/>
                    </a:lnTo>
                    <a:lnTo>
                      <a:pt x="29" y="10"/>
                    </a:lnTo>
                    <a:lnTo>
                      <a:pt x="31" y="16"/>
                    </a:lnTo>
                    <a:lnTo>
                      <a:pt x="29" y="23"/>
                    </a:lnTo>
                    <a:lnTo>
                      <a:pt x="26" y="28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9" y="31"/>
                    </a:lnTo>
                    <a:lnTo>
                      <a:pt x="6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317"/>
              <p:cNvSpPr>
                <a:spLocks/>
              </p:cNvSpPr>
              <p:nvPr/>
            </p:nvSpPr>
            <p:spPr bwMode="auto">
              <a:xfrm>
                <a:off x="4518025" y="3311525"/>
                <a:ext cx="34925" cy="333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0"/>
                  </a:cxn>
                  <a:cxn ang="0">
                    <a:pos x="21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7" y="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21"/>
                  </a:cxn>
                  <a:cxn ang="0">
                    <a:pos x="2" y="29"/>
                  </a:cxn>
                  <a:cxn ang="0">
                    <a:pos x="2" y="29"/>
                  </a:cxn>
                  <a:cxn ang="0">
                    <a:pos x="5" y="34"/>
                  </a:cxn>
                  <a:cxn ang="0">
                    <a:pos x="10" y="39"/>
                  </a:cxn>
                  <a:cxn ang="0">
                    <a:pos x="15" y="42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29" y="41"/>
                  </a:cxn>
                  <a:cxn ang="0">
                    <a:pos x="29" y="41"/>
                  </a:cxn>
                  <a:cxn ang="0">
                    <a:pos x="38" y="36"/>
                  </a:cxn>
                  <a:cxn ang="0">
                    <a:pos x="42" y="29"/>
                  </a:cxn>
                  <a:cxn ang="0">
                    <a:pos x="42" y="29"/>
                  </a:cxn>
                  <a:cxn ang="0">
                    <a:pos x="44" y="21"/>
                  </a:cxn>
                  <a:cxn ang="0">
                    <a:pos x="42" y="13"/>
                  </a:cxn>
                  <a:cxn ang="0">
                    <a:pos x="42" y="13"/>
                  </a:cxn>
                  <a:cxn ang="0">
                    <a:pos x="38" y="8"/>
                  </a:cxn>
                  <a:cxn ang="0">
                    <a:pos x="34" y="3"/>
                  </a:cxn>
                  <a:cxn ang="0">
                    <a:pos x="28" y="0"/>
                  </a:cxn>
                  <a:cxn ang="0">
                    <a:pos x="21" y="0"/>
                  </a:cxn>
                  <a:cxn ang="0">
                    <a:pos x="21" y="0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lnTo>
                      <a:pt x="21" y="0"/>
                    </a:lnTo>
                    <a:lnTo>
                      <a:pt x="2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7" y="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2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5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9" y="41"/>
                    </a:lnTo>
                    <a:lnTo>
                      <a:pt x="29" y="41"/>
                    </a:lnTo>
                    <a:lnTo>
                      <a:pt x="38" y="36"/>
                    </a:lnTo>
                    <a:lnTo>
                      <a:pt x="42" y="29"/>
                    </a:lnTo>
                    <a:lnTo>
                      <a:pt x="42" y="29"/>
                    </a:lnTo>
                    <a:lnTo>
                      <a:pt x="44" y="21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38" y="8"/>
                    </a:lnTo>
                    <a:lnTo>
                      <a:pt x="34" y="3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318"/>
              <p:cNvSpPr>
                <a:spLocks/>
              </p:cNvSpPr>
              <p:nvPr/>
            </p:nvSpPr>
            <p:spPr bwMode="auto">
              <a:xfrm>
                <a:off x="3998912" y="35560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19"/>
                  </a:cxn>
                  <a:cxn ang="0">
                    <a:pos x="11" y="47"/>
                  </a:cxn>
                  <a:cxn ang="0">
                    <a:pos x="47" y="131"/>
                  </a:cxn>
                  <a:cxn ang="0">
                    <a:pos x="160" y="86"/>
                  </a:cxn>
                  <a:cxn ang="0">
                    <a:pos x="124" y="0"/>
                  </a:cxn>
                  <a:cxn ang="0">
                    <a:pos x="42" y="34"/>
                  </a:cxn>
                </a:cxnLst>
                <a:rect l="0" t="0" r="r" b="b"/>
                <a:pathLst>
                  <a:path w="160" h="131">
                    <a:moveTo>
                      <a:pt x="42" y="34"/>
                    </a:moveTo>
                    <a:lnTo>
                      <a:pt x="0" y="19"/>
                    </a:lnTo>
                    <a:lnTo>
                      <a:pt x="11" y="47"/>
                    </a:lnTo>
                    <a:lnTo>
                      <a:pt x="47" y="131"/>
                    </a:lnTo>
                    <a:lnTo>
                      <a:pt x="160" y="86"/>
                    </a:lnTo>
                    <a:lnTo>
                      <a:pt x="124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19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320"/>
              <p:cNvSpPr>
                <a:spLocks/>
              </p:cNvSpPr>
              <p:nvPr/>
            </p:nvSpPr>
            <p:spPr bwMode="auto">
              <a:xfrm>
                <a:off x="4043362" y="3582987"/>
                <a:ext cx="52388" cy="53975"/>
              </a:xfrm>
              <a:custGeom>
                <a:avLst/>
                <a:gdLst/>
                <a:ahLst/>
                <a:cxnLst>
                  <a:cxn ang="0">
                    <a:pos x="5" y="50"/>
                  </a:cxn>
                  <a:cxn ang="0">
                    <a:pos x="5" y="50"/>
                  </a:cxn>
                  <a:cxn ang="0">
                    <a:pos x="2" y="44"/>
                  </a:cxn>
                  <a:cxn ang="0">
                    <a:pos x="0" y="39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4" y="16"/>
                  </a:cxn>
                  <a:cxn ang="0">
                    <a:pos x="8" y="8"/>
                  </a:cxn>
                  <a:cxn ang="0">
                    <a:pos x="18" y="3"/>
                  </a:cxn>
                  <a:cxn ang="0">
                    <a:pos x="18" y="3"/>
                  </a:cxn>
                  <a:cxn ang="0">
                    <a:pos x="30" y="0"/>
                  </a:cxn>
                  <a:cxn ang="0">
                    <a:pos x="38" y="1"/>
                  </a:cxn>
                  <a:cxn ang="0">
                    <a:pos x="46" y="5"/>
                  </a:cxn>
                  <a:cxn ang="0">
                    <a:pos x="51" y="10"/>
                  </a:cxn>
                  <a:cxn ang="0">
                    <a:pos x="56" y="14"/>
                  </a:cxn>
                  <a:cxn ang="0">
                    <a:pos x="59" y="21"/>
                  </a:cxn>
                  <a:cxn ang="0">
                    <a:pos x="61" y="26"/>
                  </a:cxn>
                  <a:cxn ang="0">
                    <a:pos x="61" y="26"/>
                  </a:cxn>
                  <a:cxn ang="0">
                    <a:pos x="62" y="26"/>
                  </a:cxn>
                  <a:cxn ang="0">
                    <a:pos x="64" y="29"/>
                  </a:cxn>
                  <a:cxn ang="0">
                    <a:pos x="67" y="36"/>
                  </a:cxn>
                  <a:cxn ang="0">
                    <a:pos x="67" y="36"/>
                  </a:cxn>
                  <a:cxn ang="0">
                    <a:pos x="67" y="40"/>
                  </a:cxn>
                  <a:cxn ang="0">
                    <a:pos x="67" y="44"/>
                  </a:cxn>
                  <a:cxn ang="0">
                    <a:pos x="64" y="47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49" y="16"/>
                  </a:cxn>
                  <a:cxn ang="0">
                    <a:pos x="43" y="10"/>
                  </a:cxn>
                  <a:cxn ang="0">
                    <a:pos x="39" y="8"/>
                  </a:cxn>
                  <a:cxn ang="0">
                    <a:pos x="33" y="6"/>
                  </a:cxn>
                  <a:cxn ang="0">
                    <a:pos x="26" y="6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15" y="11"/>
                  </a:cxn>
                  <a:cxn ang="0">
                    <a:pos x="10" y="16"/>
                  </a:cxn>
                  <a:cxn ang="0">
                    <a:pos x="7" y="21"/>
                  </a:cxn>
                  <a:cxn ang="0">
                    <a:pos x="5" y="26"/>
                  </a:cxn>
                  <a:cxn ang="0">
                    <a:pos x="5" y="34"/>
                  </a:cxn>
                  <a:cxn ang="0">
                    <a:pos x="5" y="37"/>
                  </a:cxn>
                  <a:cxn ang="0">
                    <a:pos x="18" y="67"/>
                  </a:cxn>
                  <a:cxn ang="0">
                    <a:pos x="18" y="67"/>
                  </a:cxn>
                  <a:cxn ang="0">
                    <a:pos x="15" y="67"/>
                  </a:cxn>
                  <a:cxn ang="0">
                    <a:pos x="12" y="65"/>
                  </a:cxn>
                  <a:cxn ang="0">
                    <a:pos x="8" y="62"/>
                  </a:cxn>
                  <a:cxn ang="0">
                    <a:pos x="5" y="53"/>
                  </a:cxn>
                  <a:cxn ang="0">
                    <a:pos x="5" y="53"/>
                  </a:cxn>
                  <a:cxn ang="0">
                    <a:pos x="4" y="52"/>
                  </a:cxn>
                  <a:cxn ang="0">
                    <a:pos x="5" y="50"/>
                  </a:cxn>
                </a:cxnLst>
                <a:rect l="0" t="0" r="r" b="b"/>
                <a:pathLst>
                  <a:path w="67" h="67">
                    <a:moveTo>
                      <a:pt x="5" y="50"/>
                    </a:moveTo>
                    <a:lnTo>
                      <a:pt x="5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6" y="5"/>
                    </a:lnTo>
                    <a:lnTo>
                      <a:pt x="51" y="10"/>
                    </a:lnTo>
                    <a:lnTo>
                      <a:pt x="56" y="14"/>
                    </a:lnTo>
                    <a:lnTo>
                      <a:pt x="59" y="21"/>
                    </a:lnTo>
                    <a:lnTo>
                      <a:pt x="61" y="26"/>
                    </a:lnTo>
                    <a:lnTo>
                      <a:pt x="61" y="26"/>
                    </a:lnTo>
                    <a:lnTo>
                      <a:pt x="62" y="26"/>
                    </a:lnTo>
                    <a:lnTo>
                      <a:pt x="64" y="29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40"/>
                    </a:lnTo>
                    <a:lnTo>
                      <a:pt x="67" y="44"/>
                    </a:lnTo>
                    <a:lnTo>
                      <a:pt x="64" y="47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49" y="16"/>
                    </a:lnTo>
                    <a:lnTo>
                      <a:pt x="43" y="10"/>
                    </a:lnTo>
                    <a:lnTo>
                      <a:pt x="39" y="8"/>
                    </a:lnTo>
                    <a:lnTo>
                      <a:pt x="33" y="6"/>
                    </a:lnTo>
                    <a:lnTo>
                      <a:pt x="26" y="6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15" y="11"/>
                    </a:lnTo>
                    <a:lnTo>
                      <a:pt x="10" y="16"/>
                    </a:lnTo>
                    <a:lnTo>
                      <a:pt x="7" y="21"/>
                    </a:lnTo>
                    <a:lnTo>
                      <a:pt x="5" y="26"/>
                    </a:lnTo>
                    <a:lnTo>
                      <a:pt x="5" y="34"/>
                    </a:lnTo>
                    <a:lnTo>
                      <a:pt x="5" y="37"/>
                    </a:lnTo>
                    <a:lnTo>
                      <a:pt x="18" y="67"/>
                    </a:lnTo>
                    <a:lnTo>
                      <a:pt x="18" y="67"/>
                    </a:lnTo>
                    <a:lnTo>
                      <a:pt x="15" y="67"/>
                    </a:lnTo>
                    <a:lnTo>
                      <a:pt x="12" y="65"/>
                    </a:lnTo>
                    <a:lnTo>
                      <a:pt x="8" y="62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2"/>
                    </a:lnTo>
                    <a:lnTo>
                      <a:pt x="5" y="5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3321"/>
              <p:cNvSpPr>
                <a:spLocks/>
              </p:cNvSpPr>
              <p:nvPr/>
            </p:nvSpPr>
            <p:spPr bwMode="auto">
              <a:xfrm>
                <a:off x="4051300" y="3614737"/>
                <a:ext cx="14288" cy="22225"/>
              </a:xfrm>
              <a:custGeom>
                <a:avLst/>
                <a:gdLst/>
                <a:ahLst/>
                <a:cxnLst>
                  <a:cxn ang="0">
                    <a:pos x="18" y="23"/>
                  </a:cxn>
                  <a:cxn ang="0">
                    <a:pos x="18" y="23"/>
                  </a:cxn>
                  <a:cxn ang="0">
                    <a:pos x="18" y="24"/>
                  </a:cxn>
                  <a:cxn ang="0">
                    <a:pos x="18" y="26"/>
                  </a:cxn>
                  <a:cxn ang="0">
                    <a:pos x="11" y="28"/>
                  </a:cxn>
                  <a:cxn ang="0">
                    <a:pos x="11" y="28"/>
                  </a:cxn>
                  <a:cxn ang="0">
                    <a:pos x="10" y="28"/>
                  </a:cxn>
                  <a:cxn ang="0">
                    <a:pos x="8" y="2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8" y="23"/>
                  </a:cxn>
                </a:cxnLst>
                <a:rect l="0" t="0" r="r" b="b"/>
                <a:pathLst>
                  <a:path w="18" h="28">
                    <a:moveTo>
                      <a:pt x="18" y="23"/>
                    </a:moveTo>
                    <a:lnTo>
                      <a:pt x="18" y="23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0" y="28"/>
                    </a:lnTo>
                    <a:lnTo>
                      <a:pt x="8" y="2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1"/>
                    </a:ln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322"/>
              <p:cNvSpPr>
                <a:spLocks/>
              </p:cNvSpPr>
              <p:nvPr/>
            </p:nvSpPr>
            <p:spPr bwMode="auto">
              <a:xfrm>
                <a:off x="4076700" y="3603625"/>
                <a:ext cx="15875" cy="22225"/>
              </a:xfrm>
              <a:custGeom>
                <a:avLst/>
                <a:gdLst/>
                <a:ahLst/>
                <a:cxnLst>
                  <a:cxn ang="0">
                    <a:pos x="19" y="23"/>
                  </a:cxn>
                  <a:cxn ang="0">
                    <a:pos x="19" y="23"/>
                  </a:cxn>
                  <a:cxn ang="0">
                    <a:pos x="19" y="24"/>
                  </a:cxn>
                  <a:cxn ang="0">
                    <a:pos x="18" y="26"/>
                  </a:cxn>
                  <a:cxn ang="0">
                    <a:pos x="11" y="27"/>
                  </a:cxn>
                  <a:cxn ang="0">
                    <a:pos x="11" y="27"/>
                  </a:cxn>
                  <a:cxn ang="0">
                    <a:pos x="9" y="27"/>
                  </a:cxn>
                  <a:cxn ang="0">
                    <a:pos x="8" y="27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9" y="23"/>
                  </a:cxn>
                </a:cxnLst>
                <a:rect l="0" t="0" r="r" b="b"/>
                <a:pathLst>
                  <a:path w="19" h="27">
                    <a:moveTo>
                      <a:pt x="19" y="23"/>
                    </a:moveTo>
                    <a:lnTo>
                      <a:pt x="19" y="23"/>
                    </a:lnTo>
                    <a:lnTo>
                      <a:pt x="19" y="24"/>
                    </a:lnTo>
                    <a:lnTo>
                      <a:pt x="18" y="26"/>
                    </a:lnTo>
                    <a:lnTo>
                      <a:pt x="11" y="27"/>
                    </a:lnTo>
                    <a:lnTo>
                      <a:pt x="11" y="27"/>
                    </a:lnTo>
                    <a:lnTo>
                      <a:pt x="9" y="27"/>
                    </a:lnTo>
                    <a:lnTo>
                      <a:pt x="8" y="2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9" y="1"/>
                    </a:lnTo>
                    <a:lnTo>
                      <a:pt x="19" y="23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3323"/>
              <p:cNvSpPr>
                <a:spLocks/>
              </p:cNvSpPr>
              <p:nvPr/>
            </p:nvSpPr>
            <p:spPr bwMode="auto">
              <a:xfrm>
                <a:off x="4043362" y="3625850"/>
                <a:ext cx="4763" cy="63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5" h="9">
                    <a:moveTo>
                      <a:pt x="2" y="0"/>
                    </a:moveTo>
                    <a:lnTo>
                      <a:pt x="5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324"/>
              <p:cNvSpPr>
                <a:spLocks/>
              </p:cNvSpPr>
              <p:nvPr/>
            </p:nvSpPr>
            <p:spPr bwMode="auto">
              <a:xfrm>
                <a:off x="4092575" y="3605212"/>
                <a:ext cx="4763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0"/>
                  </a:cxn>
                  <a:cxn ang="0">
                    <a:pos x="3" y="10"/>
                  </a:cxn>
                  <a:cxn ang="0">
                    <a:pos x="5" y="9"/>
                  </a:cxn>
                  <a:cxn ang="0">
                    <a:pos x="5" y="7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3" y="10"/>
                    </a:lnTo>
                    <a:lnTo>
                      <a:pt x="3" y="10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3325"/>
              <p:cNvSpPr>
                <a:spLocks/>
              </p:cNvSpPr>
              <p:nvPr/>
            </p:nvSpPr>
            <p:spPr bwMode="auto">
              <a:xfrm>
                <a:off x="4173537" y="3484562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7" y="132"/>
                  </a:cxn>
                  <a:cxn ang="0">
                    <a:pos x="159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9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7" y="132"/>
                    </a:lnTo>
                    <a:lnTo>
                      <a:pt x="159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326"/>
              <p:cNvSpPr>
                <a:spLocks noEditPoints="1"/>
              </p:cNvSpPr>
              <p:nvPr/>
            </p:nvSpPr>
            <p:spPr bwMode="auto">
              <a:xfrm>
                <a:off x="4202112" y="3513137"/>
                <a:ext cx="71438" cy="47625"/>
              </a:xfrm>
              <a:custGeom>
                <a:avLst/>
                <a:gdLst/>
                <a:ahLst/>
                <a:cxnLst>
                  <a:cxn ang="0">
                    <a:pos x="45" y="21"/>
                  </a:cxn>
                  <a:cxn ang="0">
                    <a:pos x="45" y="21"/>
                  </a:cxn>
                  <a:cxn ang="0">
                    <a:pos x="34" y="24"/>
                  </a:cxn>
                  <a:cxn ang="0">
                    <a:pos x="0" y="37"/>
                  </a:cxn>
                  <a:cxn ang="0">
                    <a:pos x="3" y="42"/>
                  </a:cxn>
                  <a:cxn ang="0">
                    <a:pos x="9" y="45"/>
                  </a:cxn>
                  <a:cxn ang="0">
                    <a:pos x="16" y="55"/>
                  </a:cxn>
                  <a:cxn ang="0">
                    <a:pos x="26" y="58"/>
                  </a:cxn>
                  <a:cxn ang="0">
                    <a:pos x="37" y="55"/>
                  </a:cxn>
                  <a:cxn ang="0">
                    <a:pos x="45" y="47"/>
                  </a:cxn>
                  <a:cxn ang="0">
                    <a:pos x="45" y="34"/>
                  </a:cxn>
                  <a:cxn ang="0">
                    <a:pos x="49" y="27"/>
                  </a:cxn>
                  <a:cxn ang="0">
                    <a:pos x="52" y="27"/>
                  </a:cxn>
                  <a:cxn ang="0">
                    <a:pos x="55" y="31"/>
                  </a:cxn>
                  <a:cxn ang="0">
                    <a:pos x="65" y="39"/>
                  </a:cxn>
                  <a:cxn ang="0">
                    <a:pos x="81" y="37"/>
                  </a:cxn>
                  <a:cxn ang="0">
                    <a:pos x="89" y="29"/>
                  </a:cxn>
                  <a:cxn ang="0">
                    <a:pos x="91" y="16"/>
                  </a:cxn>
                  <a:cxn ang="0">
                    <a:pos x="89" y="10"/>
                  </a:cxn>
                  <a:cxn ang="0">
                    <a:pos x="91" y="6"/>
                  </a:cxn>
                  <a:cxn ang="0">
                    <a:pos x="76" y="5"/>
                  </a:cxn>
                  <a:cxn ang="0">
                    <a:pos x="50" y="19"/>
                  </a:cxn>
                  <a:cxn ang="0">
                    <a:pos x="5" y="39"/>
                  </a:cxn>
                  <a:cxn ang="0">
                    <a:pos x="5" y="37"/>
                  </a:cxn>
                  <a:cxn ang="0">
                    <a:pos x="6" y="37"/>
                  </a:cxn>
                  <a:cxn ang="0">
                    <a:pos x="44" y="39"/>
                  </a:cxn>
                  <a:cxn ang="0">
                    <a:pos x="40" y="47"/>
                  </a:cxn>
                  <a:cxn ang="0">
                    <a:pos x="34" y="54"/>
                  </a:cxn>
                  <a:cxn ang="0">
                    <a:pos x="19" y="54"/>
                  </a:cxn>
                  <a:cxn ang="0">
                    <a:pos x="11" y="42"/>
                  </a:cxn>
                  <a:cxn ang="0">
                    <a:pos x="18" y="32"/>
                  </a:cxn>
                  <a:cxn ang="0">
                    <a:pos x="36" y="27"/>
                  </a:cxn>
                  <a:cxn ang="0">
                    <a:pos x="39" y="29"/>
                  </a:cxn>
                  <a:cxn ang="0">
                    <a:pos x="44" y="39"/>
                  </a:cxn>
                  <a:cxn ang="0">
                    <a:pos x="78" y="34"/>
                  </a:cxn>
                  <a:cxn ang="0">
                    <a:pos x="68" y="36"/>
                  </a:cxn>
                  <a:cxn ang="0">
                    <a:pos x="60" y="32"/>
                  </a:cxn>
                  <a:cxn ang="0">
                    <a:pos x="57" y="19"/>
                  </a:cxn>
                  <a:cxn ang="0">
                    <a:pos x="68" y="11"/>
                  </a:cxn>
                  <a:cxn ang="0">
                    <a:pos x="79" y="8"/>
                  </a:cxn>
                  <a:cxn ang="0">
                    <a:pos x="86" y="11"/>
                  </a:cxn>
                  <a:cxn ang="0">
                    <a:pos x="86" y="29"/>
                  </a:cxn>
                  <a:cxn ang="0">
                    <a:pos x="88" y="6"/>
                  </a:cxn>
                  <a:cxn ang="0">
                    <a:pos x="88" y="5"/>
                  </a:cxn>
                  <a:cxn ang="0">
                    <a:pos x="89" y="5"/>
                  </a:cxn>
                </a:cxnLst>
                <a:rect l="0" t="0" r="r" b="b"/>
                <a:pathLst>
                  <a:path w="91" h="58">
                    <a:moveTo>
                      <a:pt x="50" y="19"/>
                    </a:moveTo>
                    <a:lnTo>
                      <a:pt x="50" y="19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34" y="24"/>
                    </a:lnTo>
                    <a:lnTo>
                      <a:pt x="26" y="26"/>
                    </a:lnTo>
                    <a:lnTo>
                      <a:pt x="13" y="31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8" y="44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1" y="50"/>
                    </a:lnTo>
                    <a:lnTo>
                      <a:pt x="16" y="55"/>
                    </a:lnTo>
                    <a:lnTo>
                      <a:pt x="16" y="55"/>
                    </a:lnTo>
                    <a:lnTo>
                      <a:pt x="21" y="58"/>
                    </a:lnTo>
                    <a:lnTo>
                      <a:pt x="26" y="58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7" y="55"/>
                    </a:lnTo>
                    <a:lnTo>
                      <a:pt x="40" y="52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2"/>
                    </a:lnTo>
                    <a:lnTo>
                      <a:pt x="45" y="34"/>
                    </a:lnTo>
                    <a:lnTo>
                      <a:pt x="45" y="34"/>
                    </a:lnTo>
                    <a:lnTo>
                      <a:pt x="45" y="31"/>
                    </a:lnTo>
                    <a:lnTo>
                      <a:pt x="47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52" y="27"/>
                    </a:lnTo>
                    <a:lnTo>
                      <a:pt x="53" y="27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60" y="36"/>
                    </a:lnTo>
                    <a:lnTo>
                      <a:pt x="65" y="39"/>
                    </a:lnTo>
                    <a:lnTo>
                      <a:pt x="65" y="39"/>
                    </a:lnTo>
                    <a:lnTo>
                      <a:pt x="71" y="41"/>
                    </a:lnTo>
                    <a:lnTo>
                      <a:pt x="76" y="39"/>
                    </a:lnTo>
                    <a:lnTo>
                      <a:pt x="81" y="37"/>
                    </a:lnTo>
                    <a:lnTo>
                      <a:pt x="81" y="37"/>
                    </a:lnTo>
                    <a:lnTo>
                      <a:pt x="86" y="34"/>
                    </a:lnTo>
                    <a:lnTo>
                      <a:pt x="89" y="29"/>
                    </a:lnTo>
                    <a:lnTo>
                      <a:pt x="91" y="24"/>
                    </a:lnTo>
                    <a:lnTo>
                      <a:pt x="91" y="24"/>
                    </a:lnTo>
                    <a:lnTo>
                      <a:pt x="91" y="16"/>
                    </a:lnTo>
                    <a:lnTo>
                      <a:pt x="89" y="13"/>
                    </a:lnTo>
                    <a:lnTo>
                      <a:pt x="89" y="13"/>
                    </a:lnTo>
                    <a:lnTo>
                      <a:pt x="89" y="10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76" y="5"/>
                    </a:lnTo>
                    <a:lnTo>
                      <a:pt x="63" y="10"/>
                    </a:lnTo>
                    <a:lnTo>
                      <a:pt x="57" y="14"/>
                    </a:lnTo>
                    <a:lnTo>
                      <a:pt x="50" y="19"/>
                    </a:lnTo>
                    <a:lnTo>
                      <a:pt x="50" y="19"/>
                    </a:lnTo>
                    <a:close/>
                    <a:moveTo>
                      <a:pt x="5" y="39"/>
                    </a:moveTo>
                    <a:lnTo>
                      <a:pt x="5" y="39"/>
                    </a:lnTo>
                    <a:lnTo>
                      <a:pt x="3" y="39"/>
                    </a:lnTo>
                    <a:lnTo>
                      <a:pt x="3" y="39"/>
                    </a:lnTo>
                    <a:lnTo>
                      <a:pt x="5" y="37"/>
                    </a:lnTo>
                    <a:lnTo>
                      <a:pt x="5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5" y="39"/>
                    </a:lnTo>
                    <a:lnTo>
                      <a:pt x="5" y="39"/>
                    </a:lnTo>
                    <a:close/>
                    <a:moveTo>
                      <a:pt x="44" y="39"/>
                    </a:moveTo>
                    <a:lnTo>
                      <a:pt x="44" y="39"/>
                    </a:lnTo>
                    <a:lnTo>
                      <a:pt x="44" y="42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7" y="50"/>
                    </a:lnTo>
                    <a:lnTo>
                      <a:pt x="34" y="54"/>
                    </a:lnTo>
                    <a:lnTo>
                      <a:pt x="22" y="55"/>
                    </a:lnTo>
                    <a:lnTo>
                      <a:pt x="22" y="55"/>
                    </a:lnTo>
                    <a:lnTo>
                      <a:pt x="19" y="54"/>
                    </a:lnTo>
                    <a:lnTo>
                      <a:pt x="16" y="52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11" y="37"/>
                    </a:lnTo>
                    <a:lnTo>
                      <a:pt x="13" y="3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2" y="31"/>
                    </a:lnTo>
                    <a:lnTo>
                      <a:pt x="36" y="27"/>
                    </a:lnTo>
                    <a:lnTo>
                      <a:pt x="36" y="27"/>
                    </a:lnTo>
                    <a:lnTo>
                      <a:pt x="37" y="27"/>
                    </a:lnTo>
                    <a:lnTo>
                      <a:pt x="39" y="29"/>
                    </a:lnTo>
                    <a:lnTo>
                      <a:pt x="42" y="32"/>
                    </a:lnTo>
                    <a:lnTo>
                      <a:pt x="44" y="39"/>
                    </a:lnTo>
                    <a:lnTo>
                      <a:pt x="44" y="39"/>
                    </a:lnTo>
                    <a:close/>
                    <a:moveTo>
                      <a:pt x="86" y="29"/>
                    </a:moveTo>
                    <a:lnTo>
                      <a:pt x="86" y="29"/>
                    </a:lnTo>
                    <a:lnTo>
                      <a:pt x="78" y="34"/>
                    </a:lnTo>
                    <a:lnTo>
                      <a:pt x="71" y="36"/>
                    </a:lnTo>
                    <a:lnTo>
                      <a:pt x="68" y="36"/>
                    </a:lnTo>
                    <a:lnTo>
                      <a:pt x="68" y="36"/>
                    </a:lnTo>
                    <a:lnTo>
                      <a:pt x="62" y="34"/>
                    </a:lnTo>
                    <a:lnTo>
                      <a:pt x="60" y="32"/>
                    </a:lnTo>
                    <a:lnTo>
                      <a:pt x="60" y="32"/>
                    </a:lnTo>
                    <a:lnTo>
                      <a:pt x="57" y="26"/>
                    </a:lnTo>
                    <a:lnTo>
                      <a:pt x="55" y="23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68" y="11"/>
                    </a:lnTo>
                    <a:lnTo>
                      <a:pt x="75" y="8"/>
                    </a:lnTo>
                    <a:lnTo>
                      <a:pt x="75" y="8"/>
                    </a:lnTo>
                    <a:lnTo>
                      <a:pt x="79" y="8"/>
                    </a:lnTo>
                    <a:lnTo>
                      <a:pt x="83" y="8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8" y="21"/>
                    </a:lnTo>
                    <a:lnTo>
                      <a:pt x="88" y="26"/>
                    </a:lnTo>
                    <a:lnTo>
                      <a:pt x="86" y="29"/>
                    </a:lnTo>
                    <a:lnTo>
                      <a:pt x="86" y="29"/>
                    </a:lnTo>
                    <a:close/>
                    <a:moveTo>
                      <a:pt x="88" y="6"/>
                    </a:moveTo>
                    <a:lnTo>
                      <a:pt x="88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8" y="6"/>
                    </a:lnTo>
                    <a:lnTo>
                      <a:pt x="88" y="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3327"/>
              <p:cNvSpPr>
                <a:spLocks/>
              </p:cNvSpPr>
              <p:nvPr/>
            </p:nvSpPr>
            <p:spPr bwMode="auto">
              <a:xfrm>
                <a:off x="3970337" y="3392487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7"/>
                  </a:cxn>
                  <a:cxn ang="0">
                    <a:pos x="160" y="112"/>
                  </a:cxn>
                  <a:cxn ang="0">
                    <a:pos x="148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6" y="132"/>
                  </a:cxn>
                  <a:cxn ang="0">
                    <a:pos x="117" y="97"/>
                  </a:cxn>
                </a:cxnLst>
                <a:rect l="0" t="0" r="r" b="b"/>
                <a:pathLst>
                  <a:path w="160" h="132">
                    <a:moveTo>
                      <a:pt x="117" y="97"/>
                    </a:moveTo>
                    <a:lnTo>
                      <a:pt x="160" y="112"/>
                    </a:lnTo>
                    <a:lnTo>
                      <a:pt x="148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6" y="132"/>
                    </a:lnTo>
                    <a:lnTo>
                      <a:pt x="117" y="97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3328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3329"/>
              <p:cNvSpPr>
                <a:spLocks/>
              </p:cNvSpPr>
              <p:nvPr/>
            </p:nvSpPr>
            <p:spPr bwMode="auto">
              <a:xfrm>
                <a:off x="4005262" y="3419475"/>
                <a:ext cx="31750" cy="2063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25" y="0"/>
                  </a:cxn>
                  <a:cxn ang="0">
                    <a:pos x="25" y="0"/>
                  </a:cxn>
                  <a:cxn ang="0">
                    <a:pos x="26" y="0"/>
                  </a:cxn>
                  <a:cxn ang="0">
                    <a:pos x="28" y="0"/>
                  </a:cxn>
                  <a:cxn ang="0">
                    <a:pos x="29" y="2"/>
                  </a:cxn>
                  <a:cxn ang="0">
                    <a:pos x="31" y="5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8" y="5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8"/>
                  </a:cxn>
                  <a:cxn ang="0">
                    <a:pos x="39" y="11"/>
                  </a:cxn>
                  <a:cxn ang="0">
                    <a:pos x="3" y="26"/>
                  </a:cxn>
                  <a:cxn ang="0">
                    <a:pos x="3" y="26"/>
                  </a:cxn>
                  <a:cxn ang="0">
                    <a:pos x="2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5" y="15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5" y="8"/>
                  </a:cxn>
                </a:cxnLst>
                <a:rect l="0" t="0" r="r" b="b"/>
                <a:pathLst>
                  <a:path w="39" h="26">
                    <a:moveTo>
                      <a:pt x="5" y="8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2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0"/>
                    </a:lnTo>
                    <a:lnTo>
                      <a:pt x="5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3330"/>
              <p:cNvSpPr>
                <a:spLocks noEditPoints="1"/>
              </p:cNvSpPr>
              <p:nvPr/>
            </p:nvSpPr>
            <p:spPr bwMode="auto">
              <a:xfrm>
                <a:off x="4010025" y="3432175"/>
                <a:ext cx="34925" cy="39688"/>
              </a:xfrm>
              <a:custGeom>
                <a:avLst/>
                <a:gdLst/>
                <a:ahLst/>
                <a:cxnLst>
                  <a:cxn ang="0">
                    <a:pos x="35" y="26"/>
                  </a:cxn>
                  <a:cxn ang="0">
                    <a:pos x="16" y="34"/>
                  </a:cxn>
                  <a:cxn ang="0">
                    <a:pos x="9" y="23"/>
                  </a:cxn>
                  <a:cxn ang="0">
                    <a:pos x="32" y="13"/>
                  </a:cxn>
                  <a:cxn ang="0">
                    <a:pos x="35" y="26"/>
                  </a:cxn>
                  <a:cxn ang="0">
                    <a:pos x="32" y="0"/>
                  </a:cxn>
                  <a:cxn ang="0">
                    <a:pos x="0" y="13"/>
                  </a:cxn>
                  <a:cxn ang="0">
                    <a:pos x="19" y="49"/>
                  </a:cxn>
                  <a:cxn ang="0">
                    <a:pos x="19" y="49"/>
                  </a:cxn>
                  <a:cxn ang="0">
                    <a:pos x="19" y="51"/>
                  </a:cxn>
                  <a:cxn ang="0">
                    <a:pos x="21" y="51"/>
                  </a:cxn>
                  <a:cxn ang="0">
                    <a:pos x="22" y="51"/>
                  </a:cxn>
                  <a:cxn ang="0">
                    <a:pos x="44" y="41"/>
                  </a:cxn>
                  <a:cxn ang="0">
                    <a:pos x="44" y="41"/>
                  </a:cxn>
                  <a:cxn ang="0">
                    <a:pos x="44" y="39"/>
                  </a:cxn>
                  <a:cxn ang="0">
                    <a:pos x="44" y="38"/>
                  </a:cxn>
                  <a:cxn ang="0">
                    <a:pos x="32" y="0"/>
                  </a:cxn>
                </a:cxnLst>
                <a:rect l="0" t="0" r="r" b="b"/>
                <a:pathLst>
                  <a:path w="44" h="51">
                    <a:moveTo>
                      <a:pt x="35" y="26"/>
                    </a:moveTo>
                    <a:lnTo>
                      <a:pt x="16" y="34"/>
                    </a:lnTo>
                    <a:lnTo>
                      <a:pt x="9" y="23"/>
                    </a:lnTo>
                    <a:lnTo>
                      <a:pt x="32" y="13"/>
                    </a:lnTo>
                    <a:lnTo>
                      <a:pt x="35" y="26"/>
                    </a:lnTo>
                    <a:close/>
                    <a:moveTo>
                      <a:pt x="32" y="0"/>
                    </a:moveTo>
                    <a:lnTo>
                      <a:pt x="0" y="13"/>
                    </a:lnTo>
                    <a:lnTo>
                      <a:pt x="19" y="49"/>
                    </a:lnTo>
                    <a:lnTo>
                      <a:pt x="19" y="49"/>
                    </a:lnTo>
                    <a:lnTo>
                      <a:pt x="19" y="51"/>
                    </a:lnTo>
                    <a:lnTo>
                      <a:pt x="21" y="51"/>
                    </a:lnTo>
                    <a:lnTo>
                      <a:pt x="22" y="5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3331"/>
              <p:cNvSpPr>
                <a:spLocks/>
              </p:cNvSpPr>
              <p:nvPr/>
            </p:nvSpPr>
            <p:spPr bwMode="auto">
              <a:xfrm>
                <a:off x="4189412" y="3302000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6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5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6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5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3332"/>
              <p:cNvSpPr>
                <a:spLocks noEditPoints="1"/>
              </p:cNvSpPr>
              <p:nvPr/>
            </p:nvSpPr>
            <p:spPr bwMode="auto">
              <a:xfrm>
                <a:off x="4214812" y="3324225"/>
                <a:ext cx="61913" cy="61913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3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30"/>
                  </a:cxn>
                  <a:cxn ang="0">
                    <a:pos x="15" y="66"/>
                  </a:cxn>
                  <a:cxn ang="0">
                    <a:pos x="15" y="66"/>
                  </a:cxn>
                  <a:cxn ang="0">
                    <a:pos x="18" y="69"/>
                  </a:cxn>
                  <a:cxn ang="0">
                    <a:pos x="23" y="69"/>
                  </a:cxn>
                  <a:cxn ang="0">
                    <a:pos x="44" y="59"/>
                  </a:cxn>
                  <a:cxn ang="0">
                    <a:pos x="47" y="67"/>
                  </a:cxn>
                  <a:cxn ang="0">
                    <a:pos x="28" y="77"/>
                  </a:cxn>
                  <a:cxn ang="0">
                    <a:pos x="28" y="79"/>
                  </a:cxn>
                  <a:cxn ang="0">
                    <a:pos x="77" y="57"/>
                  </a:cxn>
                  <a:cxn ang="0">
                    <a:pos x="77" y="56"/>
                  </a:cxn>
                  <a:cxn ang="0">
                    <a:pos x="55" y="64"/>
                  </a:cxn>
                  <a:cxn ang="0">
                    <a:pos x="52" y="56"/>
                  </a:cxn>
                  <a:cxn ang="0">
                    <a:pos x="75" y="46"/>
                  </a:cxn>
                  <a:cxn ang="0">
                    <a:pos x="75" y="46"/>
                  </a:cxn>
                  <a:cxn ang="0">
                    <a:pos x="78" y="44"/>
                  </a:cxn>
                  <a:cxn ang="0">
                    <a:pos x="78" y="39"/>
                  </a:cxn>
                  <a:cxn ang="0">
                    <a:pos x="63" y="4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55" y="0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44" y="53"/>
                  </a:cxn>
                  <a:cxn ang="0">
                    <a:pos x="46" y="51"/>
                  </a:cxn>
                  <a:cxn ang="0">
                    <a:pos x="46" y="51"/>
                  </a:cxn>
                  <a:cxn ang="0">
                    <a:pos x="47" y="51"/>
                  </a:cxn>
                  <a:cxn ang="0">
                    <a:pos x="49" y="53"/>
                  </a:cxn>
                  <a:cxn ang="0">
                    <a:pos x="49" y="53"/>
                  </a:cxn>
                  <a:cxn ang="0">
                    <a:pos x="49" y="54"/>
                  </a:cxn>
                  <a:cxn ang="0">
                    <a:pos x="47" y="56"/>
                  </a:cxn>
                  <a:cxn ang="0">
                    <a:pos x="47" y="56"/>
                  </a:cxn>
                  <a:cxn ang="0">
                    <a:pos x="46" y="56"/>
                  </a:cxn>
                  <a:cxn ang="0">
                    <a:pos x="44" y="54"/>
                  </a:cxn>
                  <a:cxn ang="0">
                    <a:pos x="44" y="54"/>
                  </a:cxn>
                  <a:cxn ang="0">
                    <a:pos x="75" y="38"/>
                  </a:cxn>
                  <a:cxn ang="0">
                    <a:pos x="16" y="61"/>
                  </a:cxn>
                  <a:cxn ang="0">
                    <a:pos x="3" y="28"/>
                  </a:cxn>
                  <a:cxn ang="0">
                    <a:pos x="60" y="4"/>
                  </a:cxn>
                  <a:cxn ang="0">
                    <a:pos x="75" y="38"/>
                  </a:cxn>
                </a:cxnLst>
                <a:rect l="0" t="0" r="r" b="b"/>
                <a:pathLst>
                  <a:path w="78" h="79">
                    <a:moveTo>
                      <a:pt x="55" y="0"/>
                    </a:moveTo>
                    <a:lnTo>
                      <a:pt x="3" y="22"/>
                    </a:lnTo>
                    <a:lnTo>
                      <a:pt x="3" y="22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15" y="66"/>
                    </a:lnTo>
                    <a:lnTo>
                      <a:pt x="18" y="69"/>
                    </a:lnTo>
                    <a:lnTo>
                      <a:pt x="23" y="69"/>
                    </a:lnTo>
                    <a:lnTo>
                      <a:pt x="44" y="59"/>
                    </a:lnTo>
                    <a:lnTo>
                      <a:pt x="47" y="67"/>
                    </a:lnTo>
                    <a:lnTo>
                      <a:pt x="28" y="77"/>
                    </a:lnTo>
                    <a:lnTo>
                      <a:pt x="28" y="79"/>
                    </a:lnTo>
                    <a:lnTo>
                      <a:pt x="77" y="57"/>
                    </a:lnTo>
                    <a:lnTo>
                      <a:pt x="77" y="56"/>
                    </a:lnTo>
                    <a:lnTo>
                      <a:pt x="55" y="64"/>
                    </a:lnTo>
                    <a:lnTo>
                      <a:pt x="52" y="56"/>
                    </a:lnTo>
                    <a:lnTo>
                      <a:pt x="75" y="46"/>
                    </a:lnTo>
                    <a:lnTo>
                      <a:pt x="75" y="46"/>
                    </a:lnTo>
                    <a:lnTo>
                      <a:pt x="78" y="44"/>
                    </a:lnTo>
                    <a:lnTo>
                      <a:pt x="78" y="39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  <a:moveTo>
                      <a:pt x="44" y="54"/>
                    </a:moveTo>
                    <a:lnTo>
                      <a:pt x="44" y="54"/>
                    </a:lnTo>
                    <a:lnTo>
                      <a:pt x="44" y="53"/>
                    </a:lnTo>
                    <a:lnTo>
                      <a:pt x="46" y="51"/>
                    </a:lnTo>
                    <a:lnTo>
                      <a:pt x="46" y="51"/>
                    </a:lnTo>
                    <a:lnTo>
                      <a:pt x="47" y="51"/>
                    </a:lnTo>
                    <a:lnTo>
                      <a:pt x="49" y="53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7" y="56"/>
                    </a:lnTo>
                    <a:lnTo>
                      <a:pt x="47" y="56"/>
                    </a:lnTo>
                    <a:lnTo>
                      <a:pt x="46" y="56"/>
                    </a:lnTo>
                    <a:lnTo>
                      <a:pt x="44" y="54"/>
                    </a:lnTo>
                    <a:lnTo>
                      <a:pt x="44" y="54"/>
                    </a:lnTo>
                    <a:close/>
                    <a:moveTo>
                      <a:pt x="75" y="38"/>
                    </a:moveTo>
                    <a:lnTo>
                      <a:pt x="16" y="61"/>
                    </a:lnTo>
                    <a:lnTo>
                      <a:pt x="3" y="28"/>
                    </a:lnTo>
                    <a:lnTo>
                      <a:pt x="60" y="4"/>
                    </a:lnTo>
                    <a:lnTo>
                      <a:pt x="75" y="38"/>
                    </a:lnTo>
                    <a:close/>
                  </a:path>
                </a:pathLst>
              </a:custGeom>
              <a:solidFill>
                <a:srgbClr val="A67C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3333"/>
              <p:cNvSpPr>
                <a:spLocks/>
              </p:cNvSpPr>
              <p:nvPr/>
            </p:nvSpPr>
            <p:spPr bwMode="auto">
              <a:xfrm>
                <a:off x="4418012" y="3390900"/>
                <a:ext cx="127000" cy="104775"/>
              </a:xfrm>
              <a:custGeom>
                <a:avLst/>
                <a:gdLst/>
                <a:ahLst/>
                <a:cxnLst>
                  <a:cxn ang="0">
                    <a:pos x="42" y="34"/>
                  </a:cxn>
                  <a:cxn ang="0">
                    <a:pos x="0" y="20"/>
                  </a:cxn>
                  <a:cxn ang="0">
                    <a:pos x="11" y="47"/>
                  </a:cxn>
                  <a:cxn ang="0">
                    <a:pos x="47" y="132"/>
                  </a:cxn>
                  <a:cxn ang="0">
                    <a:pos x="159" y="85"/>
                  </a:cxn>
                  <a:cxn ang="0">
                    <a:pos x="123" y="0"/>
                  </a:cxn>
                  <a:cxn ang="0">
                    <a:pos x="42" y="34"/>
                  </a:cxn>
                </a:cxnLst>
                <a:rect l="0" t="0" r="r" b="b"/>
                <a:pathLst>
                  <a:path w="159" h="132">
                    <a:moveTo>
                      <a:pt x="42" y="34"/>
                    </a:moveTo>
                    <a:lnTo>
                      <a:pt x="0" y="20"/>
                    </a:lnTo>
                    <a:lnTo>
                      <a:pt x="11" y="47"/>
                    </a:lnTo>
                    <a:lnTo>
                      <a:pt x="47" y="132"/>
                    </a:lnTo>
                    <a:lnTo>
                      <a:pt x="159" y="85"/>
                    </a:lnTo>
                    <a:lnTo>
                      <a:pt x="123" y="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FF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3334"/>
              <p:cNvSpPr>
                <a:spLocks noEditPoints="1"/>
              </p:cNvSpPr>
              <p:nvPr/>
            </p:nvSpPr>
            <p:spPr bwMode="auto">
              <a:xfrm>
                <a:off x="4462462" y="3413125"/>
                <a:ext cx="47625" cy="603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" y="11"/>
                  </a:cxn>
                  <a:cxn ang="0">
                    <a:pos x="3" y="11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22" y="75"/>
                  </a:cxn>
                  <a:cxn ang="0">
                    <a:pos x="22" y="75"/>
                  </a:cxn>
                  <a:cxn ang="0">
                    <a:pos x="26" y="76"/>
                  </a:cxn>
                  <a:cxn ang="0">
                    <a:pos x="29" y="76"/>
                  </a:cxn>
                  <a:cxn ang="0">
                    <a:pos x="55" y="67"/>
                  </a:cxn>
                  <a:cxn ang="0">
                    <a:pos x="55" y="67"/>
                  </a:cxn>
                  <a:cxn ang="0">
                    <a:pos x="58" y="63"/>
                  </a:cxn>
                  <a:cxn ang="0">
                    <a:pos x="58" y="60"/>
                  </a:cxn>
                  <a:cxn ang="0">
                    <a:pos x="34" y="3"/>
                  </a:cxn>
                  <a:cxn ang="0">
                    <a:pos x="34" y="3"/>
                  </a:cxn>
                  <a:cxn ang="0">
                    <a:pos x="32" y="0"/>
                  </a:cxn>
                  <a:cxn ang="0">
                    <a:pos x="27" y="0"/>
                  </a:cxn>
                  <a:cxn ang="0">
                    <a:pos x="27" y="0"/>
                  </a:cxn>
                  <a:cxn ang="0">
                    <a:pos x="13" y="13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2" y="11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39" y="70"/>
                  </a:cxn>
                  <a:cxn ang="0">
                    <a:pos x="37" y="67"/>
                  </a:cxn>
                  <a:cxn ang="0">
                    <a:pos x="37" y="67"/>
                  </a:cxn>
                  <a:cxn ang="0">
                    <a:pos x="37" y="63"/>
                  </a:cxn>
                  <a:cxn ang="0">
                    <a:pos x="39" y="62"/>
                  </a:cxn>
                  <a:cxn ang="0">
                    <a:pos x="39" y="62"/>
                  </a:cxn>
                  <a:cxn ang="0">
                    <a:pos x="42" y="62"/>
                  </a:cxn>
                  <a:cxn ang="0">
                    <a:pos x="44" y="63"/>
                  </a:cxn>
                  <a:cxn ang="0">
                    <a:pos x="44" y="63"/>
                  </a:cxn>
                  <a:cxn ang="0">
                    <a:pos x="44" y="67"/>
                  </a:cxn>
                  <a:cxn ang="0">
                    <a:pos x="42" y="70"/>
                  </a:cxn>
                  <a:cxn ang="0">
                    <a:pos x="42" y="70"/>
                  </a:cxn>
                  <a:cxn ang="0">
                    <a:pos x="53" y="55"/>
                  </a:cxn>
                  <a:cxn ang="0">
                    <a:pos x="24" y="67"/>
                  </a:cxn>
                  <a:cxn ang="0">
                    <a:pos x="5" y="23"/>
                  </a:cxn>
                  <a:cxn ang="0">
                    <a:pos x="34" y="10"/>
                  </a:cxn>
                  <a:cxn ang="0">
                    <a:pos x="53" y="55"/>
                  </a:cxn>
                </a:cxnLst>
                <a:rect l="0" t="0" r="r" b="b"/>
                <a:pathLst>
                  <a:path w="58" h="76">
                    <a:moveTo>
                      <a:pt x="27" y="0"/>
                    </a:moveTo>
                    <a:lnTo>
                      <a:pt x="3" y="11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22" y="75"/>
                    </a:lnTo>
                    <a:lnTo>
                      <a:pt x="22" y="75"/>
                    </a:lnTo>
                    <a:lnTo>
                      <a:pt x="26" y="76"/>
                    </a:lnTo>
                    <a:lnTo>
                      <a:pt x="29" y="76"/>
                    </a:lnTo>
                    <a:lnTo>
                      <a:pt x="55" y="67"/>
                    </a:lnTo>
                    <a:lnTo>
                      <a:pt x="55" y="67"/>
                    </a:lnTo>
                    <a:lnTo>
                      <a:pt x="58" y="63"/>
                    </a:lnTo>
                    <a:lnTo>
                      <a:pt x="58" y="60"/>
                    </a:lnTo>
                    <a:lnTo>
                      <a:pt x="34" y="3"/>
                    </a:lnTo>
                    <a:lnTo>
                      <a:pt x="34" y="3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13" y="13"/>
                    </a:moveTo>
                    <a:lnTo>
                      <a:pt x="22" y="8"/>
                    </a:lnTo>
                    <a:lnTo>
                      <a:pt x="22" y="8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  <a:moveTo>
                      <a:pt x="42" y="70"/>
                    </a:moveTo>
                    <a:lnTo>
                      <a:pt x="42" y="70"/>
                    </a:lnTo>
                    <a:lnTo>
                      <a:pt x="39" y="70"/>
                    </a:lnTo>
                    <a:lnTo>
                      <a:pt x="37" y="67"/>
                    </a:lnTo>
                    <a:lnTo>
                      <a:pt x="37" y="67"/>
                    </a:lnTo>
                    <a:lnTo>
                      <a:pt x="37" y="63"/>
                    </a:lnTo>
                    <a:lnTo>
                      <a:pt x="39" y="62"/>
                    </a:lnTo>
                    <a:lnTo>
                      <a:pt x="39" y="62"/>
                    </a:lnTo>
                    <a:lnTo>
                      <a:pt x="42" y="62"/>
                    </a:lnTo>
                    <a:lnTo>
                      <a:pt x="44" y="63"/>
                    </a:lnTo>
                    <a:lnTo>
                      <a:pt x="44" y="63"/>
                    </a:lnTo>
                    <a:lnTo>
                      <a:pt x="44" y="67"/>
                    </a:lnTo>
                    <a:lnTo>
                      <a:pt x="42" y="70"/>
                    </a:lnTo>
                    <a:lnTo>
                      <a:pt x="42" y="70"/>
                    </a:lnTo>
                    <a:close/>
                    <a:moveTo>
                      <a:pt x="53" y="55"/>
                    </a:moveTo>
                    <a:lnTo>
                      <a:pt x="24" y="67"/>
                    </a:lnTo>
                    <a:lnTo>
                      <a:pt x="5" y="23"/>
                    </a:lnTo>
                    <a:lnTo>
                      <a:pt x="34" y="10"/>
                    </a:lnTo>
                    <a:lnTo>
                      <a:pt x="53" y="55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3335"/>
              <p:cNvSpPr>
                <a:spLocks/>
              </p:cNvSpPr>
              <p:nvPr/>
            </p:nvSpPr>
            <p:spPr bwMode="auto">
              <a:xfrm>
                <a:off x="4473575" y="3421062"/>
                <a:ext cx="7938" cy="3175"/>
              </a:xfrm>
              <a:custGeom>
                <a:avLst/>
                <a:gdLst/>
                <a:ahLst/>
                <a:cxnLst>
                  <a:cxn ang="0">
                    <a:pos x="1" y="4"/>
                  </a:cxn>
                  <a:cxn ang="0">
                    <a:pos x="9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1" y="4"/>
                  </a:cxn>
                </a:cxnLst>
                <a:rect l="0" t="0" r="r" b="b"/>
                <a:pathLst>
                  <a:path w="9" h="4">
                    <a:moveTo>
                      <a:pt x="1" y="4"/>
                    </a:moveTo>
                    <a:lnTo>
                      <a:pt x="9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3336"/>
              <p:cNvSpPr>
                <a:spLocks/>
              </p:cNvSpPr>
              <p:nvPr/>
            </p:nvSpPr>
            <p:spPr bwMode="auto">
              <a:xfrm>
                <a:off x="4545012" y="3338512"/>
                <a:ext cx="125413" cy="104775"/>
              </a:xfrm>
              <a:custGeom>
                <a:avLst/>
                <a:gdLst/>
                <a:ahLst/>
                <a:cxnLst>
                  <a:cxn ang="0">
                    <a:pos x="42" y="35"/>
                  </a:cxn>
                  <a:cxn ang="0">
                    <a:pos x="0" y="20"/>
                  </a:cxn>
                  <a:cxn ang="0">
                    <a:pos x="11" y="48"/>
                  </a:cxn>
                  <a:cxn ang="0">
                    <a:pos x="46" y="132"/>
                  </a:cxn>
                  <a:cxn ang="0">
                    <a:pos x="158" y="87"/>
                  </a:cxn>
                  <a:cxn ang="0">
                    <a:pos x="124" y="0"/>
                  </a:cxn>
                  <a:cxn ang="0">
                    <a:pos x="42" y="35"/>
                  </a:cxn>
                </a:cxnLst>
                <a:rect l="0" t="0" r="r" b="b"/>
                <a:pathLst>
                  <a:path w="158" h="132">
                    <a:moveTo>
                      <a:pt x="42" y="35"/>
                    </a:moveTo>
                    <a:lnTo>
                      <a:pt x="0" y="20"/>
                    </a:lnTo>
                    <a:lnTo>
                      <a:pt x="11" y="48"/>
                    </a:lnTo>
                    <a:lnTo>
                      <a:pt x="46" y="132"/>
                    </a:lnTo>
                    <a:lnTo>
                      <a:pt x="158" y="87"/>
                    </a:lnTo>
                    <a:lnTo>
                      <a:pt x="124" y="0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3337"/>
              <p:cNvSpPr>
                <a:spLocks noEditPoints="1"/>
              </p:cNvSpPr>
              <p:nvPr/>
            </p:nvSpPr>
            <p:spPr bwMode="auto">
              <a:xfrm>
                <a:off x="4595812" y="3360737"/>
                <a:ext cx="33338" cy="57150"/>
              </a:xfrm>
              <a:custGeom>
                <a:avLst/>
                <a:gdLst/>
                <a:ahLst/>
                <a:cxnLst>
                  <a:cxn ang="0">
                    <a:pos x="10" y="9"/>
                  </a:cxn>
                  <a:cxn ang="0">
                    <a:pos x="10" y="9"/>
                  </a:cxn>
                  <a:cxn ang="0">
                    <a:pos x="13" y="6"/>
                  </a:cxn>
                  <a:cxn ang="0">
                    <a:pos x="13" y="1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2" y="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9"/>
                  </a:cxn>
                  <a:cxn ang="0">
                    <a:pos x="10" y="9"/>
                  </a:cxn>
                  <a:cxn ang="0">
                    <a:pos x="10" y="9"/>
                  </a:cxn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8"/>
                  </a:cxn>
                  <a:cxn ang="0">
                    <a:pos x="18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9" y="42"/>
                  </a:cxn>
                  <a:cxn ang="0">
                    <a:pos x="9" y="42"/>
                  </a:cxn>
                  <a:cxn ang="0">
                    <a:pos x="10" y="44"/>
                  </a:cxn>
                  <a:cxn ang="0">
                    <a:pos x="12" y="44"/>
                  </a:cxn>
                  <a:cxn ang="0">
                    <a:pos x="12" y="44"/>
                  </a:cxn>
                  <a:cxn ang="0">
                    <a:pos x="13" y="42"/>
                  </a:cxn>
                  <a:cxn ang="0">
                    <a:pos x="13" y="40"/>
                  </a:cxn>
                  <a:cxn ang="0">
                    <a:pos x="5" y="22"/>
                  </a:cxn>
                  <a:cxn ang="0">
                    <a:pos x="7" y="21"/>
                  </a:cxn>
                  <a:cxn ang="0">
                    <a:pos x="27" y="70"/>
                  </a:cxn>
                  <a:cxn ang="0">
                    <a:pos x="27" y="70"/>
                  </a:cxn>
                  <a:cxn ang="0">
                    <a:pos x="28" y="71"/>
                  </a:cxn>
                  <a:cxn ang="0">
                    <a:pos x="31" y="71"/>
                  </a:cxn>
                  <a:cxn ang="0">
                    <a:pos x="31" y="71"/>
                  </a:cxn>
                  <a:cxn ang="0">
                    <a:pos x="33" y="70"/>
                  </a:cxn>
                  <a:cxn ang="0">
                    <a:pos x="33" y="66"/>
                  </a:cxn>
                  <a:cxn ang="0">
                    <a:pos x="22" y="40"/>
                  </a:cxn>
                  <a:cxn ang="0">
                    <a:pos x="23" y="40"/>
                  </a:cxn>
                  <a:cxn ang="0">
                    <a:pos x="35" y="66"/>
                  </a:cxn>
                  <a:cxn ang="0">
                    <a:pos x="35" y="66"/>
                  </a:cxn>
                  <a:cxn ang="0">
                    <a:pos x="36" y="68"/>
                  </a:cxn>
                  <a:cxn ang="0">
                    <a:pos x="40" y="68"/>
                  </a:cxn>
                  <a:cxn ang="0">
                    <a:pos x="40" y="68"/>
                  </a:cxn>
                  <a:cxn ang="0">
                    <a:pos x="41" y="66"/>
                  </a:cxn>
                  <a:cxn ang="0">
                    <a:pos x="41" y="63"/>
                  </a:cxn>
                  <a:cxn ang="0">
                    <a:pos x="22" y="16"/>
                  </a:cxn>
                  <a:cxn ang="0">
                    <a:pos x="22" y="14"/>
                  </a:cxn>
                  <a:cxn ang="0">
                    <a:pos x="30" y="32"/>
                  </a:cxn>
                  <a:cxn ang="0">
                    <a:pos x="30" y="32"/>
                  </a:cxn>
                  <a:cxn ang="0">
                    <a:pos x="31" y="34"/>
                  </a:cxn>
                  <a:cxn ang="0">
                    <a:pos x="33" y="34"/>
                  </a:cxn>
                  <a:cxn ang="0">
                    <a:pos x="33" y="34"/>
                  </a:cxn>
                  <a:cxn ang="0">
                    <a:pos x="33" y="32"/>
                  </a:cxn>
                  <a:cxn ang="0">
                    <a:pos x="33" y="31"/>
                  </a:cxn>
                  <a:cxn ang="0">
                    <a:pos x="25" y="11"/>
                  </a:cxn>
                </a:cxnLst>
                <a:rect l="0" t="0" r="r" b="b"/>
                <a:pathLst>
                  <a:path w="41" h="71">
                    <a:moveTo>
                      <a:pt x="10" y="9"/>
                    </a:moveTo>
                    <a:lnTo>
                      <a:pt x="10" y="9"/>
                    </a:lnTo>
                    <a:lnTo>
                      <a:pt x="13" y="6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9"/>
                    </a:lnTo>
                    <a:lnTo>
                      <a:pt x="10" y="9"/>
                    </a:lnTo>
                    <a:lnTo>
                      <a:pt x="10" y="9"/>
                    </a:lnTo>
                    <a:close/>
                    <a:moveTo>
                      <a:pt x="25" y="11"/>
                    </a:moveTo>
                    <a:lnTo>
                      <a:pt x="25" y="11"/>
                    </a:lnTo>
                    <a:lnTo>
                      <a:pt x="23" y="8"/>
                    </a:lnTo>
                    <a:lnTo>
                      <a:pt x="18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9" y="42"/>
                    </a:lnTo>
                    <a:lnTo>
                      <a:pt x="9" y="42"/>
                    </a:lnTo>
                    <a:lnTo>
                      <a:pt x="10" y="44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3" y="70"/>
                    </a:lnTo>
                    <a:lnTo>
                      <a:pt x="33" y="66"/>
                    </a:lnTo>
                    <a:lnTo>
                      <a:pt x="22" y="40"/>
                    </a:lnTo>
                    <a:lnTo>
                      <a:pt x="23" y="40"/>
                    </a:lnTo>
                    <a:lnTo>
                      <a:pt x="35" y="66"/>
                    </a:lnTo>
                    <a:lnTo>
                      <a:pt x="35" y="66"/>
                    </a:lnTo>
                    <a:lnTo>
                      <a:pt x="36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66"/>
                    </a:lnTo>
                    <a:lnTo>
                      <a:pt x="41" y="63"/>
                    </a:lnTo>
                    <a:lnTo>
                      <a:pt x="22" y="16"/>
                    </a:lnTo>
                    <a:lnTo>
                      <a:pt x="22" y="14"/>
                    </a:lnTo>
                    <a:lnTo>
                      <a:pt x="30" y="32"/>
                    </a:lnTo>
                    <a:lnTo>
                      <a:pt x="30" y="32"/>
                    </a:lnTo>
                    <a:lnTo>
                      <a:pt x="31" y="34"/>
                    </a:lnTo>
                    <a:lnTo>
                      <a:pt x="33" y="34"/>
                    </a:lnTo>
                    <a:lnTo>
                      <a:pt x="33" y="34"/>
                    </a:lnTo>
                    <a:lnTo>
                      <a:pt x="33" y="32"/>
                    </a:lnTo>
                    <a:lnTo>
                      <a:pt x="33" y="31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3338"/>
              <p:cNvSpPr>
                <a:spLocks/>
              </p:cNvSpPr>
              <p:nvPr/>
            </p:nvSpPr>
            <p:spPr bwMode="auto">
              <a:xfrm>
                <a:off x="4329112" y="3243262"/>
                <a:ext cx="127000" cy="104775"/>
              </a:xfrm>
              <a:custGeom>
                <a:avLst/>
                <a:gdLst/>
                <a:ahLst/>
                <a:cxnLst>
                  <a:cxn ang="0">
                    <a:pos x="117" y="98"/>
                  </a:cxn>
                  <a:cxn ang="0">
                    <a:pos x="160" y="113"/>
                  </a:cxn>
                  <a:cxn ang="0">
                    <a:pos x="148" y="85"/>
                  </a:cxn>
                  <a:cxn ang="0">
                    <a:pos x="112" y="0"/>
                  </a:cxn>
                  <a:cxn ang="0">
                    <a:pos x="0" y="48"/>
                  </a:cxn>
                  <a:cxn ang="0">
                    <a:pos x="36" y="132"/>
                  </a:cxn>
                  <a:cxn ang="0">
                    <a:pos x="117" y="98"/>
                  </a:cxn>
                </a:cxnLst>
                <a:rect l="0" t="0" r="r" b="b"/>
                <a:pathLst>
                  <a:path w="160" h="132">
                    <a:moveTo>
                      <a:pt x="117" y="98"/>
                    </a:moveTo>
                    <a:lnTo>
                      <a:pt x="160" y="113"/>
                    </a:lnTo>
                    <a:lnTo>
                      <a:pt x="148" y="85"/>
                    </a:lnTo>
                    <a:lnTo>
                      <a:pt x="112" y="0"/>
                    </a:lnTo>
                    <a:lnTo>
                      <a:pt x="0" y="48"/>
                    </a:lnTo>
                    <a:lnTo>
                      <a:pt x="36" y="132"/>
                    </a:lnTo>
                    <a:lnTo>
                      <a:pt x="117" y="98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339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3340"/>
              <p:cNvSpPr>
                <a:spLocks/>
              </p:cNvSpPr>
              <p:nvPr/>
            </p:nvSpPr>
            <p:spPr bwMode="auto">
              <a:xfrm>
                <a:off x="4359275" y="3282950"/>
                <a:ext cx="61913" cy="33338"/>
              </a:xfrm>
              <a:custGeom>
                <a:avLst/>
                <a:gdLst/>
                <a:ahLst/>
                <a:cxnLst>
                  <a:cxn ang="0">
                    <a:pos x="36" y="16"/>
                  </a:cxn>
                  <a:cxn ang="0">
                    <a:pos x="46" y="8"/>
                  </a:cxn>
                  <a:cxn ang="0">
                    <a:pos x="54" y="8"/>
                  </a:cxn>
                  <a:cxn ang="0">
                    <a:pos x="67" y="10"/>
                  </a:cxn>
                  <a:cxn ang="0">
                    <a:pos x="74" y="6"/>
                  </a:cxn>
                  <a:cxn ang="0">
                    <a:pos x="74" y="5"/>
                  </a:cxn>
                  <a:cxn ang="0">
                    <a:pos x="70" y="2"/>
                  </a:cxn>
                  <a:cxn ang="0">
                    <a:pos x="69" y="2"/>
                  </a:cxn>
                  <a:cxn ang="0">
                    <a:pos x="66" y="3"/>
                  </a:cxn>
                  <a:cxn ang="0">
                    <a:pos x="69" y="0"/>
                  </a:cxn>
                  <a:cxn ang="0">
                    <a:pos x="72" y="0"/>
                  </a:cxn>
                  <a:cxn ang="0">
                    <a:pos x="77" y="3"/>
                  </a:cxn>
                  <a:cxn ang="0">
                    <a:pos x="79" y="6"/>
                  </a:cxn>
                  <a:cxn ang="0">
                    <a:pos x="77" y="11"/>
                  </a:cxn>
                  <a:cxn ang="0">
                    <a:pos x="67" y="19"/>
                  </a:cxn>
                  <a:cxn ang="0">
                    <a:pos x="59" y="23"/>
                  </a:cxn>
                  <a:cxn ang="0">
                    <a:pos x="43" y="23"/>
                  </a:cxn>
                  <a:cxn ang="0">
                    <a:pos x="39" y="23"/>
                  </a:cxn>
                  <a:cxn ang="0">
                    <a:pos x="39" y="24"/>
                  </a:cxn>
                  <a:cxn ang="0">
                    <a:pos x="26" y="36"/>
                  </a:cxn>
                  <a:cxn ang="0">
                    <a:pos x="17" y="41"/>
                  </a:cxn>
                  <a:cxn ang="0">
                    <a:pos x="9" y="41"/>
                  </a:cxn>
                  <a:cxn ang="0">
                    <a:pos x="4" y="41"/>
                  </a:cxn>
                  <a:cxn ang="0">
                    <a:pos x="0" y="34"/>
                  </a:cxn>
                  <a:cxn ang="0">
                    <a:pos x="2" y="29"/>
                  </a:cxn>
                  <a:cxn ang="0">
                    <a:pos x="7" y="28"/>
                  </a:cxn>
                  <a:cxn ang="0">
                    <a:pos x="4" y="29"/>
                  </a:cxn>
                  <a:cxn ang="0">
                    <a:pos x="4" y="34"/>
                  </a:cxn>
                  <a:cxn ang="0">
                    <a:pos x="5" y="36"/>
                  </a:cxn>
                  <a:cxn ang="0">
                    <a:pos x="9" y="34"/>
                  </a:cxn>
                  <a:cxn ang="0">
                    <a:pos x="17" y="26"/>
                  </a:cxn>
                  <a:cxn ang="0">
                    <a:pos x="23" y="18"/>
                  </a:cxn>
                  <a:cxn ang="0">
                    <a:pos x="28" y="16"/>
                  </a:cxn>
                  <a:cxn ang="0">
                    <a:pos x="36" y="16"/>
                  </a:cxn>
                </a:cxnLst>
                <a:rect l="0" t="0" r="r" b="b"/>
                <a:pathLst>
                  <a:path w="79" h="41">
                    <a:moveTo>
                      <a:pt x="36" y="16"/>
                    </a:moveTo>
                    <a:lnTo>
                      <a:pt x="36" y="16"/>
                    </a:lnTo>
                    <a:lnTo>
                      <a:pt x="41" y="11"/>
                    </a:lnTo>
                    <a:lnTo>
                      <a:pt x="46" y="8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4" y="6"/>
                    </a:lnTo>
                    <a:lnTo>
                      <a:pt x="74" y="5"/>
                    </a:lnTo>
                    <a:lnTo>
                      <a:pt x="74" y="3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2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7" y="2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7" y="3"/>
                    </a:lnTo>
                    <a:lnTo>
                      <a:pt x="79" y="6"/>
                    </a:lnTo>
                    <a:lnTo>
                      <a:pt x="79" y="6"/>
                    </a:lnTo>
                    <a:lnTo>
                      <a:pt x="79" y="8"/>
                    </a:lnTo>
                    <a:lnTo>
                      <a:pt x="77" y="11"/>
                    </a:lnTo>
                    <a:lnTo>
                      <a:pt x="74" y="16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59" y="23"/>
                    </a:lnTo>
                    <a:lnTo>
                      <a:pt x="51" y="24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9" y="23"/>
                    </a:lnTo>
                    <a:lnTo>
                      <a:pt x="39" y="24"/>
                    </a:lnTo>
                    <a:lnTo>
                      <a:pt x="39" y="24"/>
                    </a:lnTo>
                    <a:lnTo>
                      <a:pt x="33" y="31"/>
                    </a:lnTo>
                    <a:lnTo>
                      <a:pt x="26" y="36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2" y="41"/>
                    </a:lnTo>
                    <a:lnTo>
                      <a:pt x="9" y="41"/>
                    </a:lnTo>
                    <a:lnTo>
                      <a:pt x="4" y="41"/>
                    </a:lnTo>
                    <a:lnTo>
                      <a:pt x="4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2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4" y="29"/>
                    </a:lnTo>
                    <a:lnTo>
                      <a:pt x="4" y="31"/>
                    </a:lnTo>
                    <a:lnTo>
                      <a:pt x="4" y="34"/>
                    </a:lnTo>
                    <a:lnTo>
                      <a:pt x="4" y="34"/>
                    </a:lnTo>
                    <a:lnTo>
                      <a:pt x="5" y="36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10" y="32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8" y="16"/>
                    </a:lnTo>
                    <a:lnTo>
                      <a:pt x="31" y="16"/>
                    </a:lnTo>
                    <a:lnTo>
                      <a:pt x="36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3341"/>
              <p:cNvSpPr>
                <a:spLocks/>
              </p:cNvSpPr>
              <p:nvPr/>
            </p:nvSpPr>
            <p:spPr bwMode="auto">
              <a:xfrm>
                <a:off x="4492625" y="3176587"/>
                <a:ext cx="125413" cy="104775"/>
              </a:xfrm>
              <a:custGeom>
                <a:avLst/>
                <a:gdLst/>
                <a:ahLst/>
                <a:cxnLst>
                  <a:cxn ang="0">
                    <a:pos x="116" y="97"/>
                  </a:cxn>
                  <a:cxn ang="0">
                    <a:pos x="158" y="112"/>
                  </a:cxn>
                  <a:cxn ang="0">
                    <a:pos x="147" y="84"/>
                  </a:cxn>
                  <a:cxn ang="0">
                    <a:pos x="113" y="0"/>
                  </a:cxn>
                  <a:cxn ang="0">
                    <a:pos x="0" y="47"/>
                  </a:cxn>
                  <a:cxn ang="0">
                    <a:pos x="34" y="132"/>
                  </a:cxn>
                  <a:cxn ang="0">
                    <a:pos x="116" y="97"/>
                  </a:cxn>
                </a:cxnLst>
                <a:rect l="0" t="0" r="r" b="b"/>
                <a:pathLst>
                  <a:path w="158" h="132">
                    <a:moveTo>
                      <a:pt x="116" y="97"/>
                    </a:moveTo>
                    <a:lnTo>
                      <a:pt x="158" y="112"/>
                    </a:lnTo>
                    <a:lnTo>
                      <a:pt x="147" y="84"/>
                    </a:lnTo>
                    <a:lnTo>
                      <a:pt x="113" y="0"/>
                    </a:lnTo>
                    <a:lnTo>
                      <a:pt x="0" y="47"/>
                    </a:lnTo>
                    <a:lnTo>
                      <a:pt x="34" y="132"/>
                    </a:lnTo>
                    <a:lnTo>
                      <a:pt x="116" y="97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3342"/>
              <p:cNvSpPr>
                <a:spLocks/>
              </p:cNvSpPr>
              <p:nvPr/>
            </p:nvSpPr>
            <p:spPr bwMode="auto">
              <a:xfrm>
                <a:off x="4530725" y="3203575"/>
                <a:ext cx="47625" cy="52388"/>
              </a:xfrm>
              <a:custGeom>
                <a:avLst/>
                <a:gdLst/>
                <a:ahLst/>
                <a:cxnLst>
                  <a:cxn ang="0">
                    <a:pos x="49" y="16"/>
                  </a:cxn>
                  <a:cxn ang="0">
                    <a:pos x="49" y="16"/>
                  </a:cxn>
                  <a:cxn ang="0">
                    <a:pos x="46" y="16"/>
                  </a:cxn>
                  <a:cxn ang="0">
                    <a:pos x="46" y="16"/>
                  </a:cxn>
                  <a:cxn ang="0">
                    <a:pos x="46" y="11"/>
                  </a:cxn>
                  <a:cxn ang="0">
                    <a:pos x="44" y="6"/>
                  </a:cxn>
                  <a:cxn ang="0">
                    <a:pos x="41" y="3"/>
                  </a:cxn>
                  <a:cxn ang="0">
                    <a:pos x="38" y="2"/>
                  </a:cxn>
                  <a:cxn ang="0">
                    <a:pos x="33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31" y="0"/>
                  </a:cxn>
                  <a:cxn ang="0">
                    <a:pos x="33" y="5"/>
                  </a:cxn>
                  <a:cxn ang="0">
                    <a:pos x="33" y="6"/>
                  </a:cxn>
                  <a:cxn ang="0">
                    <a:pos x="31" y="10"/>
                  </a:cxn>
                  <a:cxn ang="0">
                    <a:pos x="26" y="13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3" y="19"/>
                  </a:cxn>
                  <a:cxn ang="0">
                    <a:pos x="7" y="23"/>
                  </a:cxn>
                  <a:cxn ang="0">
                    <a:pos x="4" y="28"/>
                  </a:cxn>
                  <a:cxn ang="0">
                    <a:pos x="2" y="31"/>
                  </a:cxn>
                  <a:cxn ang="0">
                    <a:pos x="0" y="36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2" y="46"/>
                  </a:cxn>
                  <a:cxn ang="0">
                    <a:pos x="5" y="54"/>
                  </a:cxn>
                  <a:cxn ang="0">
                    <a:pos x="13" y="65"/>
                  </a:cxn>
                  <a:cxn ang="0">
                    <a:pos x="17" y="67"/>
                  </a:cxn>
                  <a:cxn ang="0">
                    <a:pos x="9" y="52"/>
                  </a:cxn>
                  <a:cxn ang="0">
                    <a:pos x="10" y="39"/>
                  </a:cxn>
                  <a:cxn ang="0">
                    <a:pos x="10" y="39"/>
                  </a:cxn>
                  <a:cxn ang="0">
                    <a:pos x="17" y="37"/>
                  </a:cxn>
                  <a:cxn ang="0">
                    <a:pos x="28" y="34"/>
                  </a:cxn>
                  <a:cxn ang="0">
                    <a:pos x="28" y="34"/>
                  </a:cxn>
                  <a:cxn ang="0">
                    <a:pos x="38" y="28"/>
                  </a:cxn>
                  <a:cxn ang="0">
                    <a:pos x="43" y="24"/>
                  </a:cxn>
                  <a:cxn ang="0">
                    <a:pos x="54" y="34"/>
                  </a:cxn>
                  <a:cxn ang="0">
                    <a:pos x="57" y="49"/>
                  </a:cxn>
                  <a:cxn ang="0">
                    <a:pos x="61" y="46"/>
                  </a:cxn>
                  <a:cxn ang="0">
                    <a:pos x="61" y="46"/>
                  </a:cxn>
                  <a:cxn ang="0">
                    <a:pos x="57" y="31"/>
                  </a:cxn>
                  <a:cxn ang="0">
                    <a:pos x="52" y="23"/>
                  </a:cxn>
                  <a:cxn ang="0">
                    <a:pos x="51" y="19"/>
                  </a:cxn>
                  <a:cxn ang="0">
                    <a:pos x="49" y="16"/>
                  </a:cxn>
                  <a:cxn ang="0">
                    <a:pos x="49" y="16"/>
                  </a:cxn>
                </a:cxnLst>
                <a:rect l="0" t="0" r="r" b="b"/>
                <a:pathLst>
                  <a:path w="61" h="67">
                    <a:moveTo>
                      <a:pt x="49" y="16"/>
                    </a:moveTo>
                    <a:lnTo>
                      <a:pt x="49" y="16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6" y="11"/>
                    </a:lnTo>
                    <a:lnTo>
                      <a:pt x="44" y="6"/>
                    </a:lnTo>
                    <a:lnTo>
                      <a:pt x="41" y="3"/>
                    </a:lnTo>
                    <a:lnTo>
                      <a:pt x="38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5"/>
                    </a:lnTo>
                    <a:lnTo>
                      <a:pt x="33" y="6"/>
                    </a:lnTo>
                    <a:lnTo>
                      <a:pt x="31" y="10"/>
                    </a:lnTo>
                    <a:lnTo>
                      <a:pt x="26" y="13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13" y="19"/>
                    </a:lnTo>
                    <a:lnTo>
                      <a:pt x="7" y="23"/>
                    </a:lnTo>
                    <a:lnTo>
                      <a:pt x="4" y="28"/>
                    </a:lnTo>
                    <a:lnTo>
                      <a:pt x="2" y="31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46"/>
                    </a:lnTo>
                    <a:lnTo>
                      <a:pt x="5" y="54"/>
                    </a:lnTo>
                    <a:lnTo>
                      <a:pt x="13" y="65"/>
                    </a:lnTo>
                    <a:lnTo>
                      <a:pt x="17" y="67"/>
                    </a:lnTo>
                    <a:lnTo>
                      <a:pt x="9" y="52"/>
                    </a:lnTo>
                    <a:lnTo>
                      <a:pt x="10" y="39"/>
                    </a:lnTo>
                    <a:lnTo>
                      <a:pt x="10" y="39"/>
                    </a:lnTo>
                    <a:lnTo>
                      <a:pt x="17" y="37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8" y="28"/>
                    </a:lnTo>
                    <a:lnTo>
                      <a:pt x="43" y="24"/>
                    </a:lnTo>
                    <a:lnTo>
                      <a:pt x="54" y="34"/>
                    </a:lnTo>
                    <a:lnTo>
                      <a:pt x="57" y="49"/>
                    </a:lnTo>
                    <a:lnTo>
                      <a:pt x="61" y="46"/>
                    </a:lnTo>
                    <a:lnTo>
                      <a:pt x="61" y="46"/>
                    </a:lnTo>
                    <a:lnTo>
                      <a:pt x="57" y="31"/>
                    </a:lnTo>
                    <a:lnTo>
                      <a:pt x="52" y="23"/>
                    </a:lnTo>
                    <a:lnTo>
                      <a:pt x="51" y="1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solidFill>
                <a:srgbClr val="F9EE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3518"/>
              <p:cNvSpPr>
                <a:spLocks noEditPoints="1"/>
              </p:cNvSpPr>
              <p:nvPr/>
            </p:nvSpPr>
            <p:spPr bwMode="auto">
              <a:xfrm>
                <a:off x="4433887" y="3633787"/>
                <a:ext cx="677863" cy="477838"/>
              </a:xfrm>
              <a:custGeom>
                <a:avLst/>
                <a:gdLst/>
                <a:ahLst/>
                <a:cxnLst>
                  <a:cxn ang="0">
                    <a:pos x="637" y="306"/>
                  </a:cxn>
                  <a:cxn ang="0">
                    <a:pos x="607" y="355"/>
                  </a:cxn>
                  <a:cxn ang="0">
                    <a:pos x="572" y="401"/>
                  </a:cxn>
                  <a:cxn ang="0">
                    <a:pos x="528" y="442"/>
                  </a:cxn>
                  <a:cxn ang="0">
                    <a:pos x="477" y="474"/>
                  </a:cxn>
                  <a:cxn ang="0">
                    <a:pos x="456" y="484"/>
                  </a:cxn>
                  <a:cxn ang="0">
                    <a:pos x="412" y="502"/>
                  </a:cxn>
                  <a:cxn ang="0">
                    <a:pos x="366" y="513"/>
                  </a:cxn>
                  <a:cxn ang="0">
                    <a:pos x="322" y="518"/>
                  </a:cxn>
                  <a:cxn ang="0">
                    <a:pos x="300" y="520"/>
                  </a:cxn>
                  <a:cxn ang="0">
                    <a:pos x="256" y="517"/>
                  </a:cxn>
                  <a:cxn ang="0">
                    <a:pos x="213" y="510"/>
                  </a:cxn>
                  <a:cxn ang="0">
                    <a:pos x="172" y="497"/>
                  </a:cxn>
                  <a:cxn ang="0">
                    <a:pos x="133" y="481"/>
                  </a:cxn>
                  <a:cxn ang="0">
                    <a:pos x="96" y="460"/>
                  </a:cxn>
                  <a:cxn ang="0">
                    <a:pos x="60" y="433"/>
                  </a:cxn>
                  <a:cxn ang="0">
                    <a:pos x="28" y="404"/>
                  </a:cxn>
                  <a:cxn ang="0">
                    <a:pos x="0" y="370"/>
                  </a:cxn>
                  <a:cxn ang="0">
                    <a:pos x="13" y="401"/>
                  </a:cxn>
                  <a:cxn ang="0">
                    <a:pos x="28" y="424"/>
                  </a:cxn>
                  <a:cxn ang="0">
                    <a:pos x="57" y="466"/>
                  </a:cxn>
                  <a:cxn ang="0">
                    <a:pos x="93" y="503"/>
                  </a:cxn>
                  <a:cxn ang="0">
                    <a:pos x="133" y="536"/>
                  </a:cxn>
                  <a:cxn ang="0">
                    <a:pos x="176" y="560"/>
                  </a:cxn>
                  <a:cxn ang="0">
                    <a:pos x="223" y="580"/>
                  </a:cxn>
                  <a:cxn ang="0">
                    <a:pos x="270" y="593"/>
                  </a:cxn>
                  <a:cxn ang="0">
                    <a:pos x="321" y="601"/>
                  </a:cxn>
                  <a:cxn ang="0">
                    <a:pos x="347" y="601"/>
                  </a:cxn>
                  <a:cxn ang="0">
                    <a:pos x="391" y="600"/>
                  </a:cxn>
                  <a:cxn ang="0">
                    <a:pos x="435" y="591"/>
                  </a:cxn>
                  <a:cxn ang="0">
                    <a:pos x="477" y="577"/>
                  </a:cxn>
                  <a:cxn ang="0">
                    <a:pos x="519" y="559"/>
                  </a:cxn>
                  <a:cxn ang="0">
                    <a:pos x="547" y="543"/>
                  </a:cxn>
                  <a:cxn ang="0">
                    <a:pos x="594" y="507"/>
                  </a:cxn>
                  <a:cxn ang="0">
                    <a:pos x="635" y="466"/>
                  </a:cxn>
                  <a:cxn ang="0">
                    <a:pos x="668" y="419"/>
                  </a:cxn>
                  <a:cxn ang="0">
                    <a:pos x="793" y="427"/>
                  </a:cxn>
                  <a:cxn ang="0">
                    <a:pos x="804" y="429"/>
                  </a:cxn>
                  <a:cxn ang="0">
                    <a:pos x="811" y="429"/>
                  </a:cxn>
                  <a:cxn ang="0">
                    <a:pos x="824" y="425"/>
                  </a:cxn>
                  <a:cxn ang="0">
                    <a:pos x="834" y="417"/>
                  </a:cxn>
                  <a:cxn ang="0">
                    <a:pos x="842" y="407"/>
                  </a:cxn>
                  <a:cxn ang="0">
                    <a:pos x="852" y="378"/>
                  </a:cxn>
                  <a:cxn ang="0">
                    <a:pos x="853" y="370"/>
                  </a:cxn>
                  <a:cxn ang="0">
                    <a:pos x="852" y="355"/>
                  </a:cxn>
                  <a:cxn ang="0">
                    <a:pos x="844" y="341"/>
                  </a:cxn>
                  <a:cxn ang="0">
                    <a:pos x="832" y="331"/>
                  </a:cxn>
                  <a:cxn ang="0">
                    <a:pos x="796" y="318"/>
                  </a:cxn>
                  <a:cxn ang="0">
                    <a:pos x="790" y="328"/>
                  </a:cxn>
                  <a:cxn ang="0">
                    <a:pos x="770" y="339"/>
                  </a:cxn>
                  <a:cxn ang="0">
                    <a:pos x="760" y="341"/>
                  </a:cxn>
                  <a:cxn ang="0">
                    <a:pos x="637" y="306"/>
                  </a:cxn>
                  <a:cxn ang="0">
                    <a:pos x="645" y="0"/>
                  </a:cxn>
                  <a:cxn ang="0">
                    <a:pos x="663" y="51"/>
                  </a:cxn>
                  <a:cxn ang="0">
                    <a:pos x="671" y="103"/>
                  </a:cxn>
                  <a:cxn ang="0">
                    <a:pos x="674" y="155"/>
                  </a:cxn>
                  <a:cxn ang="0">
                    <a:pos x="669" y="205"/>
                  </a:cxn>
                  <a:cxn ang="0">
                    <a:pos x="721" y="222"/>
                  </a:cxn>
                  <a:cxn ang="0">
                    <a:pos x="718" y="179"/>
                  </a:cxn>
                  <a:cxn ang="0">
                    <a:pos x="710" y="135"/>
                  </a:cxn>
                  <a:cxn ang="0">
                    <a:pos x="697" y="93"/>
                  </a:cxn>
                  <a:cxn ang="0">
                    <a:pos x="677" y="52"/>
                  </a:cxn>
                  <a:cxn ang="0">
                    <a:pos x="663" y="25"/>
                  </a:cxn>
                </a:cxnLst>
                <a:rect l="0" t="0" r="r" b="b"/>
                <a:pathLst>
                  <a:path w="853" h="601">
                    <a:moveTo>
                      <a:pt x="637" y="306"/>
                    </a:moveTo>
                    <a:lnTo>
                      <a:pt x="637" y="306"/>
                    </a:lnTo>
                    <a:lnTo>
                      <a:pt x="624" y="331"/>
                    </a:lnTo>
                    <a:lnTo>
                      <a:pt x="607" y="355"/>
                    </a:lnTo>
                    <a:lnTo>
                      <a:pt x="591" y="380"/>
                    </a:lnTo>
                    <a:lnTo>
                      <a:pt x="572" y="401"/>
                    </a:lnTo>
                    <a:lnTo>
                      <a:pt x="550" y="422"/>
                    </a:lnTo>
                    <a:lnTo>
                      <a:pt x="528" y="442"/>
                    </a:lnTo>
                    <a:lnTo>
                      <a:pt x="503" y="458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56" y="484"/>
                    </a:lnTo>
                    <a:lnTo>
                      <a:pt x="433" y="494"/>
                    </a:lnTo>
                    <a:lnTo>
                      <a:pt x="412" y="502"/>
                    </a:lnTo>
                    <a:lnTo>
                      <a:pt x="389" y="508"/>
                    </a:lnTo>
                    <a:lnTo>
                      <a:pt x="366" y="513"/>
                    </a:lnTo>
                    <a:lnTo>
                      <a:pt x="344" y="517"/>
                    </a:lnTo>
                    <a:lnTo>
                      <a:pt x="322" y="518"/>
                    </a:lnTo>
                    <a:lnTo>
                      <a:pt x="300" y="520"/>
                    </a:lnTo>
                    <a:lnTo>
                      <a:pt x="300" y="520"/>
                    </a:lnTo>
                    <a:lnTo>
                      <a:pt x="277" y="518"/>
                    </a:lnTo>
                    <a:lnTo>
                      <a:pt x="256" y="517"/>
                    </a:lnTo>
                    <a:lnTo>
                      <a:pt x="234" y="513"/>
                    </a:lnTo>
                    <a:lnTo>
                      <a:pt x="213" y="510"/>
                    </a:lnTo>
                    <a:lnTo>
                      <a:pt x="194" y="503"/>
                    </a:lnTo>
                    <a:lnTo>
                      <a:pt x="172" y="497"/>
                    </a:lnTo>
                    <a:lnTo>
                      <a:pt x="153" y="489"/>
                    </a:lnTo>
                    <a:lnTo>
                      <a:pt x="133" y="481"/>
                    </a:lnTo>
                    <a:lnTo>
                      <a:pt x="114" y="471"/>
                    </a:lnTo>
                    <a:lnTo>
                      <a:pt x="96" y="460"/>
                    </a:lnTo>
                    <a:lnTo>
                      <a:pt x="78" y="446"/>
                    </a:lnTo>
                    <a:lnTo>
                      <a:pt x="60" y="433"/>
                    </a:lnTo>
                    <a:lnTo>
                      <a:pt x="44" y="419"/>
                    </a:lnTo>
                    <a:lnTo>
                      <a:pt x="28" y="404"/>
                    </a:lnTo>
                    <a:lnTo>
                      <a:pt x="13" y="388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28" y="424"/>
                    </a:lnTo>
                    <a:lnTo>
                      <a:pt x="42" y="446"/>
                    </a:lnTo>
                    <a:lnTo>
                      <a:pt x="57" y="466"/>
                    </a:lnTo>
                    <a:lnTo>
                      <a:pt x="75" y="486"/>
                    </a:lnTo>
                    <a:lnTo>
                      <a:pt x="93" y="503"/>
                    </a:lnTo>
                    <a:lnTo>
                      <a:pt x="112" y="520"/>
                    </a:lnTo>
                    <a:lnTo>
                      <a:pt x="133" y="536"/>
                    </a:lnTo>
                    <a:lnTo>
                      <a:pt x="155" y="549"/>
                    </a:lnTo>
                    <a:lnTo>
                      <a:pt x="176" y="560"/>
                    </a:lnTo>
                    <a:lnTo>
                      <a:pt x="199" y="572"/>
                    </a:lnTo>
                    <a:lnTo>
                      <a:pt x="223" y="580"/>
                    </a:lnTo>
                    <a:lnTo>
                      <a:pt x="247" y="588"/>
                    </a:lnTo>
                    <a:lnTo>
                      <a:pt x="270" y="593"/>
                    </a:lnTo>
                    <a:lnTo>
                      <a:pt x="296" y="598"/>
                    </a:lnTo>
                    <a:lnTo>
                      <a:pt x="321" y="601"/>
                    </a:lnTo>
                    <a:lnTo>
                      <a:pt x="347" y="601"/>
                    </a:lnTo>
                    <a:lnTo>
                      <a:pt x="347" y="601"/>
                    </a:lnTo>
                    <a:lnTo>
                      <a:pt x="368" y="601"/>
                    </a:lnTo>
                    <a:lnTo>
                      <a:pt x="391" y="600"/>
                    </a:lnTo>
                    <a:lnTo>
                      <a:pt x="412" y="596"/>
                    </a:lnTo>
                    <a:lnTo>
                      <a:pt x="435" y="591"/>
                    </a:lnTo>
                    <a:lnTo>
                      <a:pt x="456" y="585"/>
                    </a:lnTo>
                    <a:lnTo>
                      <a:pt x="477" y="577"/>
                    </a:lnTo>
                    <a:lnTo>
                      <a:pt x="498" y="569"/>
                    </a:lnTo>
                    <a:lnTo>
                      <a:pt x="519" y="559"/>
                    </a:lnTo>
                    <a:lnTo>
                      <a:pt x="519" y="559"/>
                    </a:lnTo>
                    <a:lnTo>
                      <a:pt x="547" y="543"/>
                    </a:lnTo>
                    <a:lnTo>
                      <a:pt x="572" y="526"/>
                    </a:lnTo>
                    <a:lnTo>
                      <a:pt x="594" y="507"/>
                    </a:lnTo>
                    <a:lnTo>
                      <a:pt x="616" y="487"/>
                    </a:lnTo>
                    <a:lnTo>
                      <a:pt x="635" y="466"/>
                    </a:lnTo>
                    <a:lnTo>
                      <a:pt x="653" y="442"/>
                    </a:lnTo>
                    <a:lnTo>
                      <a:pt x="668" y="419"/>
                    </a:lnTo>
                    <a:lnTo>
                      <a:pt x="682" y="393"/>
                    </a:lnTo>
                    <a:lnTo>
                      <a:pt x="793" y="427"/>
                    </a:lnTo>
                    <a:lnTo>
                      <a:pt x="793" y="427"/>
                    </a:lnTo>
                    <a:lnTo>
                      <a:pt x="804" y="429"/>
                    </a:lnTo>
                    <a:lnTo>
                      <a:pt x="804" y="429"/>
                    </a:lnTo>
                    <a:lnTo>
                      <a:pt x="811" y="429"/>
                    </a:lnTo>
                    <a:lnTo>
                      <a:pt x="817" y="427"/>
                    </a:lnTo>
                    <a:lnTo>
                      <a:pt x="824" y="425"/>
                    </a:lnTo>
                    <a:lnTo>
                      <a:pt x="829" y="422"/>
                    </a:lnTo>
                    <a:lnTo>
                      <a:pt x="834" y="417"/>
                    </a:lnTo>
                    <a:lnTo>
                      <a:pt x="839" y="412"/>
                    </a:lnTo>
                    <a:lnTo>
                      <a:pt x="842" y="407"/>
                    </a:lnTo>
                    <a:lnTo>
                      <a:pt x="844" y="401"/>
                    </a:lnTo>
                    <a:lnTo>
                      <a:pt x="852" y="378"/>
                    </a:lnTo>
                    <a:lnTo>
                      <a:pt x="852" y="378"/>
                    </a:lnTo>
                    <a:lnTo>
                      <a:pt x="853" y="370"/>
                    </a:lnTo>
                    <a:lnTo>
                      <a:pt x="853" y="362"/>
                    </a:lnTo>
                    <a:lnTo>
                      <a:pt x="852" y="355"/>
                    </a:lnTo>
                    <a:lnTo>
                      <a:pt x="848" y="347"/>
                    </a:lnTo>
                    <a:lnTo>
                      <a:pt x="844" y="341"/>
                    </a:lnTo>
                    <a:lnTo>
                      <a:pt x="839" y="336"/>
                    </a:lnTo>
                    <a:lnTo>
                      <a:pt x="832" y="331"/>
                    </a:lnTo>
                    <a:lnTo>
                      <a:pt x="824" y="328"/>
                    </a:lnTo>
                    <a:lnTo>
                      <a:pt x="796" y="318"/>
                    </a:lnTo>
                    <a:lnTo>
                      <a:pt x="796" y="318"/>
                    </a:lnTo>
                    <a:lnTo>
                      <a:pt x="790" y="328"/>
                    </a:lnTo>
                    <a:lnTo>
                      <a:pt x="782" y="336"/>
                    </a:lnTo>
                    <a:lnTo>
                      <a:pt x="770" y="339"/>
                    </a:lnTo>
                    <a:lnTo>
                      <a:pt x="760" y="341"/>
                    </a:lnTo>
                    <a:lnTo>
                      <a:pt x="760" y="341"/>
                    </a:lnTo>
                    <a:lnTo>
                      <a:pt x="747" y="339"/>
                    </a:lnTo>
                    <a:lnTo>
                      <a:pt x="637" y="306"/>
                    </a:lnTo>
                    <a:close/>
                    <a:moveTo>
                      <a:pt x="645" y="0"/>
                    </a:moveTo>
                    <a:lnTo>
                      <a:pt x="645" y="0"/>
                    </a:lnTo>
                    <a:lnTo>
                      <a:pt x="655" y="25"/>
                    </a:lnTo>
                    <a:lnTo>
                      <a:pt x="663" y="51"/>
                    </a:lnTo>
                    <a:lnTo>
                      <a:pt x="668" y="77"/>
                    </a:lnTo>
                    <a:lnTo>
                      <a:pt x="671" y="103"/>
                    </a:lnTo>
                    <a:lnTo>
                      <a:pt x="674" y="129"/>
                    </a:lnTo>
                    <a:lnTo>
                      <a:pt x="674" y="155"/>
                    </a:lnTo>
                    <a:lnTo>
                      <a:pt x="673" y="181"/>
                    </a:lnTo>
                    <a:lnTo>
                      <a:pt x="669" y="205"/>
                    </a:lnTo>
                    <a:lnTo>
                      <a:pt x="721" y="222"/>
                    </a:lnTo>
                    <a:lnTo>
                      <a:pt x="721" y="222"/>
                    </a:lnTo>
                    <a:lnTo>
                      <a:pt x="720" y="201"/>
                    </a:lnTo>
                    <a:lnTo>
                      <a:pt x="718" y="179"/>
                    </a:lnTo>
                    <a:lnTo>
                      <a:pt x="715" y="157"/>
                    </a:lnTo>
                    <a:lnTo>
                      <a:pt x="710" y="135"/>
                    </a:lnTo>
                    <a:lnTo>
                      <a:pt x="703" y="114"/>
                    </a:lnTo>
                    <a:lnTo>
                      <a:pt x="697" y="93"/>
                    </a:lnTo>
                    <a:lnTo>
                      <a:pt x="689" y="72"/>
                    </a:lnTo>
                    <a:lnTo>
                      <a:pt x="677" y="52"/>
                    </a:lnTo>
                    <a:lnTo>
                      <a:pt x="677" y="52"/>
                    </a:lnTo>
                    <a:lnTo>
                      <a:pt x="663" y="25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rgbClr val="ADAD8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3519"/>
              <p:cNvSpPr>
                <a:spLocks/>
              </p:cNvSpPr>
              <p:nvPr/>
            </p:nvSpPr>
            <p:spPr bwMode="auto">
              <a:xfrm>
                <a:off x="4433887" y="3876675"/>
                <a:ext cx="677863" cy="234950"/>
              </a:xfrm>
              <a:custGeom>
                <a:avLst/>
                <a:gdLst/>
                <a:ahLst/>
                <a:cxnLst>
                  <a:cxn ang="0">
                    <a:pos x="637" y="0"/>
                  </a:cxn>
                  <a:cxn ang="0">
                    <a:pos x="607" y="49"/>
                  </a:cxn>
                  <a:cxn ang="0">
                    <a:pos x="572" y="95"/>
                  </a:cxn>
                  <a:cxn ang="0">
                    <a:pos x="528" y="136"/>
                  </a:cxn>
                  <a:cxn ang="0">
                    <a:pos x="477" y="168"/>
                  </a:cxn>
                  <a:cxn ang="0">
                    <a:pos x="456" y="178"/>
                  </a:cxn>
                  <a:cxn ang="0">
                    <a:pos x="412" y="196"/>
                  </a:cxn>
                  <a:cxn ang="0">
                    <a:pos x="366" y="207"/>
                  </a:cxn>
                  <a:cxn ang="0">
                    <a:pos x="322" y="212"/>
                  </a:cxn>
                  <a:cxn ang="0">
                    <a:pos x="300" y="214"/>
                  </a:cxn>
                  <a:cxn ang="0">
                    <a:pos x="256" y="211"/>
                  </a:cxn>
                  <a:cxn ang="0">
                    <a:pos x="213" y="204"/>
                  </a:cxn>
                  <a:cxn ang="0">
                    <a:pos x="172" y="191"/>
                  </a:cxn>
                  <a:cxn ang="0">
                    <a:pos x="133" y="175"/>
                  </a:cxn>
                  <a:cxn ang="0">
                    <a:pos x="96" y="154"/>
                  </a:cxn>
                  <a:cxn ang="0">
                    <a:pos x="60" y="127"/>
                  </a:cxn>
                  <a:cxn ang="0">
                    <a:pos x="28" y="98"/>
                  </a:cxn>
                  <a:cxn ang="0">
                    <a:pos x="0" y="64"/>
                  </a:cxn>
                  <a:cxn ang="0">
                    <a:pos x="13" y="95"/>
                  </a:cxn>
                  <a:cxn ang="0">
                    <a:pos x="28" y="118"/>
                  </a:cxn>
                  <a:cxn ang="0">
                    <a:pos x="57" y="160"/>
                  </a:cxn>
                  <a:cxn ang="0">
                    <a:pos x="93" y="197"/>
                  </a:cxn>
                  <a:cxn ang="0">
                    <a:pos x="133" y="230"/>
                  </a:cxn>
                  <a:cxn ang="0">
                    <a:pos x="176" y="254"/>
                  </a:cxn>
                  <a:cxn ang="0">
                    <a:pos x="223" y="274"/>
                  </a:cxn>
                  <a:cxn ang="0">
                    <a:pos x="270" y="287"/>
                  </a:cxn>
                  <a:cxn ang="0">
                    <a:pos x="321" y="295"/>
                  </a:cxn>
                  <a:cxn ang="0">
                    <a:pos x="347" y="295"/>
                  </a:cxn>
                  <a:cxn ang="0">
                    <a:pos x="391" y="294"/>
                  </a:cxn>
                  <a:cxn ang="0">
                    <a:pos x="435" y="285"/>
                  </a:cxn>
                  <a:cxn ang="0">
                    <a:pos x="477" y="271"/>
                  </a:cxn>
                  <a:cxn ang="0">
                    <a:pos x="519" y="253"/>
                  </a:cxn>
                  <a:cxn ang="0">
                    <a:pos x="547" y="237"/>
                  </a:cxn>
                  <a:cxn ang="0">
                    <a:pos x="594" y="201"/>
                  </a:cxn>
                  <a:cxn ang="0">
                    <a:pos x="635" y="160"/>
                  </a:cxn>
                  <a:cxn ang="0">
                    <a:pos x="668" y="113"/>
                  </a:cxn>
                  <a:cxn ang="0">
                    <a:pos x="793" y="121"/>
                  </a:cxn>
                  <a:cxn ang="0">
                    <a:pos x="804" y="123"/>
                  </a:cxn>
                  <a:cxn ang="0">
                    <a:pos x="811" y="123"/>
                  </a:cxn>
                  <a:cxn ang="0">
                    <a:pos x="824" y="119"/>
                  </a:cxn>
                  <a:cxn ang="0">
                    <a:pos x="834" y="111"/>
                  </a:cxn>
                  <a:cxn ang="0">
                    <a:pos x="842" y="101"/>
                  </a:cxn>
                  <a:cxn ang="0">
                    <a:pos x="852" y="72"/>
                  </a:cxn>
                  <a:cxn ang="0">
                    <a:pos x="853" y="64"/>
                  </a:cxn>
                  <a:cxn ang="0">
                    <a:pos x="852" y="49"/>
                  </a:cxn>
                  <a:cxn ang="0">
                    <a:pos x="844" y="35"/>
                  </a:cxn>
                  <a:cxn ang="0">
                    <a:pos x="832" y="25"/>
                  </a:cxn>
                  <a:cxn ang="0">
                    <a:pos x="796" y="12"/>
                  </a:cxn>
                  <a:cxn ang="0">
                    <a:pos x="790" y="22"/>
                  </a:cxn>
                  <a:cxn ang="0">
                    <a:pos x="770" y="33"/>
                  </a:cxn>
                  <a:cxn ang="0">
                    <a:pos x="760" y="35"/>
                  </a:cxn>
                  <a:cxn ang="0">
                    <a:pos x="637" y="0"/>
                  </a:cxn>
                </a:cxnLst>
                <a:rect l="0" t="0" r="r" b="b"/>
                <a:pathLst>
                  <a:path w="853" h="295">
                    <a:moveTo>
                      <a:pt x="637" y="0"/>
                    </a:moveTo>
                    <a:lnTo>
                      <a:pt x="637" y="0"/>
                    </a:lnTo>
                    <a:lnTo>
                      <a:pt x="624" y="25"/>
                    </a:lnTo>
                    <a:lnTo>
                      <a:pt x="607" y="49"/>
                    </a:lnTo>
                    <a:lnTo>
                      <a:pt x="591" y="74"/>
                    </a:lnTo>
                    <a:lnTo>
                      <a:pt x="572" y="95"/>
                    </a:lnTo>
                    <a:lnTo>
                      <a:pt x="550" y="116"/>
                    </a:lnTo>
                    <a:lnTo>
                      <a:pt x="528" y="136"/>
                    </a:lnTo>
                    <a:lnTo>
                      <a:pt x="503" y="152"/>
                    </a:lnTo>
                    <a:lnTo>
                      <a:pt x="477" y="168"/>
                    </a:lnTo>
                    <a:lnTo>
                      <a:pt x="477" y="168"/>
                    </a:lnTo>
                    <a:lnTo>
                      <a:pt x="456" y="178"/>
                    </a:lnTo>
                    <a:lnTo>
                      <a:pt x="433" y="188"/>
                    </a:lnTo>
                    <a:lnTo>
                      <a:pt x="412" y="196"/>
                    </a:lnTo>
                    <a:lnTo>
                      <a:pt x="389" y="202"/>
                    </a:lnTo>
                    <a:lnTo>
                      <a:pt x="366" y="207"/>
                    </a:lnTo>
                    <a:lnTo>
                      <a:pt x="344" y="211"/>
                    </a:lnTo>
                    <a:lnTo>
                      <a:pt x="322" y="212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277" y="212"/>
                    </a:lnTo>
                    <a:lnTo>
                      <a:pt x="256" y="211"/>
                    </a:lnTo>
                    <a:lnTo>
                      <a:pt x="234" y="207"/>
                    </a:lnTo>
                    <a:lnTo>
                      <a:pt x="213" y="204"/>
                    </a:lnTo>
                    <a:lnTo>
                      <a:pt x="194" y="197"/>
                    </a:lnTo>
                    <a:lnTo>
                      <a:pt x="172" y="191"/>
                    </a:lnTo>
                    <a:lnTo>
                      <a:pt x="153" y="183"/>
                    </a:lnTo>
                    <a:lnTo>
                      <a:pt x="133" y="175"/>
                    </a:lnTo>
                    <a:lnTo>
                      <a:pt x="114" y="165"/>
                    </a:lnTo>
                    <a:lnTo>
                      <a:pt x="96" y="154"/>
                    </a:lnTo>
                    <a:lnTo>
                      <a:pt x="78" y="140"/>
                    </a:lnTo>
                    <a:lnTo>
                      <a:pt x="60" y="127"/>
                    </a:lnTo>
                    <a:lnTo>
                      <a:pt x="44" y="113"/>
                    </a:lnTo>
                    <a:lnTo>
                      <a:pt x="28" y="98"/>
                    </a:lnTo>
                    <a:lnTo>
                      <a:pt x="13" y="8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13" y="95"/>
                    </a:lnTo>
                    <a:lnTo>
                      <a:pt x="13" y="95"/>
                    </a:lnTo>
                    <a:lnTo>
                      <a:pt x="28" y="118"/>
                    </a:lnTo>
                    <a:lnTo>
                      <a:pt x="42" y="140"/>
                    </a:lnTo>
                    <a:lnTo>
                      <a:pt x="57" y="160"/>
                    </a:lnTo>
                    <a:lnTo>
                      <a:pt x="75" y="180"/>
                    </a:lnTo>
                    <a:lnTo>
                      <a:pt x="93" y="197"/>
                    </a:lnTo>
                    <a:lnTo>
                      <a:pt x="112" y="214"/>
                    </a:lnTo>
                    <a:lnTo>
                      <a:pt x="133" y="230"/>
                    </a:lnTo>
                    <a:lnTo>
                      <a:pt x="155" y="243"/>
                    </a:lnTo>
                    <a:lnTo>
                      <a:pt x="176" y="254"/>
                    </a:lnTo>
                    <a:lnTo>
                      <a:pt x="199" y="266"/>
                    </a:lnTo>
                    <a:lnTo>
                      <a:pt x="223" y="274"/>
                    </a:lnTo>
                    <a:lnTo>
                      <a:pt x="247" y="282"/>
                    </a:lnTo>
                    <a:lnTo>
                      <a:pt x="270" y="287"/>
                    </a:lnTo>
                    <a:lnTo>
                      <a:pt x="296" y="292"/>
                    </a:lnTo>
                    <a:lnTo>
                      <a:pt x="321" y="295"/>
                    </a:lnTo>
                    <a:lnTo>
                      <a:pt x="347" y="295"/>
                    </a:lnTo>
                    <a:lnTo>
                      <a:pt x="347" y="295"/>
                    </a:lnTo>
                    <a:lnTo>
                      <a:pt x="368" y="295"/>
                    </a:lnTo>
                    <a:lnTo>
                      <a:pt x="391" y="294"/>
                    </a:lnTo>
                    <a:lnTo>
                      <a:pt x="412" y="290"/>
                    </a:lnTo>
                    <a:lnTo>
                      <a:pt x="435" y="285"/>
                    </a:lnTo>
                    <a:lnTo>
                      <a:pt x="456" y="279"/>
                    </a:lnTo>
                    <a:lnTo>
                      <a:pt x="477" y="271"/>
                    </a:lnTo>
                    <a:lnTo>
                      <a:pt x="498" y="263"/>
                    </a:lnTo>
                    <a:lnTo>
                      <a:pt x="519" y="253"/>
                    </a:lnTo>
                    <a:lnTo>
                      <a:pt x="519" y="253"/>
                    </a:lnTo>
                    <a:lnTo>
                      <a:pt x="547" y="237"/>
                    </a:lnTo>
                    <a:lnTo>
                      <a:pt x="572" y="220"/>
                    </a:lnTo>
                    <a:lnTo>
                      <a:pt x="594" y="201"/>
                    </a:lnTo>
                    <a:lnTo>
                      <a:pt x="616" y="181"/>
                    </a:lnTo>
                    <a:lnTo>
                      <a:pt x="635" y="160"/>
                    </a:lnTo>
                    <a:lnTo>
                      <a:pt x="653" y="136"/>
                    </a:lnTo>
                    <a:lnTo>
                      <a:pt x="668" y="113"/>
                    </a:lnTo>
                    <a:lnTo>
                      <a:pt x="682" y="87"/>
                    </a:lnTo>
                    <a:lnTo>
                      <a:pt x="793" y="121"/>
                    </a:lnTo>
                    <a:lnTo>
                      <a:pt x="793" y="121"/>
                    </a:lnTo>
                    <a:lnTo>
                      <a:pt x="804" y="123"/>
                    </a:lnTo>
                    <a:lnTo>
                      <a:pt x="804" y="123"/>
                    </a:lnTo>
                    <a:lnTo>
                      <a:pt x="811" y="123"/>
                    </a:lnTo>
                    <a:lnTo>
                      <a:pt x="817" y="121"/>
                    </a:lnTo>
                    <a:lnTo>
                      <a:pt x="824" y="119"/>
                    </a:lnTo>
                    <a:lnTo>
                      <a:pt x="829" y="116"/>
                    </a:lnTo>
                    <a:lnTo>
                      <a:pt x="834" y="111"/>
                    </a:lnTo>
                    <a:lnTo>
                      <a:pt x="839" y="106"/>
                    </a:lnTo>
                    <a:lnTo>
                      <a:pt x="842" y="101"/>
                    </a:lnTo>
                    <a:lnTo>
                      <a:pt x="844" y="95"/>
                    </a:lnTo>
                    <a:lnTo>
                      <a:pt x="852" y="72"/>
                    </a:lnTo>
                    <a:lnTo>
                      <a:pt x="852" y="72"/>
                    </a:lnTo>
                    <a:lnTo>
                      <a:pt x="853" y="64"/>
                    </a:lnTo>
                    <a:lnTo>
                      <a:pt x="853" y="56"/>
                    </a:lnTo>
                    <a:lnTo>
                      <a:pt x="852" y="49"/>
                    </a:lnTo>
                    <a:lnTo>
                      <a:pt x="848" y="41"/>
                    </a:lnTo>
                    <a:lnTo>
                      <a:pt x="844" y="35"/>
                    </a:lnTo>
                    <a:lnTo>
                      <a:pt x="839" y="30"/>
                    </a:lnTo>
                    <a:lnTo>
                      <a:pt x="832" y="25"/>
                    </a:lnTo>
                    <a:lnTo>
                      <a:pt x="824" y="22"/>
                    </a:lnTo>
                    <a:lnTo>
                      <a:pt x="796" y="12"/>
                    </a:lnTo>
                    <a:lnTo>
                      <a:pt x="796" y="12"/>
                    </a:lnTo>
                    <a:lnTo>
                      <a:pt x="790" y="22"/>
                    </a:lnTo>
                    <a:lnTo>
                      <a:pt x="782" y="30"/>
                    </a:lnTo>
                    <a:lnTo>
                      <a:pt x="770" y="33"/>
                    </a:lnTo>
                    <a:lnTo>
                      <a:pt x="760" y="35"/>
                    </a:lnTo>
                    <a:lnTo>
                      <a:pt x="760" y="35"/>
                    </a:lnTo>
                    <a:lnTo>
                      <a:pt x="747" y="33"/>
                    </a:lnTo>
                    <a:lnTo>
                      <a:pt x="6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3520"/>
              <p:cNvSpPr>
                <a:spLocks/>
              </p:cNvSpPr>
              <p:nvPr/>
            </p:nvSpPr>
            <p:spPr bwMode="auto">
              <a:xfrm>
                <a:off x="4946649" y="3633787"/>
                <a:ext cx="60325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25"/>
                  </a:cxn>
                  <a:cxn ang="0">
                    <a:pos x="18" y="51"/>
                  </a:cxn>
                  <a:cxn ang="0">
                    <a:pos x="23" y="77"/>
                  </a:cxn>
                  <a:cxn ang="0">
                    <a:pos x="26" y="103"/>
                  </a:cxn>
                  <a:cxn ang="0">
                    <a:pos x="29" y="129"/>
                  </a:cxn>
                  <a:cxn ang="0">
                    <a:pos x="29" y="155"/>
                  </a:cxn>
                  <a:cxn ang="0">
                    <a:pos x="28" y="181"/>
                  </a:cxn>
                  <a:cxn ang="0">
                    <a:pos x="24" y="205"/>
                  </a:cxn>
                  <a:cxn ang="0">
                    <a:pos x="76" y="222"/>
                  </a:cxn>
                  <a:cxn ang="0">
                    <a:pos x="76" y="222"/>
                  </a:cxn>
                  <a:cxn ang="0">
                    <a:pos x="75" y="201"/>
                  </a:cxn>
                  <a:cxn ang="0">
                    <a:pos x="73" y="179"/>
                  </a:cxn>
                  <a:cxn ang="0">
                    <a:pos x="70" y="157"/>
                  </a:cxn>
                  <a:cxn ang="0">
                    <a:pos x="65" y="135"/>
                  </a:cxn>
                  <a:cxn ang="0">
                    <a:pos x="58" y="114"/>
                  </a:cxn>
                  <a:cxn ang="0">
                    <a:pos x="52" y="93"/>
                  </a:cxn>
                  <a:cxn ang="0">
                    <a:pos x="44" y="72"/>
                  </a:cxn>
                  <a:cxn ang="0">
                    <a:pos x="32" y="52"/>
                  </a:cxn>
                  <a:cxn ang="0">
                    <a:pos x="32" y="52"/>
                  </a:cxn>
                  <a:cxn ang="0">
                    <a:pos x="18" y="25"/>
                  </a:cxn>
                  <a:cxn ang="0">
                    <a:pos x="0" y="0"/>
                  </a:cxn>
                </a:cxnLst>
                <a:rect l="0" t="0" r="r" b="b"/>
                <a:pathLst>
                  <a:path w="76" h="222">
                    <a:moveTo>
                      <a:pt x="0" y="0"/>
                    </a:moveTo>
                    <a:lnTo>
                      <a:pt x="0" y="0"/>
                    </a:lnTo>
                    <a:lnTo>
                      <a:pt x="10" y="25"/>
                    </a:lnTo>
                    <a:lnTo>
                      <a:pt x="18" y="51"/>
                    </a:lnTo>
                    <a:lnTo>
                      <a:pt x="23" y="77"/>
                    </a:lnTo>
                    <a:lnTo>
                      <a:pt x="26" y="103"/>
                    </a:lnTo>
                    <a:lnTo>
                      <a:pt x="29" y="129"/>
                    </a:lnTo>
                    <a:lnTo>
                      <a:pt x="29" y="155"/>
                    </a:lnTo>
                    <a:lnTo>
                      <a:pt x="28" y="181"/>
                    </a:lnTo>
                    <a:lnTo>
                      <a:pt x="24" y="205"/>
                    </a:lnTo>
                    <a:lnTo>
                      <a:pt x="76" y="222"/>
                    </a:lnTo>
                    <a:lnTo>
                      <a:pt x="76" y="222"/>
                    </a:lnTo>
                    <a:lnTo>
                      <a:pt x="75" y="201"/>
                    </a:lnTo>
                    <a:lnTo>
                      <a:pt x="73" y="179"/>
                    </a:lnTo>
                    <a:lnTo>
                      <a:pt x="70" y="157"/>
                    </a:lnTo>
                    <a:lnTo>
                      <a:pt x="65" y="135"/>
                    </a:lnTo>
                    <a:lnTo>
                      <a:pt x="58" y="114"/>
                    </a:lnTo>
                    <a:lnTo>
                      <a:pt x="52" y="93"/>
                    </a:lnTo>
                    <a:lnTo>
                      <a:pt x="44" y="72"/>
                    </a:lnTo>
                    <a:lnTo>
                      <a:pt x="32" y="52"/>
                    </a:lnTo>
                    <a:lnTo>
                      <a:pt x="32" y="52"/>
                    </a:lnTo>
                    <a:lnTo>
                      <a:pt x="18" y="25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3521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3522"/>
              <p:cNvSpPr>
                <a:spLocks/>
              </p:cNvSpPr>
              <p:nvPr/>
            </p:nvSpPr>
            <p:spPr bwMode="auto">
              <a:xfrm>
                <a:off x="4865687" y="3781425"/>
                <a:ext cx="209550" cy="122238"/>
              </a:xfrm>
              <a:custGeom>
                <a:avLst/>
                <a:gdLst/>
                <a:ahLst/>
                <a:cxnLst>
                  <a:cxn ang="0">
                    <a:pos x="29" y="101"/>
                  </a:cxn>
                  <a:cxn ang="0">
                    <a:pos x="29" y="101"/>
                  </a:cxn>
                  <a:cxn ang="0">
                    <a:pos x="21" y="98"/>
                  </a:cxn>
                  <a:cxn ang="0">
                    <a:pos x="15" y="93"/>
                  </a:cxn>
                  <a:cxn ang="0">
                    <a:pos x="10" y="88"/>
                  </a:cxn>
                  <a:cxn ang="0">
                    <a:pos x="5" y="81"/>
                  </a:cxn>
                  <a:cxn ang="0">
                    <a:pos x="1" y="75"/>
                  </a:cxn>
                  <a:cxn ang="0">
                    <a:pos x="0" y="67"/>
                  </a:cxn>
                  <a:cxn ang="0">
                    <a:pos x="0" y="59"/>
                  </a:cxn>
                  <a:cxn ang="0">
                    <a:pos x="1" y="50"/>
                  </a:cxn>
                  <a:cxn ang="0">
                    <a:pos x="3" y="44"/>
                  </a:cxn>
                  <a:cxn ang="0">
                    <a:pos x="3" y="44"/>
                  </a:cxn>
                  <a:cxn ang="0">
                    <a:pos x="6" y="36"/>
                  </a:cxn>
                  <a:cxn ang="0">
                    <a:pos x="11" y="28"/>
                  </a:cxn>
                  <a:cxn ang="0">
                    <a:pos x="18" y="19"/>
                  </a:cxn>
                  <a:cxn ang="0">
                    <a:pos x="26" y="11"/>
                  </a:cxn>
                  <a:cxn ang="0">
                    <a:pos x="34" y="6"/>
                  </a:cxn>
                  <a:cxn ang="0">
                    <a:pos x="42" y="2"/>
                  </a:cxn>
                  <a:cxn ang="0">
                    <a:pos x="50" y="0"/>
                  </a:cxn>
                  <a:cxn ang="0">
                    <a:pos x="58" y="0"/>
                  </a:cxn>
                  <a:cxn ang="0">
                    <a:pos x="234" y="52"/>
                  </a:cxn>
                  <a:cxn ang="0">
                    <a:pos x="234" y="52"/>
                  </a:cxn>
                  <a:cxn ang="0">
                    <a:pos x="241" y="55"/>
                  </a:cxn>
                  <a:cxn ang="0">
                    <a:pos x="249" y="60"/>
                  </a:cxn>
                  <a:cxn ang="0">
                    <a:pos x="254" y="67"/>
                  </a:cxn>
                  <a:cxn ang="0">
                    <a:pos x="259" y="73"/>
                  </a:cxn>
                  <a:cxn ang="0">
                    <a:pos x="262" y="80"/>
                  </a:cxn>
                  <a:cxn ang="0">
                    <a:pos x="264" y="88"/>
                  </a:cxn>
                  <a:cxn ang="0">
                    <a:pos x="264" y="96"/>
                  </a:cxn>
                  <a:cxn ang="0">
                    <a:pos x="262" y="104"/>
                  </a:cxn>
                  <a:cxn ang="0">
                    <a:pos x="256" y="125"/>
                  </a:cxn>
                  <a:cxn ang="0">
                    <a:pos x="256" y="125"/>
                  </a:cxn>
                  <a:cxn ang="0">
                    <a:pos x="252" y="133"/>
                  </a:cxn>
                  <a:cxn ang="0">
                    <a:pos x="247" y="140"/>
                  </a:cxn>
                  <a:cxn ang="0">
                    <a:pos x="243" y="145"/>
                  </a:cxn>
                  <a:cxn ang="0">
                    <a:pos x="236" y="150"/>
                  </a:cxn>
                  <a:cxn ang="0">
                    <a:pos x="228" y="153"/>
                  </a:cxn>
                  <a:cxn ang="0">
                    <a:pos x="220" y="155"/>
                  </a:cxn>
                  <a:cxn ang="0">
                    <a:pos x="212" y="155"/>
                  </a:cxn>
                  <a:cxn ang="0">
                    <a:pos x="203" y="153"/>
                  </a:cxn>
                  <a:cxn ang="0">
                    <a:pos x="29" y="101"/>
                  </a:cxn>
                </a:cxnLst>
                <a:rect l="0" t="0" r="r" b="b"/>
                <a:pathLst>
                  <a:path w="264" h="155">
                    <a:moveTo>
                      <a:pt x="29" y="101"/>
                    </a:moveTo>
                    <a:lnTo>
                      <a:pt x="29" y="101"/>
                    </a:lnTo>
                    <a:lnTo>
                      <a:pt x="21" y="98"/>
                    </a:lnTo>
                    <a:lnTo>
                      <a:pt x="15" y="93"/>
                    </a:lnTo>
                    <a:lnTo>
                      <a:pt x="10" y="88"/>
                    </a:lnTo>
                    <a:lnTo>
                      <a:pt x="5" y="81"/>
                    </a:lnTo>
                    <a:lnTo>
                      <a:pt x="1" y="75"/>
                    </a:lnTo>
                    <a:lnTo>
                      <a:pt x="0" y="67"/>
                    </a:lnTo>
                    <a:lnTo>
                      <a:pt x="0" y="59"/>
                    </a:lnTo>
                    <a:lnTo>
                      <a:pt x="1" y="50"/>
                    </a:lnTo>
                    <a:lnTo>
                      <a:pt x="3" y="44"/>
                    </a:lnTo>
                    <a:lnTo>
                      <a:pt x="3" y="44"/>
                    </a:lnTo>
                    <a:lnTo>
                      <a:pt x="6" y="36"/>
                    </a:lnTo>
                    <a:lnTo>
                      <a:pt x="11" y="28"/>
                    </a:lnTo>
                    <a:lnTo>
                      <a:pt x="18" y="19"/>
                    </a:lnTo>
                    <a:lnTo>
                      <a:pt x="26" y="11"/>
                    </a:lnTo>
                    <a:lnTo>
                      <a:pt x="34" y="6"/>
                    </a:lnTo>
                    <a:lnTo>
                      <a:pt x="42" y="2"/>
                    </a:lnTo>
                    <a:lnTo>
                      <a:pt x="50" y="0"/>
                    </a:lnTo>
                    <a:lnTo>
                      <a:pt x="58" y="0"/>
                    </a:lnTo>
                    <a:lnTo>
                      <a:pt x="234" y="52"/>
                    </a:lnTo>
                    <a:lnTo>
                      <a:pt x="234" y="52"/>
                    </a:lnTo>
                    <a:lnTo>
                      <a:pt x="241" y="55"/>
                    </a:lnTo>
                    <a:lnTo>
                      <a:pt x="249" y="60"/>
                    </a:lnTo>
                    <a:lnTo>
                      <a:pt x="254" y="67"/>
                    </a:lnTo>
                    <a:lnTo>
                      <a:pt x="259" y="73"/>
                    </a:lnTo>
                    <a:lnTo>
                      <a:pt x="262" y="80"/>
                    </a:lnTo>
                    <a:lnTo>
                      <a:pt x="264" y="88"/>
                    </a:lnTo>
                    <a:lnTo>
                      <a:pt x="264" y="96"/>
                    </a:lnTo>
                    <a:lnTo>
                      <a:pt x="262" y="104"/>
                    </a:lnTo>
                    <a:lnTo>
                      <a:pt x="256" y="125"/>
                    </a:lnTo>
                    <a:lnTo>
                      <a:pt x="256" y="125"/>
                    </a:lnTo>
                    <a:lnTo>
                      <a:pt x="252" y="133"/>
                    </a:lnTo>
                    <a:lnTo>
                      <a:pt x="247" y="140"/>
                    </a:lnTo>
                    <a:lnTo>
                      <a:pt x="243" y="145"/>
                    </a:lnTo>
                    <a:lnTo>
                      <a:pt x="236" y="150"/>
                    </a:lnTo>
                    <a:lnTo>
                      <a:pt x="228" y="153"/>
                    </a:lnTo>
                    <a:lnTo>
                      <a:pt x="220" y="155"/>
                    </a:lnTo>
                    <a:lnTo>
                      <a:pt x="212" y="155"/>
                    </a:lnTo>
                    <a:lnTo>
                      <a:pt x="203" y="153"/>
                    </a:lnTo>
                    <a:lnTo>
                      <a:pt x="29" y="10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3523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3524"/>
              <p:cNvSpPr>
                <a:spLocks/>
              </p:cNvSpPr>
              <p:nvPr/>
            </p:nvSpPr>
            <p:spPr bwMode="auto">
              <a:xfrm>
                <a:off x="4373562" y="3451225"/>
                <a:ext cx="596900" cy="595313"/>
              </a:xfrm>
              <a:custGeom>
                <a:avLst/>
                <a:gdLst/>
                <a:ahLst/>
                <a:cxnLst>
                  <a:cxn ang="0">
                    <a:pos x="554" y="705"/>
                  </a:cxn>
                  <a:cxn ang="0">
                    <a:pos x="520" y="721"/>
                  </a:cxn>
                  <a:cxn ang="0">
                    <a:pos x="448" y="743"/>
                  </a:cxn>
                  <a:cxn ang="0">
                    <a:pos x="375" y="751"/>
                  </a:cxn>
                  <a:cxn ang="0">
                    <a:pos x="303" y="743"/>
                  </a:cxn>
                  <a:cxn ang="0">
                    <a:pos x="235" y="723"/>
                  </a:cxn>
                  <a:cxn ang="0">
                    <a:pos x="171" y="689"/>
                  </a:cxn>
                  <a:cxn ang="0">
                    <a:pos x="114" y="643"/>
                  </a:cxn>
                  <a:cxn ang="0">
                    <a:pos x="65" y="586"/>
                  </a:cxn>
                  <a:cxn ang="0">
                    <a:pos x="46" y="554"/>
                  </a:cxn>
                  <a:cxn ang="0">
                    <a:pos x="36" y="536"/>
                  </a:cxn>
                  <a:cxn ang="0">
                    <a:pos x="17" y="484"/>
                  </a:cxn>
                  <a:cxn ang="0">
                    <a:pos x="2" y="410"/>
                  </a:cxn>
                  <a:cxn ang="0">
                    <a:pos x="2" y="339"/>
                  </a:cxn>
                  <a:cxn ang="0">
                    <a:pos x="17" y="267"/>
                  </a:cxn>
                  <a:cxn ang="0">
                    <a:pos x="43" y="202"/>
                  </a:cxn>
                  <a:cxn ang="0">
                    <a:pos x="83" y="140"/>
                  </a:cxn>
                  <a:cxn ang="0">
                    <a:pos x="134" y="88"/>
                  </a:cxn>
                  <a:cxn ang="0">
                    <a:pos x="179" y="55"/>
                  </a:cxn>
                  <a:cxn ang="0">
                    <a:pos x="197" y="46"/>
                  </a:cxn>
                  <a:cxn ang="0">
                    <a:pos x="232" y="28"/>
                  </a:cxn>
                  <a:cxn ang="0">
                    <a:pos x="303" y="7"/>
                  </a:cxn>
                  <a:cxn ang="0">
                    <a:pos x="377" y="0"/>
                  </a:cxn>
                  <a:cxn ang="0">
                    <a:pos x="448" y="7"/>
                  </a:cxn>
                  <a:cxn ang="0">
                    <a:pos x="517" y="28"/>
                  </a:cxn>
                  <a:cxn ang="0">
                    <a:pos x="580" y="60"/>
                  </a:cxn>
                  <a:cxn ang="0">
                    <a:pos x="637" y="106"/>
                  </a:cxn>
                  <a:cxn ang="0">
                    <a:pos x="686" y="163"/>
                  </a:cxn>
                  <a:cxn ang="0">
                    <a:pos x="706" y="197"/>
                  </a:cxn>
                  <a:cxn ang="0">
                    <a:pos x="714" y="213"/>
                  </a:cxn>
                  <a:cxn ang="0">
                    <a:pos x="735" y="267"/>
                  </a:cxn>
                  <a:cxn ang="0">
                    <a:pos x="750" y="339"/>
                  </a:cxn>
                  <a:cxn ang="0">
                    <a:pos x="750" y="412"/>
                  </a:cxn>
                  <a:cxn ang="0">
                    <a:pos x="735" y="482"/>
                  </a:cxn>
                  <a:cxn ang="0">
                    <a:pos x="709" y="549"/>
                  </a:cxn>
                  <a:cxn ang="0">
                    <a:pos x="668" y="609"/>
                  </a:cxn>
                  <a:cxn ang="0">
                    <a:pos x="618" y="663"/>
                  </a:cxn>
                  <a:cxn ang="0">
                    <a:pos x="570" y="695"/>
                  </a:cxn>
                </a:cxnLst>
                <a:rect l="0" t="0" r="r" b="b"/>
                <a:pathLst>
                  <a:path w="751" h="751">
                    <a:moveTo>
                      <a:pt x="554" y="705"/>
                    </a:moveTo>
                    <a:lnTo>
                      <a:pt x="554" y="705"/>
                    </a:lnTo>
                    <a:lnTo>
                      <a:pt x="536" y="713"/>
                    </a:lnTo>
                    <a:lnTo>
                      <a:pt x="520" y="721"/>
                    </a:lnTo>
                    <a:lnTo>
                      <a:pt x="484" y="734"/>
                    </a:lnTo>
                    <a:lnTo>
                      <a:pt x="448" y="743"/>
                    </a:lnTo>
                    <a:lnTo>
                      <a:pt x="412" y="749"/>
                    </a:lnTo>
                    <a:lnTo>
                      <a:pt x="375" y="751"/>
                    </a:lnTo>
                    <a:lnTo>
                      <a:pt x="339" y="748"/>
                    </a:lnTo>
                    <a:lnTo>
                      <a:pt x="303" y="743"/>
                    </a:lnTo>
                    <a:lnTo>
                      <a:pt x="269" y="734"/>
                    </a:lnTo>
                    <a:lnTo>
                      <a:pt x="235" y="723"/>
                    </a:lnTo>
                    <a:lnTo>
                      <a:pt x="202" y="707"/>
                    </a:lnTo>
                    <a:lnTo>
                      <a:pt x="171" y="689"/>
                    </a:lnTo>
                    <a:lnTo>
                      <a:pt x="140" y="668"/>
                    </a:lnTo>
                    <a:lnTo>
                      <a:pt x="114" y="643"/>
                    </a:lnTo>
                    <a:lnTo>
                      <a:pt x="88" y="616"/>
                    </a:lnTo>
                    <a:lnTo>
                      <a:pt x="65" y="586"/>
                    </a:lnTo>
                    <a:lnTo>
                      <a:pt x="56" y="570"/>
                    </a:lnTo>
                    <a:lnTo>
                      <a:pt x="46" y="554"/>
                    </a:lnTo>
                    <a:lnTo>
                      <a:pt x="46" y="554"/>
                    </a:lnTo>
                    <a:lnTo>
                      <a:pt x="36" y="536"/>
                    </a:lnTo>
                    <a:lnTo>
                      <a:pt x="30" y="520"/>
                    </a:lnTo>
                    <a:lnTo>
                      <a:pt x="17" y="484"/>
                    </a:lnTo>
                    <a:lnTo>
                      <a:pt x="7" y="448"/>
                    </a:lnTo>
                    <a:lnTo>
                      <a:pt x="2" y="410"/>
                    </a:lnTo>
                    <a:lnTo>
                      <a:pt x="0" y="375"/>
                    </a:lnTo>
                    <a:lnTo>
                      <a:pt x="2" y="339"/>
                    </a:lnTo>
                    <a:lnTo>
                      <a:pt x="7" y="303"/>
                    </a:lnTo>
                    <a:lnTo>
                      <a:pt x="17" y="267"/>
                    </a:lnTo>
                    <a:lnTo>
                      <a:pt x="28" y="235"/>
                    </a:lnTo>
                    <a:lnTo>
                      <a:pt x="43" y="202"/>
                    </a:lnTo>
                    <a:lnTo>
                      <a:pt x="61" y="169"/>
                    </a:lnTo>
                    <a:lnTo>
                      <a:pt x="83" y="140"/>
                    </a:lnTo>
                    <a:lnTo>
                      <a:pt x="106" y="112"/>
                    </a:lnTo>
                    <a:lnTo>
                      <a:pt x="134" y="88"/>
                    </a:lnTo>
                    <a:lnTo>
                      <a:pt x="165" y="65"/>
                    </a:lnTo>
                    <a:lnTo>
                      <a:pt x="179" y="55"/>
                    </a:lnTo>
                    <a:lnTo>
                      <a:pt x="197" y="46"/>
                    </a:lnTo>
                    <a:lnTo>
                      <a:pt x="197" y="46"/>
                    </a:lnTo>
                    <a:lnTo>
                      <a:pt x="214" y="36"/>
                    </a:lnTo>
                    <a:lnTo>
                      <a:pt x="232" y="28"/>
                    </a:lnTo>
                    <a:lnTo>
                      <a:pt x="267" y="16"/>
                    </a:lnTo>
                    <a:lnTo>
                      <a:pt x="303" y="7"/>
                    </a:lnTo>
                    <a:lnTo>
                      <a:pt x="339" y="2"/>
                    </a:lnTo>
                    <a:lnTo>
                      <a:pt x="377" y="0"/>
                    </a:lnTo>
                    <a:lnTo>
                      <a:pt x="412" y="2"/>
                    </a:lnTo>
                    <a:lnTo>
                      <a:pt x="448" y="7"/>
                    </a:lnTo>
                    <a:lnTo>
                      <a:pt x="482" y="15"/>
                    </a:lnTo>
                    <a:lnTo>
                      <a:pt x="517" y="28"/>
                    </a:lnTo>
                    <a:lnTo>
                      <a:pt x="549" y="42"/>
                    </a:lnTo>
                    <a:lnTo>
                      <a:pt x="580" y="60"/>
                    </a:lnTo>
                    <a:lnTo>
                      <a:pt x="609" y="81"/>
                    </a:lnTo>
                    <a:lnTo>
                      <a:pt x="637" y="106"/>
                    </a:lnTo>
                    <a:lnTo>
                      <a:pt x="663" y="134"/>
                    </a:lnTo>
                    <a:lnTo>
                      <a:pt x="686" y="163"/>
                    </a:lnTo>
                    <a:lnTo>
                      <a:pt x="696" y="179"/>
                    </a:lnTo>
                    <a:lnTo>
                      <a:pt x="706" y="197"/>
                    </a:lnTo>
                    <a:lnTo>
                      <a:pt x="706" y="197"/>
                    </a:lnTo>
                    <a:lnTo>
                      <a:pt x="714" y="213"/>
                    </a:lnTo>
                    <a:lnTo>
                      <a:pt x="722" y="231"/>
                    </a:lnTo>
                    <a:lnTo>
                      <a:pt x="735" y="267"/>
                    </a:lnTo>
                    <a:lnTo>
                      <a:pt x="743" y="303"/>
                    </a:lnTo>
                    <a:lnTo>
                      <a:pt x="750" y="339"/>
                    </a:lnTo>
                    <a:lnTo>
                      <a:pt x="751" y="375"/>
                    </a:lnTo>
                    <a:lnTo>
                      <a:pt x="750" y="412"/>
                    </a:lnTo>
                    <a:lnTo>
                      <a:pt x="743" y="446"/>
                    </a:lnTo>
                    <a:lnTo>
                      <a:pt x="735" y="482"/>
                    </a:lnTo>
                    <a:lnTo>
                      <a:pt x="723" y="516"/>
                    </a:lnTo>
                    <a:lnTo>
                      <a:pt x="709" y="549"/>
                    </a:lnTo>
                    <a:lnTo>
                      <a:pt x="689" y="580"/>
                    </a:lnTo>
                    <a:lnTo>
                      <a:pt x="668" y="609"/>
                    </a:lnTo>
                    <a:lnTo>
                      <a:pt x="644" y="637"/>
                    </a:lnTo>
                    <a:lnTo>
                      <a:pt x="618" y="663"/>
                    </a:lnTo>
                    <a:lnTo>
                      <a:pt x="587" y="686"/>
                    </a:lnTo>
                    <a:lnTo>
                      <a:pt x="570" y="695"/>
                    </a:lnTo>
                    <a:lnTo>
                      <a:pt x="554" y="70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3525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  <a:close/>
                  </a:path>
                </a:pathLst>
              </a:custGeom>
              <a:solidFill>
                <a:srgbClr val="C69C6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3526"/>
              <p:cNvSpPr>
                <a:spLocks/>
              </p:cNvSpPr>
              <p:nvPr/>
            </p:nvSpPr>
            <p:spPr bwMode="auto">
              <a:xfrm>
                <a:off x="4440237" y="3516312"/>
                <a:ext cx="463550" cy="463550"/>
              </a:xfrm>
              <a:custGeom>
                <a:avLst/>
                <a:gdLst/>
                <a:ahLst/>
                <a:cxnLst>
                  <a:cxn ang="0">
                    <a:pos x="432" y="549"/>
                  </a:cxn>
                  <a:cxn ang="0">
                    <a:pos x="377" y="572"/>
                  </a:cxn>
                  <a:cxn ang="0">
                    <a:pos x="321" y="583"/>
                  </a:cxn>
                  <a:cxn ang="0">
                    <a:pos x="264" y="583"/>
                  </a:cxn>
                  <a:cxn ang="0">
                    <a:pos x="209" y="572"/>
                  </a:cxn>
                  <a:cxn ang="0">
                    <a:pos x="157" y="551"/>
                  </a:cxn>
                  <a:cxn ang="0">
                    <a:pos x="109" y="520"/>
                  </a:cxn>
                  <a:cxn ang="0">
                    <a:pos x="69" y="480"/>
                  </a:cxn>
                  <a:cxn ang="0">
                    <a:pos x="36" y="432"/>
                  </a:cxn>
                  <a:cxn ang="0">
                    <a:pos x="23" y="404"/>
                  </a:cxn>
                  <a:cxn ang="0">
                    <a:pos x="5" y="349"/>
                  </a:cxn>
                  <a:cxn ang="0">
                    <a:pos x="0" y="292"/>
                  </a:cxn>
                  <a:cxn ang="0">
                    <a:pos x="5" y="236"/>
                  </a:cxn>
                  <a:cxn ang="0">
                    <a:pos x="22" y="182"/>
                  </a:cxn>
                  <a:cxn ang="0">
                    <a:pos x="48" y="132"/>
                  </a:cxn>
                  <a:cxn ang="0">
                    <a:pos x="83" y="88"/>
                  </a:cxn>
                  <a:cxn ang="0">
                    <a:pos x="127" y="51"/>
                  </a:cxn>
                  <a:cxn ang="0">
                    <a:pos x="153" y="34"/>
                  </a:cxn>
                  <a:cxn ang="0">
                    <a:pos x="209" y="11"/>
                  </a:cxn>
                  <a:cxn ang="0">
                    <a:pos x="264" y="2"/>
                  </a:cxn>
                  <a:cxn ang="0">
                    <a:pos x="321" y="2"/>
                  </a:cxn>
                  <a:cxn ang="0">
                    <a:pos x="377" y="11"/>
                  </a:cxn>
                  <a:cxn ang="0">
                    <a:pos x="429" y="33"/>
                  </a:cxn>
                  <a:cxn ang="0">
                    <a:pos x="476" y="64"/>
                  </a:cxn>
                  <a:cxn ang="0">
                    <a:pos x="517" y="104"/>
                  </a:cxn>
                  <a:cxn ang="0">
                    <a:pos x="549" y="153"/>
                  </a:cxn>
                  <a:cxn ang="0">
                    <a:pos x="562" y="179"/>
                  </a:cxn>
                  <a:cxn ang="0">
                    <a:pos x="580" y="236"/>
                  </a:cxn>
                  <a:cxn ang="0">
                    <a:pos x="585" y="292"/>
                  </a:cxn>
                  <a:cxn ang="0">
                    <a:pos x="580" y="349"/>
                  </a:cxn>
                  <a:cxn ang="0">
                    <a:pos x="564" y="402"/>
                  </a:cxn>
                  <a:cxn ang="0">
                    <a:pos x="538" y="451"/>
                  </a:cxn>
                  <a:cxn ang="0">
                    <a:pos x="502" y="497"/>
                  </a:cxn>
                  <a:cxn ang="0">
                    <a:pos x="458" y="533"/>
                  </a:cxn>
                </a:cxnLst>
                <a:rect l="0" t="0" r="r" b="b"/>
                <a:pathLst>
                  <a:path w="585" h="585">
                    <a:moveTo>
                      <a:pt x="432" y="549"/>
                    </a:moveTo>
                    <a:lnTo>
                      <a:pt x="432" y="549"/>
                    </a:lnTo>
                    <a:lnTo>
                      <a:pt x="404" y="562"/>
                    </a:lnTo>
                    <a:lnTo>
                      <a:pt x="377" y="572"/>
                    </a:lnTo>
                    <a:lnTo>
                      <a:pt x="349" y="578"/>
                    </a:lnTo>
                    <a:lnTo>
                      <a:pt x="321" y="583"/>
                    </a:lnTo>
                    <a:lnTo>
                      <a:pt x="292" y="585"/>
                    </a:lnTo>
                    <a:lnTo>
                      <a:pt x="264" y="583"/>
                    </a:lnTo>
                    <a:lnTo>
                      <a:pt x="237" y="578"/>
                    </a:lnTo>
                    <a:lnTo>
                      <a:pt x="209" y="572"/>
                    </a:lnTo>
                    <a:lnTo>
                      <a:pt x="183" y="564"/>
                    </a:lnTo>
                    <a:lnTo>
                      <a:pt x="157" y="551"/>
                    </a:lnTo>
                    <a:lnTo>
                      <a:pt x="132" y="537"/>
                    </a:lnTo>
                    <a:lnTo>
                      <a:pt x="109" y="520"/>
                    </a:lnTo>
                    <a:lnTo>
                      <a:pt x="88" y="502"/>
                    </a:lnTo>
                    <a:lnTo>
                      <a:pt x="69" y="480"/>
                    </a:lnTo>
                    <a:lnTo>
                      <a:pt x="51" y="456"/>
                    </a:lnTo>
                    <a:lnTo>
                      <a:pt x="36" y="432"/>
                    </a:lnTo>
                    <a:lnTo>
                      <a:pt x="36" y="432"/>
                    </a:lnTo>
                    <a:lnTo>
                      <a:pt x="23" y="404"/>
                    </a:lnTo>
                    <a:lnTo>
                      <a:pt x="13" y="376"/>
                    </a:lnTo>
                    <a:lnTo>
                      <a:pt x="5" y="349"/>
                    </a:lnTo>
                    <a:lnTo>
                      <a:pt x="2" y="319"/>
                    </a:lnTo>
                    <a:lnTo>
                      <a:pt x="0" y="292"/>
                    </a:lnTo>
                    <a:lnTo>
                      <a:pt x="2" y="264"/>
                    </a:lnTo>
                    <a:lnTo>
                      <a:pt x="5" y="236"/>
                    </a:lnTo>
                    <a:lnTo>
                      <a:pt x="12" y="209"/>
                    </a:lnTo>
                    <a:lnTo>
                      <a:pt x="22" y="182"/>
                    </a:lnTo>
                    <a:lnTo>
                      <a:pt x="33" y="156"/>
                    </a:lnTo>
                    <a:lnTo>
                      <a:pt x="48" y="132"/>
                    </a:lnTo>
                    <a:lnTo>
                      <a:pt x="64" y="109"/>
                    </a:lnTo>
                    <a:lnTo>
                      <a:pt x="83" y="88"/>
                    </a:lnTo>
                    <a:lnTo>
                      <a:pt x="105" y="68"/>
                    </a:lnTo>
                    <a:lnTo>
                      <a:pt x="127" y="51"/>
                    </a:lnTo>
                    <a:lnTo>
                      <a:pt x="153" y="34"/>
                    </a:lnTo>
                    <a:lnTo>
                      <a:pt x="153" y="34"/>
                    </a:lnTo>
                    <a:lnTo>
                      <a:pt x="181" y="21"/>
                    </a:lnTo>
                    <a:lnTo>
                      <a:pt x="209" y="11"/>
                    </a:lnTo>
                    <a:lnTo>
                      <a:pt x="237" y="5"/>
                    </a:lnTo>
                    <a:lnTo>
                      <a:pt x="264" y="2"/>
                    </a:lnTo>
                    <a:lnTo>
                      <a:pt x="294" y="0"/>
                    </a:lnTo>
                    <a:lnTo>
                      <a:pt x="321" y="2"/>
                    </a:lnTo>
                    <a:lnTo>
                      <a:pt x="349" y="5"/>
                    </a:lnTo>
                    <a:lnTo>
                      <a:pt x="377" y="11"/>
                    </a:lnTo>
                    <a:lnTo>
                      <a:pt x="403" y="21"/>
                    </a:lnTo>
                    <a:lnTo>
                      <a:pt x="429" y="33"/>
                    </a:lnTo>
                    <a:lnTo>
                      <a:pt x="452" y="47"/>
                    </a:lnTo>
                    <a:lnTo>
                      <a:pt x="476" y="64"/>
                    </a:lnTo>
                    <a:lnTo>
                      <a:pt x="497" y="83"/>
                    </a:lnTo>
                    <a:lnTo>
                      <a:pt x="517" y="104"/>
                    </a:lnTo>
                    <a:lnTo>
                      <a:pt x="535" y="127"/>
                    </a:lnTo>
                    <a:lnTo>
                      <a:pt x="549" y="153"/>
                    </a:lnTo>
                    <a:lnTo>
                      <a:pt x="549" y="153"/>
                    </a:lnTo>
                    <a:lnTo>
                      <a:pt x="562" y="179"/>
                    </a:lnTo>
                    <a:lnTo>
                      <a:pt x="572" y="207"/>
                    </a:lnTo>
                    <a:lnTo>
                      <a:pt x="580" y="236"/>
                    </a:lnTo>
                    <a:lnTo>
                      <a:pt x="583" y="264"/>
                    </a:lnTo>
                    <a:lnTo>
                      <a:pt x="585" y="292"/>
                    </a:lnTo>
                    <a:lnTo>
                      <a:pt x="583" y="321"/>
                    </a:lnTo>
                    <a:lnTo>
                      <a:pt x="580" y="349"/>
                    </a:lnTo>
                    <a:lnTo>
                      <a:pt x="572" y="375"/>
                    </a:lnTo>
                    <a:lnTo>
                      <a:pt x="564" y="402"/>
                    </a:lnTo>
                    <a:lnTo>
                      <a:pt x="551" y="427"/>
                    </a:lnTo>
                    <a:lnTo>
                      <a:pt x="538" y="451"/>
                    </a:lnTo>
                    <a:lnTo>
                      <a:pt x="522" y="474"/>
                    </a:lnTo>
                    <a:lnTo>
                      <a:pt x="502" y="497"/>
                    </a:lnTo>
                    <a:lnTo>
                      <a:pt x="481" y="516"/>
                    </a:lnTo>
                    <a:lnTo>
                      <a:pt x="458" y="533"/>
                    </a:lnTo>
                    <a:lnTo>
                      <a:pt x="432" y="549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3527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528"/>
              <p:cNvSpPr>
                <a:spLocks/>
              </p:cNvSpPr>
              <p:nvPr/>
            </p:nvSpPr>
            <p:spPr bwMode="auto">
              <a:xfrm>
                <a:off x="4492624" y="3570287"/>
                <a:ext cx="358775" cy="360363"/>
              </a:xfrm>
              <a:custGeom>
                <a:avLst/>
                <a:gdLst/>
                <a:ahLst/>
                <a:cxnLst>
                  <a:cxn ang="0">
                    <a:pos x="334" y="426"/>
                  </a:cxn>
                  <a:cxn ang="0">
                    <a:pos x="292" y="443"/>
                  </a:cxn>
                  <a:cxn ang="0">
                    <a:pos x="248" y="452"/>
                  </a:cxn>
                  <a:cxn ang="0">
                    <a:pos x="205" y="452"/>
                  </a:cxn>
                  <a:cxn ang="0">
                    <a:pos x="161" y="443"/>
                  </a:cxn>
                  <a:cxn ang="0">
                    <a:pos x="122" y="427"/>
                  </a:cxn>
                  <a:cxn ang="0">
                    <a:pos x="85" y="403"/>
                  </a:cxn>
                  <a:cxn ang="0">
                    <a:pos x="54" y="372"/>
                  </a:cxn>
                  <a:cxn ang="0">
                    <a:pos x="28" y="334"/>
                  </a:cxn>
                  <a:cxn ang="0">
                    <a:pos x="18" y="313"/>
                  </a:cxn>
                  <a:cxn ang="0">
                    <a:pos x="5" y="271"/>
                  </a:cxn>
                  <a:cxn ang="0">
                    <a:pos x="0" y="227"/>
                  </a:cxn>
                  <a:cxn ang="0">
                    <a:pos x="5" y="183"/>
                  </a:cxn>
                  <a:cxn ang="0">
                    <a:pos x="16" y="142"/>
                  </a:cxn>
                  <a:cxn ang="0">
                    <a:pos x="38" y="103"/>
                  </a:cxn>
                  <a:cxn ang="0">
                    <a:pos x="65" y="69"/>
                  </a:cxn>
                  <a:cxn ang="0">
                    <a:pos x="99" y="40"/>
                  </a:cxn>
                  <a:cxn ang="0">
                    <a:pos x="119" y="28"/>
                  </a:cxn>
                  <a:cxn ang="0">
                    <a:pos x="161" y="10"/>
                  </a:cxn>
                  <a:cxn ang="0">
                    <a:pos x="205" y="2"/>
                  </a:cxn>
                  <a:cxn ang="0">
                    <a:pos x="248" y="2"/>
                  </a:cxn>
                  <a:cxn ang="0">
                    <a:pos x="292" y="10"/>
                  </a:cxn>
                  <a:cxn ang="0">
                    <a:pos x="331" y="27"/>
                  </a:cxn>
                  <a:cxn ang="0">
                    <a:pos x="368" y="49"/>
                  </a:cxn>
                  <a:cxn ang="0">
                    <a:pos x="399" y="80"/>
                  </a:cxn>
                  <a:cxn ang="0">
                    <a:pos x="425" y="119"/>
                  </a:cxn>
                  <a:cxn ang="0">
                    <a:pos x="435" y="141"/>
                  </a:cxn>
                  <a:cxn ang="0">
                    <a:pos x="448" y="183"/>
                  </a:cxn>
                  <a:cxn ang="0">
                    <a:pos x="453" y="227"/>
                  </a:cxn>
                  <a:cxn ang="0">
                    <a:pos x="448" y="269"/>
                  </a:cxn>
                  <a:cxn ang="0">
                    <a:pos x="437" y="312"/>
                  </a:cxn>
                  <a:cxn ang="0">
                    <a:pos x="415" y="351"/>
                  </a:cxn>
                  <a:cxn ang="0">
                    <a:pos x="388" y="385"/>
                  </a:cxn>
                  <a:cxn ang="0">
                    <a:pos x="354" y="412"/>
                  </a:cxn>
                </a:cxnLst>
                <a:rect l="0" t="0" r="r" b="b"/>
                <a:pathLst>
                  <a:path w="453" h="453">
                    <a:moveTo>
                      <a:pt x="334" y="426"/>
                    </a:moveTo>
                    <a:lnTo>
                      <a:pt x="334" y="426"/>
                    </a:lnTo>
                    <a:lnTo>
                      <a:pt x="313" y="435"/>
                    </a:lnTo>
                    <a:lnTo>
                      <a:pt x="292" y="443"/>
                    </a:lnTo>
                    <a:lnTo>
                      <a:pt x="271" y="448"/>
                    </a:lnTo>
                    <a:lnTo>
                      <a:pt x="248" y="452"/>
                    </a:lnTo>
                    <a:lnTo>
                      <a:pt x="227" y="453"/>
                    </a:lnTo>
                    <a:lnTo>
                      <a:pt x="205" y="452"/>
                    </a:lnTo>
                    <a:lnTo>
                      <a:pt x="183" y="448"/>
                    </a:lnTo>
                    <a:lnTo>
                      <a:pt x="161" y="443"/>
                    </a:lnTo>
                    <a:lnTo>
                      <a:pt x="142" y="435"/>
                    </a:lnTo>
                    <a:lnTo>
                      <a:pt x="122" y="427"/>
                    </a:lnTo>
                    <a:lnTo>
                      <a:pt x="103" y="416"/>
                    </a:lnTo>
                    <a:lnTo>
                      <a:pt x="85" y="403"/>
                    </a:lnTo>
                    <a:lnTo>
                      <a:pt x="69" y="388"/>
                    </a:lnTo>
                    <a:lnTo>
                      <a:pt x="54" y="372"/>
                    </a:lnTo>
                    <a:lnTo>
                      <a:pt x="39" y="354"/>
                    </a:lnTo>
                    <a:lnTo>
                      <a:pt x="28" y="334"/>
                    </a:lnTo>
                    <a:lnTo>
                      <a:pt x="28" y="334"/>
                    </a:lnTo>
                    <a:lnTo>
                      <a:pt x="18" y="313"/>
                    </a:lnTo>
                    <a:lnTo>
                      <a:pt x="10" y="292"/>
                    </a:lnTo>
                    <a:lnTo>
                      <a:pt x="5" y="271"/>
                    </a:lnTo>
                    <a:lnTo>
                      <a:pt x="2" y="248"/>
                    </a:lnTo>
                    <a:lnTo>
                      <a:pt x="0" y="227"/>
                    </a:lnTo>
                    <a:lnTo>
                      <a:pt x="2" y="204"/>
                    </a:lnTo>
                    <a:lnTo>
                      <a:pt x="5" y="183"/>
                    </a:lnTo>
                    <a:lnTo>
                      <a:pt x="10" y="162"/>
                    </a:lnTo>
                    <a:lnTo>
                      <a:pt x="16" y="142"/>
                    </a:lnTo>
                    <a:lnTo>
                      <a:pt x="26" y="123"/>
                    </a:lnTo>
                    <a:lnTo>
                      <a:pt x="38" y="103"/>
                    </a:lnTo>
                    <a:lnTo>
                      <a:pt x="51" y="85"/>
                    </a:lnTo>
                    <a:lnTo>
                      <a:pt x="65" y="69"/>
                    </a:lnTo>
                    <a:lnTo>
                      <a:pt x="82" y="54"/>
                    </a:lnTo>
                    <a:lnTo>
                      <a:pt x="99" y="40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40" y="18"/>
                    </a:lnTo>
                    <a:lnTo>
                      <a:pt x="161" y="10"/>
                    </a:lnTo>
                    <a:lnTo>
                      <a:pt x="183" y="5"/>
                    </a:lnTo>
                    <a:lnTo>
                      <a:pt x="205" y="2"/>
                    </a:lnTo>
                    <a:lnTo>
                      <a:pt x="227" y="0"/>
                    </a:lnTo>
                    <a:lnTo>
                      <a:pt x="248" y="2"/>
                    </a:lnTo>
                    <a:lnTo>
                      <a:pt x="271" y="5"/>
                    </a:lnTo>
                    <a:lnTo>
                      <a:pt x="292" y="10"/>
                    </a:lnTo>
                    <a:lnTo>
                      <a:pt x="311" y="17"/>
                    </a:lnTo>
                    <a:lnTo>
                      <a:pt x="331" y="27"/>
                    </a:lnTo>
                    <a:lnTo>
                      <a:pt x="350" y="38"/>
                    </a:lnTo>
                    <a:lnTo>
                      <a:pt x="368" y="49"/>
                    </a:lnTo>
                    <a:lnTo>
                      <a:pt x="385" y="64"/>
                    </a:lnTo>
                    <a:lnTo>
                      <a:pt x="399" y="80"/>
                    </a:lnTo>
                    <a:lnTo>
                      <a:pt x="414" y="100"/>
                    </a:lnTo>
                    <a:lnTo>
                      <a:pt x="425" y="119"/>
                    </a:lnTo>
                    <a:lnTo>
                      <a:pt x="425" y="119"/>
                    </a:lnTo>
                    <a:lnTo>
                      <a:pt x="435" y="141"/>
                    </a:lnTo>
                    <a:lnTo>
                      <a:pt x="443" y="162"/>
                    </a:lnTo>
                    <a:lnTo>
                      <a:pt x="448" y="183"/>
                    </a:lnTo>
                    <a:lnTo>
                      <a:pt x="451" y="204"/>
                    </a:lnTo>
                    <a:lnTo>
                      <a:pt x="453" y="227"/>
                    </a:lnTo>
                    <a:lnTo>
                      <a:pt x="451" y="248"/>
                    </a:lnTo>
                    <a:lnTo>
                      <a:pt x="448" y="269"/>
                    </a:lnTo>
                    <a:lnTo>
                      <a:pt x="443" y="290"/>
                    </a:lnTo>
                    <a:lnTo>
                      <a:pt x="437" y="312"/>
                    </a:lnTo>
                    <a:lnTo>
                      <a:pt x="427" y="331"/>
                    </a:lnTo>
                    <a:lnTo>
                      <a:pt x="415" y="351"/>
                    </a:lnTo>
                    <a:lnTo>
                      <a:pt x="402" y="369"/>
                    </a:lnTo>
                    <a:lnTo>
                      <a:pt x="388" y="385"/>
                    </a:lnTo>
                    <a:lnTo>
                      <a:pt x="371" y="399"/>
                    </a:lnTo>
                    <a:lnTo>
                      <a:pt x="354" y="412"/>
                    </a:lnTo>
                    <a:lnTo>
                      <a:pt x="334" y="42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529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3530"/>
              <p:cNvSpPr>
                <a:spLocks/>
              </p:cNvSpPr>
              <p:nvPr/>
            </p:nvSpPr>
            <p:spPr bwMode="auto">
              <a:xfrm>
                <a:off x="4565649" y="3656012"/>
                <a:ext cx="160338" cy="201613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77" y="0"/>
                  </a:cxn>
                  <a:cxn ang="0">
                    <a:pos x="70" y="3"/>
                  </a:cxn>
                  <a:cxn ang="0">
                    <a:pos x="70" y="3"/>
                  </a:cxn>
                  <a:cxn ang="0">
                    <a:pos x="59" y="11"/>
                  </a:cxn>
                  <a:cxn ang="0">
                    <a:pos x="48" y="19"/>
                  </a:cxn>
                  <a:cxn ang="0">
                    <a:pos x="38" y="28"/>
                  </a:cxn>
                  <a:cxn ang="0">
                    <a:pos x="30" y="37"/>
                  </a:cxn>
                  <a:cxn ang="0">
                    <a:pos x="22" y="49"/>
                  </a:cxn>
                  <a:cxn ang="0">
                    <a:pos x="15" y="59"/>
                  </a:cxn>
                  <a:cxn ang="0">
                    <a:pos x="10" y="70"/>
                  </a:cxn>
                  <a:cxn ang="0">
                    <a:pos x="5" y="83"/>
                  </a:cxn>
                  <a:cxn ang="0">
                    <a:pos x="4" y="94"/>
                  </a:cxn>
                  <a:cxn ang="0">
                    <a:pos x="0" y="107"/>
                  </a:cxn>
                  <a:cxn ang="0">
                    <a:pos x="0" y="120"/>
                  </a:cxn>
                  <a:cxn ang="0">
                    <a:pos x="0" y="133"/>
                  </a:cxn>
                  <a:cxn ang="0">
                    <a:pos x="2" y="147"/>
                  </a:cxn>
                  <a:cxn ang="0">
                    <a:pos x="5" y="160"/>
                  </a:cxn>
                  <a:cxn ang="0">
                    <a:pos x="10" y="173"/>
                  </a:cxn>
                  <a:cxn ang="0">
                    <a:pos x="17" y="184"/>
                  </a:cxn>
                  <a:cxn ang="0">
                    <a:pos x="17" y="184"/>
                  </a:cxn>
                  <a:cxn ang="0">
                    <a:pos x="26" y="200"/>
                  </a:cxn>
                  <a:cxn ang="0">
                    <a:pos x="38" y="213"/>
                  </a:cxn>
                  <a:cxn ang="0">
                    <a:pos x="51" y="226"/>
                  </a:cxn>
                  <a:cxn ang="0">
                    <a:pos x="66" y="236"/>
                  </a:cxn>
                  <a:cxn ang="0">
                    <a:pos x="82" y="244"/>
                  </a:cxn>
                  <a:cxn ang="0">
                    <a:pos x="98" y="249"/>
                  </a:cxn>
                  <a:cxn ang="0">
                    <a:pos x="116" y="252"/>
                  </a:cxn>
                  <a:cxn ang="0">
                    <a:pos x="134" y="254"/>
                  </a:cxn>
                  <a:cxn ang="0">
                    <a:pos x="134" y="254"/>
                  </a:cxn>
                  <a:cxn ang="0">
                    <a:pos x="150" y="252"/>
                  </a:cxn>
                  <a:cxn ang="0">
                    <a:pos x="165" y="249"/>
                  </a:cxn>
                  <a:cxn ang="0">
                    <a:pos x="181" y="244"/>
                  </a:cxn>
                  <a:cxn ang="0">
                    <a:pos x="197" y="238"/>
                  </a:cxn>
                  <a:cxn ang="0">
                    <a:pos x="197" y="238"/>
                  </a:cxn>
                  <a:cxn ang="0">
                    <a:pos x="204" y="234"/>
                  </a:cxn>
                  <a:cxn ang="0">
                    <a:pos x="77" y="0"/>
                  </a:cxn>
                </a:cxnLst>
                <a:rect l="0" t="0" r="r" b="b"/>
                <a:pathLst>
                  <a:path w="204" h="254">
                    <a:moveTo>
                      <a:pt x="77" y="0"/>
                    </a:moveTo>
                    <a:lnTo>
                      <a:pt x="77" y="0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59" y="11"/>
                    </a:lnTo>
                    <a:lnTo>
                      <a:pt x="48" y="19"/>
                    </a:lnTo>
                    <a:lnTo>
                      <a:pt x="38" y="28"/>
                    </a:lnTo>
                    <a:lnTo>
                      <a:pt x="30" y="37"/>
                    </a:lnTo>
                    <a:lnTo>
                      <a:pt x="22" y="49"/>
                    </a:lnTo>
                    <a:lnTo>
                      <a:pt x="15" y="59"/>
                    </a:lnTo>
                    <a:lnTo>
                      <a:pt x="10" y="70"/>
                    </a:lnTo>
                    <a:lnTo>
                      <a:pt x="5" y="83"/>
                    </a:lnTo>
                    <a:lnTo>
                      <a:pt x="4" y="94"/>
                    </a:lnTo>
                    <a:lnTo>
                      <a:pt x="0" y="107"/>
                    </a:lnTo>
                    <a:lnTo>
                      <a:pt x="0" y="120"/>
                    </a:lnTo>
                    <a:lnTo>
                      <a:pt x="0" y="133"/>
                    </a:lnTo>
                    <a:lnTo>
                      <a:pt x="2" y="147"/>
                    </a:lnTo>
                    <a:lnTo>
                      <a:pt x="5" y="160"/>
                    </a:lnTo>
                    <a:lnTo>
                      <a:pt x="10" y="173"/>
                    </a:lnTo>
                    <a:lnTo>
                      <a:pt x="17" y="184"/>
                    </a:lnTo>
                    <a:lnTo>
                      <a:pt x="17" y="184"/>
                    </a:lnTo>
                    <a:lnTo>
                      <a:pt x="26" y="200"/>
                    </a:lnTo>
                    <a:lnTo>
                      <a:pt x="38" y="213"/>
                    </a:lnTo>
                    <a:lnTo>
                      <a:pt x="51" y="226"/>
                    </a:lnTo>
                    <a:lnTo>
                      <a:pt x="66" y="236"/>
                    </a:lnTo>
                    <a:lnTo>
                      <a:pt x="82" y="244"/>
                    </a:lnTo>
                    <a:lnTo>
                      <a:pt x="98" y="249"/>
                    </a:lnTo>
                    <a:lnTo>
                      <a:pt x="116" y="252"/>
                    </a:lnTo>
                    <a:lnTo>
                      <a:pt x="134" y="254"/>
                    </a:lnTo>
                    <a:lnTo>
                      <a:pt x="134" y="254"/>
                    </a:lnTo>
                    <a:lnTo>
                      <a:pt x="150" y="252"/>
                    </a:lnTo>
                    <a:lnTo>
                      <a:pt x="165" y="249"/>
                    </a:lnTo>
                    <a:lnTo>
                      <a:pt x="181" y="244"/>
                    </a:lnTo>
                    <a:lnTo>
                      <a:pt x="197" y="238"/>
                    </a:lnTo>
                    <a:lnTo>
                      <a:pt x="197" y="238"/>
                    </a:lnTo>
                    <a:lnTo>
                      <a:pt x="204" y="234"/>
                    </a:lnTo>
                    <a:lnTo>
                      <a:pt x="7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3531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3532"/>
              <p:cNvSpPr>
                <a:spLocks/>
              </p:cNvSpPr>
              <p:nvPr/>
            </p:nvSpPr>
            <p:spPr bwMode="auto">
              <a:xfrm>
                <a:off x="4565649" y="3559175"/>
                <a:ext cx="19050" cy="1746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25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7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4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4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23" y="6"/>
                  </a:cxn>
                  <a:cxn ang="0">
                    <a:pos x="25" y="11"/>
                  </a:cxn>
                </a:cxnLst>
                <a:rect l="0" t="0" r="r" b="b"/>
                <a:pathLst>
                  <a:path w="25" h="23">
                    <a:moveTo>
                      <a:pt x="25" y="11"/>
                    </a:moveTo>
                    <a:lnTo>
                      <a:pt x="25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7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2" y="3"/>
                    </a:lnTo>
                    <a:lnTo>
                      <a:pt x="23" y="6"/>
                    </a:lnTo>
                    <a:lnTo>
                      <a:pt x="25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533"/>
              <p:cNvSpPr>
                <a:spLocks/>
              </p:cNvSpPr>
              <p:nvPr/>
            </p:nvSpPr>
            <p:spPr bwMode="auto">
              <a:xfrm>
                <a:off x="4518024" y="3600450"/>
                <a:ext cx="20638" cy="19050"/>
              </a:xfrm>
              <a:custGeom>
                <a:avLst/>
                <a:gdLst/>
                <a:ahLst/>
                <a:cxnLst>
                  <a:cxn ang="0">
                    <a:pos x="24" y="13"/>
                  </a:cxn>
                  <a:cxn ang="0">
                    <a:pos x="24" y="13"/>
                  </a:cxn>
                  <a:cxn ang="0">
                    <a:pos x="23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11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4" y="13"/>
                  </a:cxn>
                </a:cxnLst>
                <a:rect l="0" t="0" r="r" b="b"/>
                <a:pathLst>
                  <a:path w="24" h="24">
                    <a:moveTo>
                      <a:pt x="24" y="13"/>
                    </a:moveTo>
                    <a:lnTo>
                      <a:pt x="24" y="13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4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534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3535"/>
              <p:cNvSpPr>
                <a:spLocks/>
              </p:cNvSpPr>
              <p:nvPr/>
            </p:nvSpPr>
            <p:spPr bwMode="auto">
              <a:xfrm>
                <a:off x="4591049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536"/>
              <p:cNvSpPr>
                <a:spLocks/>
              </p:cNvSpPr>
              <p:nvPr/>
            </p:nvSpPr>
            <p:spPr bwMode="auto">
              <a:xfrm>
                <a:off x="454818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7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1"/>
                  </a:cxn>
                  <a:cxn ang="0">
                    <a:pos x="18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8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3537"/>
              <p:cNvSpPr>
                <a:spLocks/>
              </p:cNvSpPr>
              <p:nvPr/>
            </p:nvSpPr>
            <p:spPr bwMode="auto">
              <a:xfrm>
                <a:off x="4538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1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3538"/>
              <p:cNvSpPr>
                <a:spLocks/>
              </p:cNvSpPr>
              <p:nvPr/>
            </p:nvSpPr>
            <p:spPr bwMode="auto">
              <a:xfrm>
                <a:off x="448309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3" y="5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8" y="21"/>
                  </a:cxn>
                  <a:cxn ang="0">
                    <a:pos x="15" y="23"/>
                  </a:cxn>
                  <a:cxn ang="0">
                    <a:pos x="10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8" y="1"/>
                  </a:cxn>
                  <a:cxn ang="0">
                    <a:pos x="23" y="5"/>
                  </a:cxn>
                  <a:cxn ang="0">
                    <a:pos x="23" y="5"/>
                  </a:cxn>
                </a:cxnLst>
                <a:rect l="0" t="0" r="r" b="b"/>
                <a:pathLst>
                  <a:path w="25" h="23">
                    <a:moveTo>
                      <a:pt x="23" y="5"/>
                    </a:move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0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8" y="1"/>
                    </a:lnTo>
                    <a:lnTo>
                      <a:pt x="23" y="5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3539"/>
              <p:cNvSpPr>
                <a:spLocks/>
              </p:cNvSpPr>
              <p:nvPr/>
            </p:nvSpPr>
            <p:spPr bwMode="auto">
              <a:xfrm>
                <a:off x="4467224" y="3700462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21" y="5"/>
                  </a:cxn>
                  <a:cxn ang="0">
                    <a:pos x="22" y="10"/>
                  </a:cxn>
                  <a:cxn ang="0">
                    <a:pos x="22" y="15"/>
                  </a:cxn>
                  <a:cxn ang="0">
                    <a:pos x="21" y="18"/>
                  </a:cxn>
                  <a:cxn ang="0">
                    <a:pos x="17" y="21"/>
                  </a:cxn>
                  <a:cxn ang="0">
                    <a:pos x="17" y="21"/>
                  </a:cxn>
                  <a:cxn ang="0">
                    <a:pos x="14" y="23"/>
                  </a:cxn>
                  <a:cxn ang="0">
                    <a:pos x="9" y="23"/>
                  </a:cxn>
                  <a:cxn ang="0">
                    <a:pos x="4" y="21"/>
                  </a:cxn>
                  <a:cxn ang="0">
                    <a:pos x="1" y="18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5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7" y="2"/>
                  </a:cxn>
                  <a:cxn ang="0">
                    <a:pos x="21" y="5"/>
                  </a:cxn>
                  <a:cxn ang="0">
                    <a:pos x="21" y="5"/>
                  </a:cxn>
                </a:cxnLst>
                <a:rect l="0" t="0" r="r" b="b"/>
                <a:pathLst>
                  <a:path w="22" h="23">
                    <a:moveTo>
                      <a:pt x="21" y="5"/>
                    </a:moveTo>
                    <a:lnTo>
                      <a:pt x="21" y="5"/>
                    </a:lnTo>
                    <a:lnTo>
                      <a:pt x="22" y="10"/>
                    </a:lnTo>
                    <a:lnTo>
                      <a:pt x="22" y="15"/>
                    </a:lnTo>
                    <a:lnTo>
                      <a:pt x="21" y="18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3"/>
                    </a:lnTo>
                    <a:lnTo>
                      <a:pt x="9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17" y="2"/>
                    </a:lnTo>
                    <a:lnTo>
                      <a:pt x="21" y="5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3540"/>
              <p:cNvSpPr>
                <a:spLocks/>
              </p:cNvSpPr>
              <p:nvPr/>
            </p:nvSpPr>
            <p:spPr bwMode="auto">
              <a:xfrm>
                <a:off x="45005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8" h="17">
                    <a:moveTo>
                      <a:pt x="16" y="3"/>
                    </a:move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541"/>
              <p:cNvSpPr>
                <a:spLocks/>
              </p:cNvSpPr>
              <p:nvPr/>
            </p:nvSpPr>
            <p:spPr bwMode="auto">
              <a:xfrm>
                <a:off x="4473574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9" y="16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16" h="16">
                    <a:moveTo>
                      <a:pt x="16" y="3"/>
                    </a:moveTo>
                    <a:lnTo>
                      <a:pt x="16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3542"/>
              <p:cNvSpPr>
                <a:spLocks/>
              </p:cNvSpPr>
              <p:nvPr/>
            </p:nvSpPr>
            <p:spPr bwMode="auto">
              <a:xfrm>
                <a:off x="4475162" y="3679825"/>
                <a:ext cx="14288" cy="12700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4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3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6" y="4"/>
                  </a:cxn>
                </a:cxnLst>
                <a:rect l="0" t="0" r="r" b="b"/>
                <a:pathLst>
                  <a:path w="16" h="17">
                    <a:moveTo>
                      <a:pt x="16" y="4"/>
                    </a:move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3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3543"/>
              <p:cNvSpPr>
                <a:spLocks/>
              </p:cNvSpPr>
              <p:nvPr/>
            </p:nvSpPr>
            <p:spPr bwMode="auto">
              <a:xfrm>
                <a:off x="4465637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21" y="5"/>
                  </a:cxn>
                  <a:cxn ang="0">
                    <a:pos x="23" y="8"/>
                  </a:cxn>
                  <a:cxn ang="0">
                    <a:pos x="24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9" y="21"/>
                  </a:cxn>
                  <a:cxn ang="0">
                    <a:pos x="16" y="23"/>
                  </a:cxn>
                  <a:cxn ang="0">
                    <a:pos x="11" y="24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3" y="20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24" h="24">
                    <a:moveTo>
                      <a:pt x="18" y="2"/>
                    </a:moveTo>
                    <a:lnTo>
                      <a:pt x="18" y="2"/>
                    </a:lnTo>
                    <a:lnTo>
                      <a:pt x="21" y="5"/>
                    </a:lnTo>
                    <a:lnTo>
                      <a:pt x="23" y="8"/>
                    </a:lnTo>
                    <a:lnTo>
                      <a:pt x="24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9" y="21"/>
                    </a:lnTo>
                    <a:lnTo>
                      <a:pt x="16" y="23"/>
                    </a:lnTo>
                    <a:lnTo>
                      <a:pt x="11" y="24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3544"/>
              <p:cNvSpPr>
                <a:spLocks/>
              </p:cNvSpPr>
              <p:nvPr/>
            </p:nvSpPr>
            <p:spPr bwMode="auto">
              <a:xfrm>
                <a:off x="4481512" y="3817937"/>
                <a:ext cx="17463" cy="19050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17" y="1"/>
                  </a:cxn>
                  <a:cxn ang="0">
                    <a:pos x="22" y="4"/>
                  </a:cxn>
                  <a:cxn ang="0">
                    <a:pos x="23" y="9"/>
                  </a:cxn>
                  <a:cxn ang="0">
                    <a:pos x="23" y="13"/>
                  </a:cxn>
                  <a:cxn ang="0">
                    <a:pos x="22" y="17"/>
                  </a:cxn>
                  <a:cxn ang="0">
                    <a:pos x="22" y="17"/>
                  </a:cxn>
                  <a:cxn ang="0">
                    <a:pos x="18" y="21"/>
                  </a:cxn>
                  <a:cxn ang="0">
                    <a:pos x="15" y="24"/>
                  </a:cxn>
                  <a:cxn ang="0">
                    <a:pos x="10" y="24"/>
                  </a:cxn>
                  <a:cxn ang="0">
                    <a:pos x="5" y="22"/>
                  </a:cxn>
                  <a:cxn ang="0">
                    <a:pos x="5" y="22"/>
                  </a:cxn>
                  <a:cxn ang="0">
                    <a:pos x="2" y="19"/>
                  </a:cxn>
                  <a:cxn ang="0">
                    <a:pos x="0" y="16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9" y="1"/>
                  </a:cxn>
                  <a:cxn ang="0">
                    <a:pos x="14" y="0"/>
                  </a:cxn>
                  <a:cxn ang="0">
                    <a:pos x="17" y="1"/>
                  </a:cxn>
                  <a:cxn ang="0">
                    <a:pos x="17" y="1"/>
                  </a:cxn>
                </a:cxnLst>
                <a:rect l="0" t="0" r="r" b="b"/>
                <a:pathLst>
                  <a:path w="23" h="24">
                    <a:moveTo>
                      <a:pt x="17" y="1"/>
                    </a:moveTo>
                    <a:lnTo>
                      <a:pt x="17" y="1"/>
                    </a:lnTo>
                    <a:lnTo>
                      <a:pt x="22" y="4"/>
                    </a:lnTo>
                    <a:lnTo>
                      <a:pt x="23" y="9"/>
                    </a:lnTo>
                    <a:lnTo>
                      <a:pt x="23" y="13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0" y="24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3545"/>
              <p:cNvSpPr>
                <a:spLocks/>
              </p:cNvSpPr>
              <p:nvPr/>
            </p:nvSpPr>
            <p:spPr bwMode="auto">
              <a:xfrm>
                <a:off x="4473574" y="3735387"/>
                <a:ext cx="14288" cy="14288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6" y="6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8">
                    <a:moveTo>
                      <a:pt x="13" y="2"/>
                    </a:moveTo>
                    <a:lnTo>
                      <a:pt x="13" y="2"/>
                    </a:lnTo>
                    <a:lnTo>
                      <a:pt x="16" y="3"/>
                    </a:lnTo>
                    <a:lnTo>
                      <a:pt x="16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3546"/>
              <p:cNvSpPr>
                <a:spLocks/>
              </p:cNvSpPr>
              <p:nvPr/>
            </p:nvSpPr>
            <p:spPr bwMode="auto">
              <a:xfrm>
                <a:off x="446563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3" y="2"/>
                  </a:cxn>
                  <a:cxn ang="0">
                    <a:pos x="16" y="4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1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3" y="2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1" y="17"/>
                    </a:lnTo>
                    <a:lnTo>
                      <a:pt x="8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3547"/>
              <p:cNvSpPr>
                <a:spLocks/>
              </p:cNvSpPr>
              <p:nvPr/>
            </p:nvSpPr>
            <p:spPr bwMode="auto">
              <a:xfrm>
                <a:off x="4478337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3" y="17"/>
                  </a:cxn>
                  <a:cxn ang="0">
                    <a:pos x="10" y="17"/>
                  </a:cxn>
                  <a:cxn ang="0">
                    <a:pos x="7" y="18"/>
                  </a:cxn>
                  <a:cxn ang="0">
                    <a:pos x="3" y="17"/>
                  </a:cxn>
                  <a:cxn ang="0">
                    <a:pos x="3" y="17"/>
                  </a:cxn>
                  <a:cxn ang="0">
                    <a:pos x="2" y="15"/>
                  </a:cxn>
                  <a:cxn ang="0">
                    <a:pos x="0" y="12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17" h="18">
                    <a:moveTo>
                      <a:pt x="12" y="2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3548"/>
              <p:cNvSpPr>
                <a:spLocks/>
              </p:cNvSpPr>
              <p:nvPr/>
            </p:nvSpPr>
            <p:spPr bwMode="auto">
              <a:xfrm>
                <a:off x="4497387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0" y="3"/>
                  </a:cxn>
                  <a:cxn ang="0">
                    <a:pos x="23" y="7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3"/>
                  </a:cxn>
                  <a:cxn ang="0">
                    <a:pos x="7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16" y="0"/>
                    </a:lnTo>
                    <a:lnTo>
                      <a:pt x="20" y="3"/>
                    </a:lnTo>
                    <a:lnTo>
                      <a:pt x="23" y="7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549"/>
              <p:cNvSpPr>
                <a:spLocks/>
              </p:cNvSpPr>
              <p:nvPr/>
            </p:nvSpPr>
            <p:spPr bwMode="auto">
              <a:xfrm>
                <a:off x="4543424" y="3910012"/>
                <a:ext cx="17463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14" y="0"/>
                  </a:cxn>
                  <a:cxn ang="0">
                    <a:pos x="19" y="3"/>
                  </a:cxn>
                  <a:cxn ang="0">
                    <a:pos x="22" y="6"/>
                  </a:cxn>
                  <a:cxn ang="0">
                    <a:pos x="22" y="11"/>
                  </a:cxn>
                  <a:cxn ang="0">
                    <a:pos x="22" y="11"/>
                  </a:cxn>
                  <a:cxn ang="0">
                    <a:pos x="22" y="14"/>
                  </a:cxn>
                  <a:cxn ang="0">
                    <a:pos x="21" y="19"/>
                  </a:cxn>
                  <a:cxn ang="0">
                    <a:pos x="1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6" y="1"/>
                  </a:cxn>
                  <a:cxn ang="0">
                    <a:pos x="9" y="0"/>
                  </a:cxn>
                  <a:cxn ang="0">
                    <a:pos x="9" y="0"/>
                  </a:cxn>
                </a:cxnLst>
                <a:rect l="0" t="0" r="r" b="b"/>
                <a:pathLst>
                  <a:path w="22" h="24">
                    <a:moveTo>
                      <a:pt x="9" y="0"/>
                    </a:moveTo>
                    <a:lnTo>
                      <a:pt x="9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4"/>
                    </a:lnTo>
                    <a:lnTo>
                      <a:pt x="21" y="19"/>
                    </a:lnTo>
                    <a:lnTo>
                      <a:pt x="1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3550"/>
              <p:cNvSpPr>
                <a:spLocks/>
              </p:cNvSpPr>
              <p:nvPr/>
            </p:nvSpPr>
            <p:spPr bwMode="auto">
              <a:xfrm>
                <a:off x="4491037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3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6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3551"/>
              <p:cNvSpPr>
                <a:spLocks/>
              </p:cNvSpPr>
              <p:nvPr/>
            </p:nvSpPr>
            <p:spPr bwMode="auto">
              <a:xfrm>
                <a:off x="4508499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9" y="18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11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9" y="18"/>
                    </a:lnTo>
                    <a:lnTo>
                      <a:pt x="9" y="18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3552"/>
              <p:cNvSpPr>
                <a:spLocks/>
              </p:cNvSpPr>
              <p:nvPr/>
            </p:nvSpPr>
            <p:spPr bwMode="auto">
              <a:xfrm>
                <a:off x="4529137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6" h="18">
                    <a:moveTo>
                      <a:pt x="6" y="0"/>
                    </a:move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3553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3554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24" h="23">
                    <a:moveTo>
                      <a:pt x="0" y="11"/>
                    </a:move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3555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3556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</a:cxnLst>
                <a:rect l="0" t="0" r="r" b="b"/>
                <a:pathLst>
                  <a:path w="24" h="24">
                    <a:moveTo>
                      <a:pt x="0" y="13"/>
                    </a:move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3557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3558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7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3559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356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3561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3562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</a:cxnLst>
                <a:rect l="0" t="0" r="r" b="b"/>
                <a:pathLst>
                  <a:path w="18" h="18">
                    <a:moveTo>
                      <a:pt x="0" y="8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3563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3564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10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2" y="5"/>
                  </a:cxn>
                </a:cxnLst>
                <a:rect l="0" t="0" r="r" b="b"/>
                <a:pathLst>
                  <a:path w="25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0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3565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3566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5"/>
                  </a:cxn>
                </a:cxnLst>
                <a:rect l="0" t="0" r="r" b="b"/>
                <a:pathLst>
                  <a:path w="23" h="23">
                    <a:moveTo>
                      <a:pt x="2" y="5"/>
                    </a:move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3567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568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8" y="17"/>
                  </a:cxn>
                  <a:cxn ang="0">
                    <a:pos x="11" y="17"/>
                  </a:cxn>
                  <a:cxn ang="0">
                    <a:pos x="13" y="15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2" y="3"/>
                  </a:cxn>
                </a:cxnLst>
                <a:rect l="0" t="0" r="r" b="b"/>
                <a:pathLst>
                  <a:path w="18" h="17">
                    <a:moveTo>
                      <a:pt x="2" y="3"/>
                    </a:move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8" y="17"/>
                    </a:lnTo>
                    <a:lnTo>
                      <a:pt x="11" y="17"/>
                    </a:lnTo>
                    <a:lnTo>
                      <a:pt x="13" y="15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69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570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6" y="16"/>
                  </a:cxn>
                  <a:cxn ang="0">
                    <a:pos x="9" y="16"/>
                  </a:cxn>
                  <a:cxn ang="0">
                    <a:pos x="13" y="15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0" y="3"/>
                  </a:cxn>
                </a:cxnLst>
                <a:rect l="0" t="0" r="r" b="b"/>
                <a:pathLst>
                  <a:path w="16" h="16">
                    <a:moveTo>
                      <a:pt x="0" y="3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571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572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7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17" h="17">
                    <a:moveTo>
                      <a:pt x="0" y="4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7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73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574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0" y="3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</a:cxnLst>
                <a:rect l="0" t="0" r="r" b="b"/>
                <a:pathLst>
                  <a:path w="23" h="25">
                    <a:moveTo>
                      <a:pt x="2" y="18"/>
                    </a:move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0" y="3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575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576"/>
              <p:cNvSpPr>
                <a:spLocks/>
              </p:cNvSpPr>
              <p:nvPr/>
            </p:nvSpPr>
            <p:spPr bwMode="auto">
              <a:xfrm>
                <a:off x="4638674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2" y="13"/>
                  </a:cxn>
                  <a:cxn ang="0">
                    <a:pos x="3" y="16"/>
                  </a:cxn>
                  <a:cxn ang="0">
                    <a:pos x="7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</a:cxnLst>
                <a:rect l="0" t="0" r="r" b="b"/>
                <a:pathLst>
                  <a:path w="16" h="18">
                    <a:moveTo>
                      <a:pt x="2" y="13"/>
                    </a:moveTo>
                    <a:lnTo>
                      <a:pt x="2" y="13"/>
                    </a:lnTo>
                    <a:lnTo>
                      <a:pt x="3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77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578"/>
              <p:cNvSpPr>
                <a:spLocks/>
              </p:cNvSpPr>
              <p:nvPr/>
            </p:nvSpPr>
            <p:spPr bwMode="auto">
              <a:xfrm>
                <a:off x="4683124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4" y="17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</a:cxnLst>
                <a:rect l="0" t="0" r="r" b="b"/>
                <a:pathLst>
                  <a:path w="16" h="18">
                    <a:moveTo>
                      <a:pt x="0" y="13"/>
                    </a:moveTo>
                    <a:lnTo>
                      <a:pt x="0" y="13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579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580"/>
              <p:cNvSpPr>
                <a:spLocks/>
              </p:cNvSpPr>
              <p:nvPr/>
            </p:nvSpPr>
            <p:spPr bwMode="auto">
              <a:xfrm>
                <a:off x="4698999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1" y="13"/>
                  </a:cxn>
                  <a:cxn ang="0">
                    <a:pos x="3" y="16"/>
                  </a:cxn>
                  <a:cxn ang="0">
                    <a:pos x="6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</a:cxnLst>
                <a:rect l="0" t="0" r="r" b="b"/>
                <a:pathLst>
                  <a:path w="16" h="18">
                    <a:moveTo>
                      <a:pt x="1" y="13"/>
                    </a:moveTo>
                    <a:lnTo>
                      <a:pt x="1" y="13"/>
                    </a:lnTo>
                    <a:lnTo>
                      <a:pt x="3" y="16"/>
                    </a:lnTo>
                    <a:lnTo>
                      <a:pt x="6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581"/>
              <p:cNvSpPr>
                <a:spLocks/>
              </p:cNvSpPr>
              <p:nvPr/>
            </p:nvSpPr>
            <p:spPr bwMode="auto">
              <a:xfrm>
                <a:off x="4603749" y="3943350"/>
                <a:ext cx="19050" cy="19050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25" y="12"/>
                  </a:cxn>
                  <a:cxn ang="0">
                    <a:pos x="23" y="9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3" y="4"/>
                  </a:cxn>
                  <a:cxn ang="0">
                    <a:pos x="2" y="9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3" y="22"/>
                  </a:cxn>
                  <a:cxn ang="0">
                    <a:pos x="8" y="23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17" y="23"/>
                  </a:cxn>
                  <a:cxn ang="0">
                    <a:pos x="21" y="22"/>
                  </a:cxn>
                  <a:cxn ang="0">
                    <a:pos x="23" y="17"/>
                  </a:cxn>
                  <a:cxn ang="0">
                    <a:pos x="25" y="12"/>
                  </a:cxn>
                  <a:cxn ang="0">
                    <a:pos x="25" y="12"/>
                  </a:cxn>
                </a:cxnLst>
                <a:rect l="0" t="0" r="r" b="b"/>
                <a:pathLst>
                  <a:path w="25" h="25">
                    <a:moveTo>
                      <a:pt x="25" y="12"/>
                    </a:moveTo>
                    <a:lnTo>
                      <a:pt x="25" y="12"/>
                    </a:lnTo>
                    <a:lnTo>
                      <a:pt x="23" y="9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7" y="2"/>
                    </a:lnTo>
                    <a:lnTo>
                      <a:pt x="3" y="4"/>
                    </a:lnTo>
                    <a:lnTo>
                      <a:pt x="2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3" y="22"/>
                    </a:lnTo>
                    <a:lnTo>
                      <a:pt x="8" y="23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17" y="23"/>
                    </a:lnTo>
                    <a:lnTo>
                      <a:pt x="21" y="22"/>
                    </a:lnTo>
                    <a:lnTo>
                      <a:pt x="23" y="17"/>
                    </a:lnTo>
                    <a:lnTo>
                      <a:pt x="25" y="12"/>
                    </a:lnTo>
                    <a:lnTo>
                      <a:pt x="25" y="1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3582"/>
              <p:cNvSpPr>
                <a:spLocks/>
              </p:cNvSpPr>
              <p:nvPr/>
            </p:nvSpPr>
            <p:spPr bwMode="auto">
              <a:xfrm>
                <a:off x="4629149" y="3951287"/>
                <a:ext cx="14288" cy="14288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4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lnTo>
                      <a:pt x="16" y="8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583"/>
              <p:cNvSpPr>
                <a:spLocks/>
              </p:cNvSpPr>
              <p:nvPr/>
            </p:nvSpPr>
            <p:spPr bwMode="auto">
              <a:xfrm>
                <a:off x="4587874" y="3938587"/>
                <a:ext cx="12700" cy="1270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16" y="4"/>
                  </a:cxn>
                  <a:cxn ang="0">
                    <a:pos x="15" y="1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7" y="16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18" h="16">
                    <a:moveTo>
                      <a:pt x="18" y="8"/>
                    </a:moveTo>
                    <a:lnTo>
                      <a:pt x="18" y="8"/>
                    </a:lnTo>
                    <a:lnTo>
                      <a:pt x="16" y="4"/>
                    </a:lnTo>
                    <a:lnTo>
                      <a:pt x="15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584"/>
              <p:cNvSpPr>
                <a:spLocks/>
              </p:cNvSpPr>
              <p:nvPr/>
            </p:nvSpPr>
            <p:spPr bwMode="auto">
              <a:xfrm>
                <a:off x="4578349" y="3919537"/>
                <a:ext cx="12700" cy="14288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3" y="3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1" y="15"/>
                  </a:cxn>
                  <a:cxn ang="0">
                    <a:pos x="5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16" h="18">
                    <a:moveTo>
                      <a:pt x="16" y="10"/>
                    </a:moveTo>
                    <a:lnTo>
                      <a:pt x="16" y="10"/>
                    </a:lnTo>
                    <a:lnTo>
                      <a:pt x="16" y="7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585"/>
              <p:cNvSpPr>
                <a:spLocks/>
              </p:cNvSpPr>
              <p:nvPr/>
            </p:nvSpPr>
            <p:spPr bwMode="auto">
              <a:xfrm>
                <a:off x="4713287" y="3944937"/>
                <a:ext cx="17463" cy="17463"/>
              </a:xfrm>
              <a:custGeom>
                <a:avLst/>
                <a:gdLst/>
                <a:ahLst/>
                <a:cxnLst>
                  <a:cxn ang="0">
                    <a:pos x="21" y="3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3" y="20"/>
                  </a:cxn>
                  <a:cxn ang="0">
                    <a:pos x="3" y="20"/>
                  </a:cxn>
                  <a:cxn ang="0">
                    <a:pos x="7" y="23"/>
                  </a:cxn>
                  <a:cxn ang="0">
                    <a:pos x="11" y="23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1" y="3"/>
                  </a:cxn>
                  <a:cxn ang="0">
                    <a:pos x="21" y="3"/>
                  </a:cxn>
                </a:cxnLst>
                <a:rect l="0" t="0" r="r" b="b"/>
                <a:pathLst>
                  <a:path w="23" h="23">
                    <a:moveTo>
                      <a:pt x="21" y="3"/>
                    </a:move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7" y="23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1" y="3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586"/>
              <p:cNvSpPr>
                <a:spLocks/>
              </p:cNvSpPr>
              <p:nvPr/>
            </p:nvSpPr>
            <p:spPr bwMode="auto">
              <a:xfrm>
                <a:off x="4737099" y="3937000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15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11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5" y="4"/>
                  </a:cxn>
                  <a:cxn ang="0">
                    <a:pos x="15" y="4"/>
                  </a:cxn>
                </a:cxnLst>
                <a:rect l="0" t="0" r="r" b="b"/>
                <a:pathLst>
                  <a:path w="16" h="18">
                    <a:moveTo>
                      <a:pt x="15" y="4"/>
                    </a:moveTo>
                    <a:lnTo>
                      <a:pt x="15" y="4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5" y="4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587"/>
              <p:cNvSpPr>
                <a:spLocks/>
              </p:cNvSpPr>
              <p:nvPr/>
            </p:nvSpPr>
            <p:spPr bwMode="auto">
              <a:xfrm>
                <a:off x="4695824" y="3952875"/>
                <a:ext cx="12700" cy="127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6" h="16">
                    <a:moveTo>
                      <a:pt x="15" y="3"/>
                    </a:moveTo>
                    <a:lnTo>
                      <a:pt x="15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88"/>
              <p:cNvSpPr>
                <a:spLocks/>
              </p:cNvSpPr>
              <p:nvPr/>
            </p:nvSpPr>
            <p:spPr bwMode="auto">
              <a:xfrm>
                <a:off x="4676774" y="3944937"/>
                <a:ext cx="12700" cy="14288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5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8"/>
                  </a:cxn>
                  <a:cxn ang="0">
                    <a:pos x="12" y="18"/>
                  </a:cxn>
                  <a:cxn ang="0">
                    <a:pos x="15" y="16"/>
                  </a:cxn>
                  <a:cxn ang="0">
                    <a:pos x="15" y="16"/>
                  </a:cxn>
                  <a:cxn ang="0">
                    <a:pos x="17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3"/>
                  </a:cxn>
                  <a:cxn ang="0">
                    <a:pos x="15" y="3"/>
                  </a:cxn>
                </a:cxnLst>
                <a:rect l="0" t="0" r="r" b="b"/>
                <a:pathLst>
                  <a:path w="17" h="18">
                    <a:moveTo>
                      <a:pt x="15" y="3"/>
                    </a:move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17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589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359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7" y="0"/>
                  </a:cxn>
                  <a:cxn ang="0">
                    <a:pos x="12" y="0"/>
                  </a:cxn>
                  <a:cxn ang="0">
                    <a:pos x="7" y="2"/>
                  </a:cxn>
                </a:cxnLst>
                <a:rect l="0" t="0" r="r" b="b"/>
                <a:pathLst>
                  <a:path w="25" h="24">
                    <a:moveTo>
                      <a:pt x="7" y="2"/>
                    </a:move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3591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3592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1"/>
                  </a:cxn>
                  <a:cxn ang="0">
                    <a:pos x="9" y="24"/>
                  </a:cxn>
                  <a:cxn ang="0">
                    <a:pos x="13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10" y="0"/>
                  </a:cxn>
                  <a:cxn ang="0">
                    <a:pos x="7" y="1"/>
                  </a:cxn>
                </a:cxnLst>
                <a:rect l="0" t="0" r="r" b="b"/>
                <a:pathLst>
                  <a:path w="23" h="24">
                    <a:moveTo>
                      <a:pt x="7" y="1"/>
                    </a:move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1"/>
                    </a:lnTo>
                    <a:lnTo>
                      <a:pt x="9" y="24"/>
                    </a:lnTo>
                    <a:lnTo>
                      <a:pt x="13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0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7" y="1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593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594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7" y="16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7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595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596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3" y="15"/>
                  </a:cxn>
                  <a:cxn ang="0">
                    <a:pos x="6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8" h="17">
                    <a:moveTo>
                      <a:pt x="5" y="2"/>
                    </a:move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97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9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3" y="17"/>
                  </a:cxn>
                  <a:cxn ang="0">
                    <a:pos x="7" y="17"/>
                  </a:cxn>
                  <a:cxn ang="0">
                    <a:pos x="10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5" y="2"/>
                  </a:cxn>
                </a:cxnLst>
                <a:rect l="0" t="0" r="r" b="b"/>
                <a:pathLst>
                  <a:path w="16" h="18">
                    <a:moveTo>
                      <a:pt x="5" y="2"/>
                    </a:move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3" y="17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5" y="2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99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600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601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60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5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</a:cxnLst>
                <a:rect l="0" t="0" r="r" b="b"/>
                <a:pathLst>
                  <a:path w="23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5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603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04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3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5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06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07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0381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08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6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</a:cxnLst>
                <a:rect l="0" t="0" r="r" b="b"/>
                <a:pathLst>
                  <a:path w="16" h="18">
                    <a:moveTo>
                      <a:pt x="9" y="0"/>
                    </a:move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09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94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3610"/>
              <p:cNvSpPr>
                <a:spLocks/>
              </p:cNvSpPr>
              <p:nvPr/>
            </p:nvSpPr>
            <p:spPr bwMode="auto">
              <a:xfrm>
                <a:off x="4784724" y="3562350"/>
                <a:ext cx="125413" cy="3952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3" y="0"/>
                  </a:cxn>
                  <a:cxn ang="0">
                    <a:pos x="56" y="21"/>
                  </a:cxn>
                  <a:cxn ang="0">
                    <a:pos x="78" y="42"/>
                  </a:cxn>
                  <a:cxn ang="0">
                    <a:pos x="98" y="68"/>
                  </a:cxn>
                  <a:cxn ang="0">
                    <a:pos x="114" y="96"/>
                  </a:cxn>
                  <a:cxn ang="0">
                    <a:pos x="114" y="96"/>
                  </a:cxn>
                  <a:cxn ang="0">
                    <a:pos x="127" y="122"/>
                  </a:cxn>
                  <a:cxn ang="0">
                    <a:pos x="137" y="150"/>
                  </a:cxn>
                  <a:cxn ang="0">
                    <a:pos x="144" y="178"/>
                  </a:cxn>
                  <a:cxn ang="0">
                    <a:pos x="148" y="205"/>
                  </a:cxn>
                  <a:cxn ang="0">
                    <a:pos x="150" y="235"/>
                  </a:cxn>
                  <a:cxn ang="0">
                    <a:pos x="148" y="262"/>
                  </a:cxn>
                  <a:cxn ang="0">
                    <a:pos x="145" y="290"/>
                  </a:cxn>
                  <a:cxn ang="0">
                    <a:pos x="139" y="316"/>
                  </a:cxn>
                  <a:cxn ang="0">
                    <a:pos x="129" y="342"/>
                  </a:cxn>
                  <a:cxn ang="0">
                    <a:pos x="118" y="368"/>
                  </a:cxn>
                  <a:cxn ang="0">
                    <a:pos x="104" y="393"/>
                  </a:cxn>
                  <a:cxn ang="0">
                    <a:pos x="88" y="415"/>
                  </a:cxn>
                  <a:cxn ang="0">
                    <a:pos x="69" y="437"/>
                  </a:cxn>
                  <a:cxn ang="0">
                    <a:pos x="49" y="456"/>
                  </a:cxn>
                  <a:cxn ang="0">
                    <a:pos x="26" y="474"/>
                  </a:cxn>
                  <a:cxn ang="0">
                    <a:pos x="0" y="490"/>
                  </a:cxn>
                  <a:cxn ang="0">
                    <a:pos x="5" y="498"/>
                  </a:cxn>
                  <a:cxn ang="0">
                    <a:pos x="5" y="498"/>
                  </a:cxn>
                  <a:cxn ang="0">
                    <a:pos x="30" y="482"/>
                  </a:cxn>
                  <a:cxn ang="0">
                    <a:pos x="54" y="464"/>
                  </a:cxn>
                  <a:cxn ang="0">
                    <a:pos x="75" y="445"/>
                  </a:cxn>
                  <a:cxn ang="0">
                    <a:pos x="95" y="423"/>
                  </a:cxn>
                  <a:cxn ang="0">
                    <a:pos x="111" y="401"/>
                  </a:cxn>
                  <a:cxn ang="0">
                    <a:pos x="124" y="376"/>
                  </a:cxn>
                  <a:cxn ang="0">
                    <a:pos x="137" y="350"/>
                  </a:cxn>
                  <a:cxn ang="0">
                    <a:pos x="145" y="324"/>
                  </a:cxn>
                  <a:cxn ang="0">
                    <a:pos x="152" y="296"/>
                  </a:cxn>
                  <a:cxn ang="0">
                    <a:pos x="157" y="269"/>
                  </a:cxn>
                  <a:cxn ang="0">
                    <a:pos x="158" y="241"/>
                  </a:cxn>
                  <a:cxn ang="0">
                    <a:pos x="157" y="213"/>
                  </a:cxn>
                  <a:cxn ang="0">
                    <a:pos x="152" y="184"/>
                  </a:cxn>
                  <a:cxn ang="0">
                    <a:pos x="145" y="156"/>
                  </a:cxn>
                  <a:cxn ang="0">
                    <a:pos x="135" y="129"/>
                  </a:cxn>
                  <a:cxn ang="0">
                    <a:pos x="122" y="101"/>
                  </a:cxn>
                  <a:cxn ang="0">
                    <a:pos x="122" y="101"/>
                  </a:cxn>
                  <a:cxn ang="0">
                    <a:pos x="114" y="86"/>
                  </a:cxn>
                  <a:cxn ang="0">
                    <a:pos x="104" y="72"/>
                  </a:cxn>
                  <a:cxn ang="0">
                    <a:pos x="95" y="59"/>
                  </a:cxn>
                  <a:cxn ang="0">
                    <a:pos x="83" y="46"/>
                  </a:cxn>
                  <a:cxn ang="0">
                    <a:pos x="72" y="33"/>
                  </a:cxn>
                  <a:cxn ang="0">
                    <a:pos x="59" y="21"/>
                  </a:cxn>
                  <a:cxn ang="0">
                    <a:pos x="33" y="0"/>
                  </a:cxn>
                </a:cxnLst>
                <a:rect l="0" t="0" r="r" b="b"/>
                <a:pathLst>
                  <a:path w="158" h="498">
                    <a:moveTo>
                      <a:pt x="33" y="0"/>
                    </a:moveTo>
                    <a:lnTo>
                      <a:pt x="33" y="0"/>
                    </a:lnTo>
                    <a:lnTo>
                      <a:pt x="56" y="21"/>
                    </a:lnTo>
                    <a:lnTo>
                      <a:pt x="78" y="42"/>
                    </a:lnTo>
                    <a:lnTo>
                      <a:pt x="98" y="68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27" y="122"/>
                    </a:lnTo>
                    <a:lnTo>
                      <a:pt x="137" y="150"/>
                    </a:lnTo>
                    <a:lnTo>
                      <a:pt x="144" y="178"/>
                    </a:lnTo>
                    <a:lnTo>
                      <a:pt x="148" y="205"/>
                    </a:lnTo>
                    <a:lnTo>
                      <a:pt x="150" y="235"/>
                    </a:lnTo>
                    <a:lnTo>
                      <a:pt x="148" y="262"/>
                    </a:lnTo>
                    <a:lnTo>
                      <a:pt x="145" y="290"/>
                    </a:lnTo>
                    <a:lnTo>
                      <a:pt x="139" y="316"/>
                    </a:lnTo>
                    <a:lnTo>
                      <a:pt x="129" y="342"/>
                    </a:lnTo>
                    <a:lnTo>
                      <a:pt x="118" y="368"/>
                    </a:lnTo>
                    <a:lnTo>
                      <a:pt x="104" y="393"/>
                    </a:lnTo>
                    <a:lnTo>
                      <a:pt x="88" y="415"/>
                    </a:lnTo>
                    <a:lnTo>
                      <a:pt x="69" y="437"/>
                    </a:lnTo>
                    <a:lnTo>
                      <a:pt x="49" y="456"/>
                    </a:lnTo>
                    <a:lnTo>
                      <a:pt x="26" y="474"/>
                    </a:lnTo>
                    <a:lnTo>
                      <a:pt x="0" y="490"/>
                    </a:lnTo>
                    <a:lnTo>
                      <a:pt x="5" y="498"/>
                    </a:lnTo>
                    <a:lnTo>
                      <a:pt x="5" y="498"/>
                    </a:lnTo>
                    <a:lnTo>
                      <a:pt x="30" y="482"/>
                    </a:lnTo>
                    <a:lnTo>
                      <a:pt x="54" y="464"/>
                    </a:lnTo>
                    <a:lnTo>
                      <a:pt x="75" y="445"/>
                    </a:lnTo>
                    <a:lnTo>
                      <a:pt x="95" y="423"/>
                    </a:lnTo>
                    <a:lnTo>
                      <a:pt x="111" y="401"/>
                    </a:lnTo>
                    <a:lnTo>
                      <a:pt x="124" y="376"/>
                    </a:lnTo>
                    <a:lnTo>
                      <a:pt x="137" y="350"/>
                    </a:lnTo>
                    <a:lnTo>
                      <a:pt x="145" y="324"/>
                    </a:lnTo>
                    <a:lnTo>
                      <a:pt x="152" y="296"/>
                    </a:lnTo>
                    <a:lnTo>
                      <a:pt x="157" y="269"/>
                    </a:lnTo>
                    <a:lnTo>
                      <a:pt x="158" y="241"/>
                    </a:lnTo>
                    <a:lnTo>
                      <a:pt x="157" y="213"/>
                    </a:lnTo>
                    <a:lnTo>
                      <a:pt x="152" y="184"/>
                    </a:lnTo>
                    <a:lnTo>
                      <a:pt x="145" y="156"/>
                    </a:lnTo>
                    <a:lnTo>
                      <a:pt x="135" y="129"/>
                    </a:lnTo>
                    <a:lnTo>
                      <a:pt x="122" y="101"/>
                    </a:lnTo>
                    <a:lnTo>
                      <a:pt x="122" y="101"/>
                    </a:lnTo>
                    <a:lnTo>
                      <a:pt x="114" y="86"/>
                    </a:lnTo>
                    <a:lnTo>
                      <a:pt x="104" y="72"/>
                    </a:lnTo>
                    <a:lnTo>
                      <a:pt x="95" y="59"/>
                    </a:lnTo>
                    <a:lnTo>
                      <a:pt x="83" y="46"/>
                    </a:lnTo>
                    <a:lnTo>
                      <a:pt x="72" y="33"/>
                    </a:lnTo>
                    <a:lnTo>
                      <a:pt x="59" y="21"/>
                    </a:lnTo>
                    <a:lnTo>
                      <a:pt x="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3611"/>
              <p:cNvSpPr>
                <a:spLocks noEditPoints="1"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276" y="495"/>
                  </a:cxn>
                  <a:cxn ang="0">
                    <a:pos x="294" y="510"/>
                  </a:cxn>
                  <a:cxn ang="0">
                    <a:pos x="298" y="482"/>
                  </a:cxn>
                  <a:cxn ang="0">
                    <a:pos x="314" y="480"/>
                  </a:cxn>
                  <a:cxn ang="0">
                    <a:pos x="327" y="480"/>
                  </a:cxn>
                  <a:cxn ang="0">
                    <a:pos x="332" y="464"/>
                  </a:cxn>
                  <a:cxn ang="0">
                    <a:pos x="343" y="461"/>
                  </a:cxn>
                  <a:cxn ang="0">
                    <a:pos x="343" y="438"/>
                  </a:cxn>
                  <a:cxn ang="0">
                    <a:pos x="347" y="461"/>
                  </a:cxn>
                  <a:cxn ang="0">
                    <a:pos x="345" y="418"/>
                  </a:cxn>
                  <a:cxn ang="0">
                    <a:pos x="361" y="422"/>
                  </a:cxn>
                  <a:cxn ang="0">
                    <a:pos x="351" y="384"/>
                  </a:cxn>
                  <a:cxn ang="0">
                    <a:pos x="373" y="394"/>
                  </a:cxn>
                  <a:cxn ang="0">
                    <a:pos x="363" y="352"/>
                  </a:cxn>
                  <a:cxn ang="0">
                    <a:pos x="374" y="365"/>
                  </a:cxn>
                  <a:cxn ang="0">
                    <a:pos x="381" y="329"/>
                  </a:cxn>
                  <a:cxn ang="0">
                    <a:pos x="389" y="344"/>
                  </a:cxn>
                  <a:cxn ang="0">
                    <a:pos x="376" y="300"/>
                  </a:cxn>
                  <a:cxn ang="0">
                    <a:pos x="382" y="322"/>
                  </a:cxn>
                  <a:cxn ang="0">
                    <a:pos x="376" y="272"/>
                  </a:cxn>
                  <a:cxn ang="0">
                    <a:pos x="381" y="249"/>
                  </a:cxn>
                  <a:cxn ang="0">
                    <a:pos x="381" y="226"/>
                  </a:cxn>
                  <a:cxn ang="0">
                    <a:pos x="381" y="249"/>
                  </a:cxn>
                  <a:cxn ang="0">
                    <a:pos x="373" y="200"/>
                  </a:cxn>
                  <a:cxn ang="0">
                    <a:pos x="376" y="190"/>
                  </a:cxn>
                  <a:cxn ang="0">
                    <a:pos x="376" y="174"/>
                  </a:cxn>
                  <a:cxn ang="0">
                    <a:pos x="361" y="173"/>
                  </a:cxn>
                  <a:cxn ang="0">
                    <a:pos x="361" y="150"/>
                  </a:cxn>
                  <a:cxn ang="0">
                    <a:pos x="342" y="147"/>
                  </a:cxn>
                  <a:cxn ang="0">
                    <a:pos x="342" y="130"/>
                  </a:cxn>
                  <a:cxn ang="0">
                    <a:pos x="316" y="125"/>
                  </a:cxn>
                  <a:cxn ang="0">
                    <a:pos x="319" y="103"/>
                  </a:cxn>
                  <a:cxn ang="0">
                    <a:pos x="288" y="101"/>
                  </a:cxn>
                  <a:cxn ang="0">
                    <a:pos x="298" y="88"/>
                  </a:cxn>
                  <a:cxn ang="0">
                    <a:pos x="275" y="76"/>
                  </a:cxn>
                  <a:cxn ang="0">
                    <a:pos x="288" y="67"/>
                  </a:cxn>
                  <a:cxn ang="0">
                    <a:pos x="246" y="65"/>
                  </a:cxn>
                  <a:cxn ang="0">
                    <a:pos x="268" y="60"/>
                  </a:cxn>
                  <a:cxn ang="0">
                    <a:pos x="29" y="52"/>
                  </a:cxn>
                  <a:cxn ang="0">
                    <a:pos x="45" y="52"/>
                  </a:cxn>
                  <a:cxn ang="0">
                    <a:pos x="219" y="52"/>
                  </a:cxn>
                  <a:cxn ang="0">
                    <a:pos x="236" y="55"/>
                  </a:cxn>
                  <a:cxn ang="0">
                    <a:pos x="167" y="34"/>
                  </a:cxn>
                  <a:cxn ang="0">
                    <a:pos x="179" y="47"/>
                  </a:cxn>
                  <a:cxn ang="0">
                    <a:pos x="94" y="28"/>
                  </a:cxn>
                  <a:cxn ang="0">
                    <a:pos x="102" y="42"/>
                  </a:cxn>
                  <a:cxn ang="0">
                    <a:pos x="148" y="18"/>
                  </a:cxn>
                  <a:cxn ang="0">
                    <a:pos x="153" y="34"/>
                  </a:cxn>
                  <a:cxn ang="0">
                    <a:pos x="127" y="16"/>
                  </a:cxn>
                  <a:cxn ang="0">
                    <a:pos x="138" y="0"/>
                  </a:cxn>
                  <a:cxn ang="0">
                    <a:pos x="6" y="49"/>
                  </a:cxn>
                  <a:cxn ang="0">
                    <a:pos x="29" y="88"/>
                  </a:cxn>
                  <a:cxn ang="0">
                    <a:pos x="219" y="81"/>
                  </a:cxn>
                  <a:cxn ang="0">
                    <a:pos x="330" y="182"/>
                  </a:cxn>
                  <a:cxn ang="0">
                    <a:pos x="322" y="410"/>
                  </a:cxn>
                  <a:cxn ang="0">
                    <a:pos x="361" y="467"/>
                  </a:cxn>
                  <a:cxn ang="0">
                    <a:pos x="400" y="174"/>
                  </a:cxn>
                  <a:cxn ang="0">
                    <a:pos x="226" y="15"/>
                  </a:cxn>
                </a:cxnLst>
                <a:rect l="0" t="0" r="r" b="b"/>
                <a:pathLst>
                  <a:path w="423" h="542">
                    <a:moveTo>
                      <a:pt x="285" y="516"/>
                    </a:moveTo>
                    <a:lnTo>
                      <a:pt x="285" y="516"/>
                    </a:lnTo>
                    <a:lnTo>
                      <a:pt x="283" y="516"/>
                    </a:lnTo>
                    <a:lnTo>
                      <a:pt x="283" y="516"/>
                    </a:lnTo>
                    <a:lnTo>
                      <a:pt x="278" y="515"/>
                    </a:lnTo>
                    <a:lnTo>
                      <a:pt x="275" y="511"/>
                    </a:lnTo>
                    <a:lnTo>
                      <a:pt x="273" y="506"/>
                    </a:lnTo>
                    <a:lnTo>
                      <a:pt x="273" y="503"/>
                    </a:lnTo>
                    <a:lnTo>
                      <a:pt x="273" y="503"/>
                    </a:lnTo>
                    <a:lnTo>
                      <a:pt x="273" y="498"/>
                    </a:lnTo>
                    <a:lnTo>
                      <a:pt x="276" y="495"/>
                    </a:lnTo>
                    <a:lnTo>
                      <a:pt x="280" y="492"/>
                    </a:lnTo>
                    <a:lnTo>
                      <a:pt x="285" y="492"/>
                    </a:lnTo>
                    <a:lnTo>
                      <a:pt x="285" y="492"/>
                    </a:lnTo>
                    <a:lnTo>
                      <a:pt x="286" y="492"/>
                    </a:lnTo>
                    <a:lnTo>
                      <a:pt x="286" y="492"/>
                    </a:lnTo>
                    <a:lnTo>
                      <a:pt x="290" y="493"/>
                    </a:lnTo>
                    <a:lnTo>
                      <a:pt x="293" y="497"/>
                    </a:lnTo>
                    <a:lnTo>
                      <a:pt x="296" y="500"/>
                    </a:lnTo>
                    <a:lnTo>
                      <a:pt x="296" y="505"/>
                    </a:lnTo>
                    <a:lnTo>
                      <a:pt x="296" y="505"/>
                    </a:lnTo>
                    <a:lnTo>
                      <a:pt x="294" y="510"/>
                    </a:lnTo>
                    <a:lnTo>
                      <a:pt x="293" y="513"/>
                    </a:lnTo>
                    <a:lnTo>
                      <a:pt x="290" y="515"/>
                    </a:lnTo>
                    <a:lnTo>
                      <a:pt x="285" y="516"/>
                    </a:lnTo>
                    <a:close/>
                    <a:moveTo>
                      <a:pt x="306" y="492"/>
                    </a:moveTo>
                    <a:lnTo>
                      <a:pt x="306" y="492"/>
                    </a:lnTo>
                    <a:lnTo>
                      <a:pt x="306" y="492"/>
                    </a:lnTo>
                    <a:lnTo>
                      <a:pt x="306" y="492"/>
                    </a:lnTo>
                    <a:lnTo>
                      <a:pt x="303" y="490"/>
                    </a:lnTo>
                    <a:lnTo>
                      <a:pt x="299" y="489"/>
                    </a:lnTo>
                    <a:lnTo>
                      <a:pt x="298" y="485"/>
                    </a:lnTo>
                    <a:lnTo>
                      <a:pt x="298" y="482"/>
                    </a:lnTo>
                    <a:lnTo>
                      <a:pt x="298" y="482"/>
                    </a:lnTo>
                    <a:lnTo>
                      <a:pt x="299" y="479"/>
                    </a:lnTo>
                    <a:lnTo>
                      <a:pt x="301" y="475"/>
                    </a:lnTo>
                    <a:lnTo>
                      <a:pt x="303" y="474"/>
                    </a:lnTo>
                    <a:lnTo>
                      <a:pt x="306" y="474"/>
                    </a:lnTo>
                    <a:lnTo>
                      <a:pt x="306" y="474"/>
                    </a:lnTo>
                    <a:lnTo>
                      <a:pt x="307" y="474"/>
                    </a:lnTo>
                    <a:lnTo>
                      <a:pt x="307" y="474"/>
                    </a:lnTo>
                    <a:lnTo>
                      <a:pt x="311" y="475"/>
                    </a:lnTo>
                    <a:lnTo>
                      <a:pt x="312" y="477"/>
                    </a:lnTo>
                    <a:lnTo>
                      <a:pt x="314" y="480"/>
                    </a:lnTo>
                    <a:lnTo>
                      <a:pt x="314" y="484"/>
                    </a:lnTo>
                    <a:lnTo>
                      <a:pt x="314" y="484"/>
                    </a:lnTo>
                    <a:lnTo>
                      <a:pt x="314" y="487"/>
                    </a:lnTo>
                    <a:lnTo>
                      <a:pt x="312" y="489"/>
                    </a:lnTo>
                    <a:lnTo>
                      <a:pt x="309" y="490"/>
                    </a:lnTo>
                    <a:lnTo>
                      <a:pt x="306" y="492"/>
                    </a:lnTo>
                    <a:close/>
                    <a:moveTo>
                      <a:pt x="330" y="482"/>
                    </a:moveTo>
                    <a:lnTo>
                      <a:pt x="330" y="482"/>
                    </a:lnTo>
                    <a:lnTo>
                      <a:pt x="330" y="482"/>
                    </a:lnTo>
                    <a:lnTo>
                      <a:pt x="330" y="482"/>
                    </a:lnTo>
                    <a:lnTo>
                      <a:pt x="327" y="480"/>
                    </a:lnTo>
                    <a:lnTo>
                      <a:pt x="324" y="479"/>
                    </a:lnTo>
                    <a:lnTo>
                      <a:pt x="322" y="475"/>
                    </a:lnTo>
                    <a:lnTo>
                      <a:pt x="322" y="472"/>
                    </a:lnTo>
                    <a:lnTo>
                      <a:pt x="322" y="472"/>
                    </a:lnTo>
                    <a:lnTo>
                      <a:pt x="324" y="469"/>
                    </a:lnTo>
                    <a:lnTo>
                      <a:pt x="325" y="467"/>
                    </a:lnTo>
                    <a:lnTo>
                      <a:pt x="327" y="466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32" y="464"/>
                    </a:lnTo>
                    <a:lnTo>
                      <a:pt x="332" y="464"/>
                    </a:lnTo>
                    <a:lnTo>
                      <a:pt x="335" y="466"/>
                    </a:lnTo>
                    <a:lnTo>
                      <a:pt x="337" y="467"/>
                    </a:lnTo>
                    <a:lnTo>
                      <a:pt x="338" y="471"/>
                    </a:lnTo>
                    <a:lnTo>
                      <a:pt x="340" y="474"/>
                    </a:lnTo>
                    <a:lnTo>
                      <a:pt x="340" y="474"/>
                    </a:lnTo>
                    <a:lnTo>
                      <a:pt x="338" y="477"/>
                    </a:lnTo>
                    <a:lnTo>
                      <a:pt x="337" y="479"/>
                    </a:lnTo>
                    <a:lnTo>
                      <a:pt x="334" y="480"/>
                    </a:lnTo>
                    <a:lnTo>
                      <a:pt x="330" y="482"/>
                    </a:lnTo>
                    <a:close/>
                    <a:moveTo>
                      <a:pt x="343" y="461"/>
                    </a:moveTo>
                    <a:lnTo>
                      <a:pt x="343" y="461"/>
                    </a:lnTo>
                    <a:lnTo>
                      <a:pt x="342" y="461"/>
                    </a:lnTo>
                    <a:lnTo>
                      <a:pt x="342" y="461"/>
                    </a:lnTo>
                    <a:lnTo>
                      <a:pt x="337" y="461"/>
                    </a:lnTo>
                    <a:lnTo>
                      <a:pt x="334" y="458"/>
                    </a:lnTo>
                    <a:lnTo>
                      <a:pt x="332" y="453"/>
                    </a:lnTo>
                    <a:lnTo>
                      <a:pt x="330" y="449"/>
                    </a:lnTo>
                    <a:lnTo>
                      <a:pt x="330" y="449"/>
                    </a:lnTo>
                    <a:lnTo>
                      <a:pt x="332" y="445"/>
                    </a:lnTo>
                    <a:lnTo>
                      <a:pt x="335" y="441"/>
                    </a:lnTo>
                    <a:lnTo>
                      <a:pt x="338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3" y="438"/>
                    </a:lnTo>
                    <a:lnTo>
                      <a:pt x="348" y="440"/>
                    </a:lnTo>
                    <a:lnTo>
                      <a:pt x="351" y="441"/>
                    </a:lnTo>
                    <a:lnTo>
                      <a:pt x="355" y="446"/>
                    </a:lnTo>
                    <a:lnTo>
                      <a:pt x="355" y="451"/>
                    </a:lnTo>
                    <a:lnTo>
                      <a:pt x="355" y="451"/>
                    </a:lnTo>
                    <a:lnTo>
                      <a:pt x="353" y="454"/>
                    </a:lnTo>
                    <a:lnTo>
                      <a:pt x="350" y="459"/>
                    </a:lnTo>
                    <a:lnTo>
                      <a:pt x="347" y="461"/>
                    </a:lnTo>
                    <a:lnTo>
                      <a:pt x="343" y="461"/>
                    </a:lnTo>
                    <a:close/>
                    <a:moveTo>
                      <a:pt x="353" y="430"/>
                    </a:moveTo>
                    <a:lnTo>
                      <a:pt x="353" y="430"/>
                    </a:lnTo>
                    <a:lnTo>
                      <a:pt x="353" y="430"/>
                    </a:lnTo>
                    <a:lnTo>
                      <a:pt x="353" y="430"/>
                    </a:lnTo>
                    <a:lnTo>
                      <a:pt x="350" y="430"/>
                    </a:lnTo>
                    <a:lnTo>
                      <a:pt x="347" y="427"/>
                    </a:lnTo>
                    <a:lnTo>
                      <a:pt x="345" y="425"/>
                    </a:lnTo>
                    <a:lnTo>
                      <a:pt x="345" y="422"/>
                    </a:lnTo>
                    <a:lnTo>
                      <a:pt x="345" y="422"/>
                    </a:lnTo>
                    <a:lnTo>
                      <a:pt x="345" y="418"/>
                    </a:lnTo>
                    <a:lnTo>
                      <a:pt x="348" y="415"/>
                    </a:lnTo>
                    <a:lnTo>
                      <a:pt x="350" y="414"/>
                    </a:lnTo>
                    <a:lnTo>
                      <a:pt x="353" y="414"/>
                    </a:lnTo>
                    <a:lnTo>
                      <a:pt x="353" y="414"/>
                    </a:lnTo>
                    <a:lnTo>
                      <a:pt x="355" y="414"/>
                    </a:lnTo>
                    <a:lnTo>
                      <a:pt x="355" y="414"/>
                    </a:lnTo>
                    <a:lnTo>
                      <a:pt x="358" y="414"/>
                    </a:lnTo>
                    <a:lnTo>
                      <a:pt x="360" y="417"/>
                    </a:lnTo>
                    <a:lnTo>
                      <a:pt x="361" y="418"/>
                    </a:lnTo>
                    <a:lnTo>
                      <a:pt x="361" y="422"/>
                    </a:lnTo>
                    <a:lnTo>
                      <a:pt x="361" y="422"/>
                    </a:lnTo>
                    <a:lnTo>
                      <a:pt x="361" y="425"/>
                    </a:lnTo>
                    <a:lnTo>
                      <a:pt x="360" y="428"/>
                    </a:lnTo>
                    <a:lnTo>
                      <a:pt x="356" y="430"/>
                    </a:lnTo>
                    <a:lnTo>
                      <a:pt x="353" y="430"/>
                    </a:lnTo>
                    <a:close/>
                    <a:moveTo>
                      <a:pt x="363" y="399"/>
                    </a:moveTo>
                    <a:lnTo>
                      <a:pt x="363" y="399"/>
                    </a:lnTo>
                    <a:lnTo>
                      <a:pt x="356" y="397"/>
                    </a:lnTo>
                    <a:lnTo>
                      <a:pt x="353" y="392"/>
                    </a:lnTo>
                    <a:lnTo>
                      <a:pt x="353" y="392"/>
                    </a:lnTo>
                    <a:lnTo>
                      <a:pt x="351" y="388"/>
                    </a:lnTo>
                    <a:lnTo>
                      <a:pt x="351" y="384"/>
                    </a:lnTo>
                    <a:lnTo>
                      <a:pt x="353" y="379"/>
                    </a:lnTo>
                    <a:lnTo>
                      <a:pt x="358" y="376"/>
                    </a:lnTo>
                    <a:lnTo>
                      <a:pt x="358" y="376"/>
                    </a:lnTo>
                    <a:lnTo>
                      <a:pt x="363" y="375"/>
                    </a:lnTo>
                    <a:lnTo>
                      <a:pt x="363" y="375"/>
                    </a:lnTo>
                    <a:lnTo>
                      <a:pt x="369" y="376"/>
                    </a:lnTo>
                    <a:lnTo>
                      <a:pt x="374" y="381"/>
                    </a:lnTo>
                    <a:lnTo>
                      <a:pt x="374" y="381"/>
                    </a:lnTo>
                    <a:lnTo>
                      <a:pt x="374" y="386"/>
                    </a:lnTo>
                    <a:lnTo>
                      <a:pt x="374" y="391"/>
                    </a:lnTo>
                    <a:lnTo>
                      <a:pt x="373" y="394"/>
                    </a:lnTo>
                    <a:lnTo>
                      <a:pt x="369" y="397"/>
                    </a:lnTo>
                    <a:lnTo>
                      <a:pt x="369" y="397"/>
                    </a:lnTo>
                    <a:lnTo>
                      <a:pt x="363" y="399"/>
                    </a:lnTo>
                    <a:close/>
                    <a:moveTo>
                      <a:pt x="369" y="366"/>
                    </a:moveTo>
                    <a:lnTo>
                      <a:pt x="369" y="366"/>
                    </a:lnTo>
                    <a:lnTo>
                      <a:pt x="366" y="365"/>
                    </a:lnTo>
                    <a:lnTo>
                      <a:pt x="363" y="361"/>
                    </a:lnTo>
                    <a:lnTo>
                      <a:pt x="363" y="361"/>
                    </a:lnTo>
                    <a:lnTo>
                      <a:pt x="361" y="358"/>
                    </a:lnTo>
                    <a:lnTo>
                      <a:pt x="361" y="355"/>
                    </a:lnTo>
                    <a:lnTo>
                      <a:pt x="363" y="352"/>
                    </a:lnTo>
                    <a:lnTo>
                      <a:pt x="366" y="350"/>
                    </a:lnTo>
                    <a:lnTo>
                      <a:pt x="366" y="350"/>
                    </a:lnTo>
                    <a:lnTo>
                      <a:pt x="369" y="348"/>
                    </a:lnTo>
                    <a:lnTo>
                      <a:pt x="369" y="348"/>
                    </a:lnTo>
                    <a:lnTo>
                      <a:pt x="374" y="350"/>
                    </a:lnTo>
                    <a:lnTo>
                      <a:pt x="377" y="353"/>
                    </a:lnTo>
                    <a:lnTo>
                      <a:pt x="377" y="353"/>
                    </a:lnTo>
                    <a:lnTo>
                      <a:pt x="377" y="357"/>
                    </a:lnTo>
                    <a:lnTo>
                      <a:pt x="377" y="360"/>
                    </a:lnTo>
                    <a:lnTo>
                      <a:pt x="376" y="363"/>
                    </a:lnTo>
                    <a:lnTo>
                      <a:pt x="374" y="365"/>
                    </a:lnTo>
                    <a:lnTo>
                      <a:pt x="374" y="365"/>
                    </a:lnTo>
                    <a:lnTo>
                      <a:pt x="369" y="366"/>
                    </a:lnTo>
                    <a:close/>
                    <a:moveTo>
                      <a:pt x="384" y="344"/>
                    </a:moveTo>
                    <a:lnTo>
                      <a:pt x="384" y="344"/>
                    </a:lnTo>
                    <a:lnTo>
                      <a:pt x="381" y="344"/>
                    </a:lnTo>
                    <a:lnTo>
                      <a:pt x="377" y="340"/>
                    </a:lnTo>
                    <a:lnTo>
                      <a:pt x="377" y="340"/>
                    </a:lnTo>
                    <a:lnTo>
                      <a:pt x="376" y="337"/>
                    </a:lnTo>
                    <a:lnTo>
                      <a:pt x="376" y="334"/>
                    </a:lnTo>
                    <a:lnTo>
                      <a:pt x="377" y="331"/>
                    </a:lnTo>
                    <a:lnTo>
                      <a:pt x="381" y="329"/>
                    </a:lnTo>
                    <a:lnTo>
                      <a:pt x="381" y="329"/>
                    </a:lnTo>
                    <a:lnTo>
                      <a:pt x="384" y="327"/>
                    </a:lnTo>
                    <a:lnTo>
                      <a:pt x="384" y="327"/>
                    </a:lnTo>
                    <a:lnTo>
                      <a:pt x="389" y="329"/>
                    </a:lnTo>
                    <a:lnTo>
                      <a:pt x="392" y="332"/>
                    </a:lnTo>
                    <a:lnTo>
                      <a:pt x="392" y="332"/>
                    </a:lnTo>
                    <a:lnTo>
                      <a:pt x="394" y="335"/>
                    </a:lnTo>
                    <a:lnTo>
                      <a:pt x="392" y="339"/>
                    </a:lnTo>
                    <a:lnTo>
                      <a:pt x="392" y="340"/>
                    </a:lnTo>
                    <a:lnTo>
                      <a:pt x="389" y="344"/>
                    </a:lnTo>
                    <a:lnTo>
                      <a:pt x="389" y="344"/>
                    </a:lnTo>
                    <a:lnTo>
                      <a:pt x="384" y="344"/>
                    </a:lnTo>
                    <a:close/>
                    <a:moveTo>
                      <a:pt x="382" y="322"/>
                    </a:moveTo>
                    <a:lnTo>
                      <a:pt x="382" y="322"/>
                    </a:lnTo>
                    <a:lnTo>
                      <a:pt x="376" y="321"/>
                    </a:lnTo>
                    <a:lnTo>
                      <a:pt x="371" y="316"/>
                    </a:lnTo>
                    <a:lnTo>
                      <a:pt x="371" y="316"/>
                    </a:lnTo>
                    <a:lnTo>
                      <a:pt x="369" y="311"/>
                    </a:lnTo>
                    <a:lnTo>
                      <a:pt x="371" y="306"/>
                    </a:lnTo>
                    <a:lnTo>
                      <a:pt x="373" y="303"/>
                    </a:lnTo>
                    <a:lnTo>
                      <a:pt x="376" y="300"/>
                    </a:lnTo>
                    <a:lnTo>
                      <a:pt x="376" y="300"/>
                    </a:lnTo>
                    <a:lnTo>
                      <a:pt x="382" y="298"/>
                    </a:lnTo>
                    <a:lnTo>
                      <a:pt x="382" y="298"/>
                    </a:lnTo>
                    <a:lnTo>
                      <a:pt x="387" y="300"/>
                    </a:lnTo>
                    <a:lnTo>
                      <a:pt x="392" y="304"/>
                    </a:lnTo>
                    <a:lnTo>
                      <a:pt x="392" y="304"/>
                    </a:lnTo>
                    <a:lnTo>
                      <a:pt x="394" y="309"/>
                    </a:lnTo>
                    <a:lnTo>
                      <a:pt x="394" y="313"/>
                    </a:lnTo>
                    <a:lnTo>
                      <a:pt x="391" y="318"/>
                    </a:lnTo>
                    <a:lnTo>
                      <a:pt x="387" y="321"/>
                    </a:lnTo>
                    <a:lnTo>
                      <a:pt x="387" y="321"/>
                    </a:lnTo>
                    <a:lnTo>
                      <a:pt x="382" y="322"/>
                    </a:lnTo>
                    <a:close/>
                    <a:moveTo>
                      <a:pt x="376" y="290"/>
                    </a:moveTo>
                    <a:lnTo>
                      <a:pt x="376" y="290"/>
                    </a:lnTo>
                    <a:lnTo>
                      <a:pt x="371" y="288"/>
                    </a:lnTo>
                    <a:lnTo>
                      <a:pt x="368" y="285"/>
                    </a:lnTo>
                    <a:lnTo>
                      <a:pt x="368" y="285"/>
                    </a:lnTo>
                    <a:lnTo>
                      <a:pt x="366" y="282"/>
                    </a:lnTo>
                    <a:lnTo>
                      <a:pt x="368" y="278"/>
                    </a:lnTo>
                    <a:lnTo>
                      <a:pt x="368" y="275"/>
                    </a:lnTo>
                    <a:lnTo>
                      <a:pt x="371" y="274"/>
                    </a:lnTo>
                    <a:lnTo>
                      <a:pt x="371" y="274"/>
                    </a:lnTo>
                    <a:lnTo>
                      <a:pt x="376" y="272"/>
                    </a:lnTo>
                    <a:lnTo>
                      <a:pt x="376" y="272"/>
                    </a:lnTo>
                    <a:lnTo>
                      <a:pt x="379" y="274"/>
                    </a:lnTo>
                    <a:lnTo>
                      <a:pt x="382" y="277"/>
                    </a:lnTo>
                    <a:lnTo>
                      <a:pt x="382" y="277"/>
                    </a:lnTo>
                    <a:lnTo>
                      <a:pt x="384" y="280"/>
                    </a:lnTo>
                    <a:lnTo>
                      <a:pt x="384" y="283"/>
                    </a:lnTo>
                    <a:lnTo>
                      <a:pt x="382" y="287"/>
                    </a:lnTo>
                    <a:lnTo>
                      <a:pt x="379" y="288"/>
                    </a:lnTo>
                    <a:lnTo>
                      <a:pt x="379" y="288"/>
                    </a:lnTo>
                    <a:lnTo>
                      <a:pt x="376" y="290"/>
                    </a:lnTo>
                    <a:close/>
                    <a:moveTo>
                      <a:pt x="381" y="249"/>
                    </a:moveTo>
                    <a:lnTo>
                      <a:pt x="381" y="249"/>
                    </a:lnTo>
                    <a:lnTo>
                      <a:pt x="377" y="249"/>
                    </a:lnTo>
                    <a:lnTo>
                      <a:pt x="374" y="247"/>
                    </a:lnTo>
                    <a:lnTo>
                      <a:pt x="374" y="247"/>
                    </a:lnTo>
                    <a:lnTo>
                      <a:pt x="371" y="244"/>
                    </a:lnTo>
                    <a:lnTo>
                      <a:pt x="369" y="241"/>
                    </a:lnTo>
                    <a:lnTo>
                      <a:pt x="369" y="236"/>
                    </a:lnTo>
                    <a:lnTo>
                      <a:pt x="371" y="231"/>
                    </a:lnTo>
                    <a:lnTo>
                      <a:pt x="371" y="231"/>
                    </a:lnTo>
                    <a:lnTo>
                      <a:pt x="374" y="228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384" y="226"/>
                    </a:lnTo>
                    <a:lnTo>
                      <a:pt x="387" y="228"/>
                    </a:lnTo>
                    <a:lnTo>
                      <a:pt x="387" y="228"/>
                    </a:lnTo>
                    <a:lnTo>
                      <a:pt x="391" y="231"/>
                    </a:lnTo>
                    <a:lnTo>
                      <a:pt x="392" y="236"/>
                    </a:lnTo>
                    <a:lnTo>
                      <a:pt x="392" y="239"/>
                    </a:lnTo>
                    <a:lnTo>
                      <a:pt x="391" y="244"/>
                    </a:lnTo>
                    <a:lnTo>
                      <a:pt x="391" y="244"/>
                    </a:lnTo>
                    <a:lnTo>
                      <a:pt x="386" y="249"/>
                    </a:lnTo>
                    <a:lnTo>
                      <a:pt x="381" y="249"/>
                    </a:lnTo>
                    <a:close/>
                    <a:moveTo>
                      <a:pt x="373" y="217"/>
                    </a:moveTo>
                    <a:lnTo>
                      <a:pt x="373" y="217"/>
                    </a:lnTo>
                    <a:lnTo>
                      <a:pt x="368" y="217"/>
                    </a:lnTo>
                    <a:lnTo>
                      <a:pt x="368" y="217"/>
                    </a:lnTo>
                    <a:lnTo>
                      <a:pt x="364" y="213"/>
                    </a:lnTo>
                    <a:lnTo>
                      <a:pt x="364" y="210"/>
                    </a:lnTo>
                    <a:lnTo>
                      <a:pt x="364" y="207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8" y="202"/>
                    </a:lnTo>
                    <a:lnTo>
                      <a:pt x="373" y="200"/>
                    </a:lnTo>
                    <a:lnTo>
                      <a:pt x="373" y="200"/>
                    </a:lnTo>
                    <a:lnTo>
                      <a:pt x="377" y="202"/>
                    </a:lnTo>
                    <a:lnTo>
                      <a:pt x="377" y="202"/>
                    </a:lnTo>
                    <a:lnTo>
                      <a:pt x="379" y="204"/>
                    </a:lnTo>
                    <a:lnTo>
                      <a:pt x="381" y="207"/>
                    </a:lnTo>
                    <a:lnTo>
                      <a:pt x="381" y="210"/>
                    </a:lnTo>
                    <a:lnTo>
                      <a:pt x="379" y="213"/>
                    </a:lnTo>
                    <a:lnTo>
                      <a:pt x="379" y="213"/>
                    </a:lnTo>
                    <a:lnTo>
                      <a:pt x="376" y="217"/>
                    </a:lnTo>
                    <a:lnTo>
                      <a:pt x="373" y="217"/>
                    </a:lnTo>
                    <a:close/>
                    <a:moveTo>
                      <a:pt x="376" y="190"/>
                    </a:moveTo>
                    <a:lnTo>
                      <a:pt x="376" y="190"/>
                    </a:lnTo>
                    <a:lnTo>
                      <a:pt x="371" y="189"/>
                    </a:lnTo>
                    <a:lnTo>
                      <a:pt x="371" y="189"/>
                    </a:lnTo>
                    <a:lnTo>
                      <a:pt x="368" y="187"/>
                    </a:lnTo>
                    <a:lnTo>
                      <a:pt x="368" y="184"/>
                    </a:lnTo>
                    <a:lnTo>
                      <a:pt x="368" y="181"/>
                    </a:lnTo>
                    <a:lnTo>
                      <a:pt x="368" y="177"/>
                    </a:lnTo>
                    <a:lnTo>
                      <a:pt x="368" y="177"/>
                    </a:lnTo>
                    <a:lnTo>
                      <a:pt x="371" y="174"/>
                    </a:lnTo>
                    <a:lnTo>
                      <a:pt x="376" y="174"/>
                    </a:lnTo>
                    <a:lnTo>
                      <a:pt x="376" y="174"/>
                    </a:lnTo>
                    <a:lnTo>
                      <a:pt x="381" y="176"/>
                    </a:lnTo>
                    <a:lnTo>
                      <a:pt x="381" y="176"/>
                    </a:lnTo>
                    <a:lnTo>
                      <a:pt x="382" y="177"/>
                    </a:lnTo>
                    <a:lnTo>
                      <a:pt x="384" y="181"/>
                    </a:lnTo>
                    <a:lnTo>
                      <a:pt x="384" y="184"/>
                    </a:lnTo>
                    <a:lnTo>
                      <a:pt x="382" y="187"/>
                    </a:lnTo>
                    <a:lnTo>
                      <a:pt x="382" y="187"/>
                    </a:lnTo>
                    <a:lnTo>
                      <a:pt x="379" y="190"/>
                    </a:lnTo>
                    <a:lnTo>
                      <a:pt x="376" y="190"/>
                    </a:lnTo>
                    <a:close/>
                    <a:moveTo>
                      <a:pt x="361" y="173"/>
                    </a:moveTo>
                    <a:lnTo>
                      <a:pt x="361" y="173"/>
                    </a:lnTo>
                    <a:lnTo>
                      <a:pt x="356" y="173"/>
                    </a:lnTo>
                    <a:lnTo>
                      <a:pt x="355" y="171"/>
                    </a:lnTo>
                    <a:lnTo>
                      <a:pt x="355" y="171"/>
                    </a:lnTo>
                    <a:lnTo>
                      <a:pt x="350" y="168"/>
                    </a:lnTo>
                    <a:lnTo>
                      <a:pt x="348" y="163"/>
                    </a:lnTo>
                    <a:lnTo>
                      <a:pt x="348" y="160"/>
                    </a:lnTo>
                    <a:lnTo>
                      <a:pt x="350" y="155"/>
                    </a:lnTo>
                    <a:lnTo>
                      <a:pt x="350" y="155"/>
                    </a:lnTo>
                    <a:lnTo>
                      <a:pt x="355" y="151"/>
                    </a:lnTo>
                    <a:lnTo>
                      <a:pt x="361" y="150"/>
                    </a:lnTo>
                    <a:lnTo>
                      <a:pt x="361" y="150"/>
                    </a:lnTo>
                    <a:lnTo>
                      <a:pt x="364" y="150"/>
                    </a:lnTo>
                    <a:lnTo>
                      <a:pt x="368" y="151"/>
                    </a:lnTo>
                    <a:lnTo>
                      <a:pt x="368" y="151"/>
                    </a:lnTo>
                    <a:lnTo>
                      <a:pt x="371" y="155"/>
                    </a:lnTo>
                    <a:lnTo>
                      <a:pt x="373" y="160"/>
                    </a:lnTo>
                    <a:lnTo>
                      <a:pt x="373" y="163"/>
                    </a:lnTo>
                    <a:lnTo>
                      <a:pt x="371" y="168"/>
                    </a:lnTo>
                    <a:lnTo>
                      <a:pt x="371" y="168"/>
                    </a:lnTo>
                    <a:lnTo>
                      <a:pt x="366" y="171"/>
                    </a:lnTo>
                    <a:lnTo>
                      <a:pt x="361" y="173"/>
                    </a:lnTo>
                    <a:close/>
                    <a:moveTo>
                      <a:pt x="342" y="147"/>
                    </a:moveTo>
                    <a:lnTo>
                      <a:pt x="342" y="147"/>
                    </a:lnTo>
                    <a:lnTo>
                      <a:pt x="337" y="145"/>
                    </a:lnTo>
                    <a:lnTo>
                      <a:pt x="337" y="145"/>
                    </a:lnTo>
                    <a:lnTo>
                      <a:pt x="334" y="143"/>
                    </a:lnTo>
                    <a:lnTo>
                      <a:pt x="332" y="140"/>
                    </a:lnTo>
                    <a:lnTo>
                      <a:pt x="332" y="137"/>
                    </a:lnTo>
                    <a:lnTo>
                      <a:pt x="334" y="133"/>
                    </a:lnTo>
                    <a:lnTo>
                      <a:pt x="334" y="133"/>
                    </a:lnTo>
                    <a:lnTo>
                      <a:pt x="337" y="130"/>
                    </a:lnTo>
                    <a:lnTo>
                      <a:pt x="342" y="130"/>
                    </a:lnTo>
                    <a:lnTo>
                      <a:pt x="342" y="130"/>
                    </a:lnTo>
                    <a:lnTo>
                      <a:pt x="345" y="132"/>
                    </a:lnTo>
                    <a:lnTo>
                      <a:pt x="345" y="132"/>
                    </a:lnTo>
                    <a:lnTo>
                      <a:pt x="348" y="133"/>
                    </a:lnTo>
                    <a:lnTo>
                      <a:pt x="350" y="137"/>
                    </a:lnTo>
                    <a:lnTo>
                      <a:pt x="350" y="140"/>
                    </a:lnTo>
                    <a:lnTo>
                      <a:pt x="348" y="143"/>
                    </a:lnTo>
                    <a:lnTo>
                      <a:pt x="348" y="143"/>
                    </a:lnTo>
                    <a:lnTo>
                      <a:pt x="345" y="147"/>
                    </a:lnTo>
                    <a:lnTo>
                      <a:pt x="342" y="147"/>
                    </a:lnTo>
                    <a:close/>
                    <a:moveTo>
                      <a:pt x="316" y="125"/>
                    </a:moveTo>
                    <a:lnTo>
                      <a:pt x="316" y="125"/>
                    </a:lnTo>
                    <a:lnTo>
                      <a:pt x="311" y="124"/>
                    </a:lnTo>
                    <a:lnTo>
                      <a:pt x="306" y="122"/>
                    </a:lnTo>
                    <a:lnTo>
                      <a:pt x="304" y="117"/>
                    </a:lnTo>
                    <a:lnTo>
                      <a:pt x="303" y="114"/>
                    </a:lnTo>
                    <a:lnTo>
                      <a:pt x="303" y="114"/>
                    </a:lnTo>
                    <a:lnTo>
                      <a:pt x="304" y="109"/>
                    </a:lnTo>
                    <a:lnTo>
                      <a:pt x="306" y="104"/>
                    </a:lnTo>
                    <a:lnTo>
                      <a:pt x="311" y="103"/>
                    </a:lnTo>
                    <a:lnTo>
                      <a:pt x="316" y="101"/>
                    </a:lnTo>
                    <a:lnTo>
                      <a:pt x="316" y="101"/>
                    </a:lnTo>
                    <a:lnTo>
                      <a:pt x="319" y="103"/>
                    </a:lnTo>
                    <a:lnTo>
                      <a:pt x="324" y="104"/>
                    </a:lnTo>
                    <a:lnTo>
                      <a:pt x="325" y="109"/>
                    </a:lnTo>
                    <a:lnTo>
                      <a:pt x="327" y="114"/>
                    </a:lnTo>
                    <a:lnTo>
                      <a:pt x="327" y="114"/>
                    </a:lnTo>
                    <a:lnTo>
                      <a:pt x="325" y="117"/>
                    </a:lnTo>
                    <a:lnTo>
                      <a:pt x="324" y="122"/>
                    </a:lnTo>
                    <a:lnTo>
                      <a:pt x="319" y="124"/>
                    </a:lnTo>
                    <a:lnTo>
                      <a:pt x="316" y="125"/>
                    </a:lnTo>
                    <a:close/>
                    <a:moveTo>
                      <a:pt x="293" y="103"/>
                    </a:moveTo>
                    <a:lnTo>
                      <a:pt x="293" y="103"/>
                    </a:lnTo>
                    <a:lnTo>
                      <a:pt x="288" y="101"/>
                    </a:lnTo>
                    <a:lnTo>
                      <a:pt x="286" y="99"/>
                    </a:lnTo>
                    <a:lnTo>
                      <a:pt x="285" y="96"/>
                    </a:lnTo>
                    <a:lnTo>
                      <a:pt x="283" y="93"/>
                    </a:lnTo>
                    <a:lnTo>
                      <a:pt x="283" y="93"/>
                    </a:lnTo>
                    <a:lnTo>
                      <a:pt x="285" y="90"/>
                    </a:lnTo>
                    <a:lnTo>
                      <a:pt x="286" y="88"/>
                    </a:lnTo>
                    <a:lnTo>
                      <a:pt x="288" y="86"/>
                    </a:lnTo>
                    <a:lnTo>
                      <a:pt x="293" y="85"/>
                    </a:lnTo>
                    <a:lnTo>
                      <a:pt x="293" y="85"/>
                    </a:lnTo>
                    <a:lnTo>
                      <a:pt x="296" y="86"/>
                    </a:lnTo>
                    <a:lnTo>
                      <a:pt x="298" y="88"/>
                    </a:lnTo>
                    <a:lnTo>
                      <a:pt x="299" y="90"/>
                    </a:lnTo>
                    <a:lnTo>
                      <a:pt x="301" y="93"/>
                    </a:lnTo>
                    <a:lnTo>
                      <a:pt x="301" y="93"/>
                    </a:lnTo>
                    <a:lnTo>
                      <a:pt x="299" y="96"/>
                    </a:lnTo>
                    <a:lnTo>
                      <a:pt x="298" y="99"/>
                    </a:lnTo>
                    <a:lnTo>
                      <a:pt x="296" y="101"/>
                    </a:lnTo>
                    <a:lnTo>
                      <a:pt x="293" y="103"/>
                    </a:lnTo>
                    <a:close/>
                    <a:moveTo>
                      <a:pt x="280" y="78"/>
                    </a:moveTo>
                    <a:lnTo>
                      <a:pt x="280" y="78"/>
                    </a:lnTo>
                    <a:lnTo>
                      <a:pt x="276" y="78"/>
                    </a:lnTo>
                    <a:lnTo>
                      <a:pt x="275" y="76"/>
                    </a:lnTo>
                    <a:lnTo>
                      <a:pt x="272" y="73"/>
                    </a:lnTo>
                    <a:lnTo>
                      <a:pt x="272" y="70"/>
                    </a:lnTo>
                    <a:lnTo>
                      <a:pt x="272" y="70"/>
                    </a:lnTo>
                    <a:lnTo>
                      <a:pt x="272" y="67"/>
                    </a:lnTo>
                    <a:lnTo>
                      <a:pt x="275" y="63"/>
                    </a:lnTo>
                    <a:lnTo>
                      <a:pt x="276" y="62"/>
                    </a:lnTo>
                    <a:lnTo>
                      <a:pt x="280" y="62"/>
                    </a:lnTo>
                    <a:lnTo>
                      <a:pt x="280" y="62"/>
                    </a:lnTo>
                    <a:lnTo>
                      <a:pt x="283" y="62"/>
                    </a:lnTo>
                    <a:lnTo>
                      <a:pt x="286" y="63"/>
                    </a:lnTo>
                    <a:lnTo>
                      <a:pt x="288" y="67"/>
                    </a:lnTo>
                    <a:lnTo>
                      <a:pt x="290" y="70"/>
                    </a:lnTo>
                    <a:lnTo>
                      <a:pt x="290" y="70"/>
                    </a:lnTo>
                    <a:lnTo>
                      <a:pt x="288" y="73"/>
                    </a:lnTo>
                    <a:lnTo>
                      <a:pt x="286" y="76"/>
                    </a:lnTo>
                    <a:lnTo>
                      <a:pt x="283" y="78"/>
                    </a:lnTo>
                    <a:lnTo>
                      <a:pt x="280" y="78"/>
                    </a:lnTo>
                    <a:close/>
                    <a:moveTo>
                      <a:pt x="255" y="72"/>
                    </a:moveTo>
                    <a:lnTo>
                      <a:pt x="255" y="72"/>
                    </a:lnTo>
                    <a:lnTo>
                      <a:pt x="252" y="72"/>
                    </a:lnTo>
                    <a:lnTo>
                      <a:pt x="247" y="68"/>
                    </a:lnTo>
                    <a:lnTo>
                      <a:pt x="246" y="65"/>
                    </a:lnTo>
                    <a:lnTo>
                      <a:pt x="244" y="60"/>
                    </a:lnTo>
                    <a:lnTo>
                      <a:pt x="244" y="60"/>
                    </a:lnTo>
                    <a:lnTo>
                      <a:pt x="246" y="55"/>
                    </a:lnTo>
                    <a:lnTo>
                      <a:pt x="247" y="52"/>
                    </a:lnTo>
                    <a:lnTo>
                      <a:pt x="252" y="49"/>
                    </a:lnTo>
                    <a:lnTo>
                      <a:pt x="255" y="49"/>
                    </a:lnTo>
                    <a:lnTo>
                      <a:pt x="255" y="49"/>
                    </a:lnTo>
                    <a:lnTo>
                      <a:pt x="260" y="49"/>
                    </a:lnTo>
                    <a:lnTo>
                      <a:pt x="265" y="52"/>
                    </a:lnTo>
                    <a:lnTo>
                      <a:pt x="267" y="55"/>
                    </a:lnTo>
                    <a:lnTo>
                      <a:pt x="268" y="60"/>
                    </a:lnTo>
                    <a:lnTo>
                      <a:pt x="268" y="60"/>
                    </a:lnTo>
                    <a:lnTo>
                      <a:pt x="267" y="65"/>
                    </a:lnTo>
                    <a:lnTo>
                      <a:pt x="265" y="68"/>
                    </a:lnTo>
                    <a:lnTo>
                      <a:pt x="260" y="72"/>
                    </a:lnTo>
                    <a:lnTo>
                      <a:pt x="255" y="72"/>
                    </a:lnTo>
                    <a:close/>
                    <a:moveTo>
                      <a:pt x="37" y="60"/>
                    </a:moveTo>
                    <a:lnTo>
                      <a:pt x="37" y="60"/>
                    </a:lnTo>
                    <a:lnTo>
                      <a:pt x="34" y="60"/>
                    </a:lnTo>
                    <a:lnTo>
                      <a:pt x="32" y="59"/>
                    </a:lnTo>
                    <a:lnTo>
                      <a:pt x="29" y="55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9" y="49"/>
                    </a:lnTo>
                    <a:lnTo>
                      <a:pt x="32" y="46"/>
                    </a:lnTo>
                    <a:lnTo>
                      <a:pt x="34" y="44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40" y="44"/>
                    </a:lnTo>
                    <a:lnTo>
                      <a:pt x="44" y="46"/>
                    </a:lnTo>
                    <a:lnTo>
                      <a:pt x="45" y="49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4" y="59"/>
                    </a:lnTo>
                    <a:lnTo>
                      <a:pt x="40" y="60"/>
                    </a:lnTo>
                    <a:lnTo>
                      <a:pt x="37" y="60"/>
                    </a:lnTo>
                    <a:close/>
                    <a:moveTo>
                      <a:pt x="228" y="60"/>
                    </a:moveTo>
                    <a:lnTo>
                      <a:pt x="228" y="60"/>
                    </a:lnTo>
                    <a:lnTo>
                      <a:pt x="224" y="60"/>
                    </a:lnTo>
                    <a:lnTo>
                      <a:pt x="221" y="59"/>
                    </a:lnTo>
                    <a:lnTo>
                      <a:pt x="219" y="55"/>
                    </a:lnTo>
                    <a:lnTo>
                      <a:pt x="219" y="52"/>
                    </a:lnTo>
                    <a:lnTo>
                      <a:pt x="219" y="52"/>
                    </a:lnTo>
                    <a:lnTo>
                      <a:pt x="219" y="49"/>
                    </a:lnTo>
                    <a:lnTo>
                      <a:pt x="221" y="46"/>
                    </a:lnTo>
                    <a:lnTo>
                      <a:pt x="224" y="44"/>
                    </a:lnTo>
                    <a:lnTo>
                      <a:pt x="228" y="44"/>
                    </a:lnTo>
                    <a:lnTo>
                      <a:pt x="228" y="44"/>
                    </a:lnTo>
                    <a:lnTo>
                      <a:pt x="231" y="44"/>
                    </a:lnTo>
                    <a:lnTo>
                      <a:pt x="233" y="46"/>
                    </a:lnTo>
                    <a:lnTo>
                      <a:pt x="236" y="49"/>
                    </a:lnTo>
                    <a:lnTo>
                      <a:pt x="236" y="52"/>
                    </a:lnTo>
                    <a:lnTo>
                      <a:pt x="236" y="52"/>
                    </a:lnTo>
                    <a:lnTo>
                      <a:pt x="236" y="55"/>
                    </a:lnTo>
                    <a:lnTo>
                      <a:pt x="233" y="59"/>
                    </a:lnTo>
                    <a:lnTo>
                      <a:pt x="231" y="60"/>
                    </a:lnTo>
                    <a:lnTo>
                      <a:pt x="228" y="60"/>
                    </a:lnTo>
                    <a:close/>
                    <a:moveTo>
                      <a:pt x="174" y="49"/>
                    </a:moveTo>
                    <a:lnTo>
                      <a:pt x="174" y="49"/>
                    </a:lnTo>
                    <a:lnTo>
                      <a:pt x="171" y="47"/>
                    </a:lnTo>
                    <a:lnTo>
                      <a:pt x="167" y="44"/>
                    </a:lnTo>
                    <a:lnTo>
                      <a:pt x="167" y="44"/>
                    </a:lnTo>
                    <a:lnTo>
                      <a:pt x="166" y="41"/>
                    </a:lnTo>
                    <a:lnTo>
                      <a:pt x="166" y="37"/>
                    </a:lnTo>
                    <a:lnTo>
                      <a:pt x="167" y="34"/>
                    </a:lnTo>
                    <a:lnTo>
                      <a:pt x="171" y="33"/>
                    </a:lnTo>
                    <a:lnTo>
                      <a:pt x="171" y="33"/>
                    </a:lnTo>
                    <a:lnTo>
                      <a:pt x="174" y="31"/>
                    </a:lnTo>
                    <a:lnTo>
                      <a:pt x="174" y="31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9"/>
                    </a:lnTo>
                    <a:lnTo>
                      <a:pt x="182" y="42"/>
                    </a:lnTo>
                    <a:lnTo>
                      <a:pt x="180" y="46"/>
                    </a:lnTo>
                    <a:lnTo>
                      <a:pt x="179" y="47"/>
                    </a:lnTo>
                    <a:lnTo>
                      <a:pt x="179" y="47"/>
                    </a:lnTo>
                    <a:lnTo>
                      <a:pt x="174" y="49"/>
                    </a:lnTo>
                    <a:close/>
                    <a:moveTo>
                      <a:pt x="97" y="44"/>
                    </a:moveTo>
                    <a:lnTo>
                      <a:pt x="97" y="44"/>
                    </a:lnTo>
                    <a:lnTo>
                      <a:pt x="94" y="42"/>
                    </a:lnTo>
                    <a:lnTo>
                      <a:pt x="91" y="39"/>
                    </a:lnTo>
                    <a:lnTo>
                      <a:pt x="91" y="39"/>
                    </a:lnTo>
                    <a:lnTo>
                      <a:pt x="89" y="36"/>
                    </a:lnTo>
                    <a:lnTo>
                      <a:pt x="89" y="33"/>
                    </a:lnTo>
                    <a:lnTo>
                      <a:pt x="91" y="29"/>
                    </a:lnTo>
                    <a:lnTo>
                      <a:pt x="94" y="28"/>
                    </a:lnTo>
                    <a:lnTo>
                      <a:pt x="94" y="28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2" y="28"/>
                    </a:lnTo>
                    <a:lnTo>
                      <a:pt x="105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105" y="37"/>
                    </a:lnTo>
                    <a:lnTo>
                      <a:pt x="104" y="41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7" y="44"/>
                    </a:lnTo>
                    <a:close/>
                    <a:moveTo>
                      <a:pt x="153" y="34"/>
                    </a:moveTo>
                    <a:lnTo>
                      <a:pt x="153" y="34"/>
                    </a:lnTo>
                    <a:lnTo>
                      <a:pt x="148" y="33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45" y="26"/>
                    </a:lnTo>
                    <a:lnTo>
                      <a:pt x="145" y="23"/>
                    </a:lnTo>
                    <a:lnTo>
                      <a:pt x="146" y="19"/>
                    </a:lnTo>
                    <a:lnTo>
                      <a:pt x="148" y="18"/>
                    </a:lnTo>
                    <a:lnTo>
                      <a:pt x="148" y="18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8" y="18"/>
                    </a:lnTo>
                    <a:lnTo>
                      <a:pt x="159" y="21"/>
                    </a:lnTo>
                    <a:lnTo>
                      <a:pt x="159" y="21"/>
                    </a:lnTo>
                    <a:lnTo>
                      <a:pt x="161" y="24"/>
                    </a:lnTo>
                    <a:lnTo>
                      <a:pt x="161" y="28"/>
                    </a:lnTo>
                    <a:lnTo>
                      <a:pt x="159" y="31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3" y="34"/>
                    </a:lnTo>
                    <a:close/>
                    <a:moveTo>
                      <a:pt x="127" y="41"/>
                    </a:moveTo>
                    <a:lnTo>
                      <a:pt x="127" y="41"/>
                    </a:lnTo>
                    <a:lnTo>
                      <a:pt x="120" y="39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5" y="29"/>
                    </a:lnTo>
                    <a:lnTo>
                      <a:pt x="115" y="24"/>
                    </a:lnTo>
                    <a:lnTo>
                      <a:pt x="117" y="21"/>
                    </a:lnTo>
                    <a:lnTo>
                      <a:pt x="122" y="18"/>
                    </a:lnTo>
                    <a:lnTo>
                      <a:pt x="122" y="18"/>
                    </a:lnTo>
                    <a:lnTo>
                      <a:pt x="127" y="16"/>
                    </a:lnTo>
                    <a:lnTo>
                      <a:pt x="127" y="16"/>
                    </a:lnTo>
                    <a:lnTo>
                      <a:pt x="133" y="18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6" y="36"/>
                    </a:lnTo>
                    <a:lnTo>
                      <a:pt x="133" y="39"/>
                    </a:lnTo>
                    <a:lnTo>
                      <a:pt x="133" y="39"/>
                    </a:lnTo>
                    <a:lnTo>
                      <a:pt x="127" y="41"/>
                    </a:lnTo>
                    <a:close/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D7BA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3612"/>
              <p:cNvSpPr>
                <a:spLocks/>
              </p:cNvSpPr>
              <p:nvPr/>
            </p:nvSpPr>
            <p:spPr bwMode="auto">
              <a:xfrm>
                <a:off x="4784724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5" y="23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3" y="3"/>
                  </a:cxn>
                  <a:cxn ang="0">
                    <a:pos x="7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7" y="1"/>
                  </a:cxn>
                  <a:cxn ang="0">
                    <a:pos x="20" y="5"/>
                  </a:cxn>
                  <a:cxn ang="0">
                    <a:pos x="23" y="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1" y="18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5" y="23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5"/>
                    </a:lnTo>
                    <a:lnTo>
                      <a:pt x="23" y="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1" y="18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613"/>
              <p:cNvSpPr>
                <a:spLocks/>
              </p:cNvSpPr>
              <p:nvPr/>
            </p:nvSpPr>
            <p:spPr bwMode="auto">
              <a:xfrm>
                <a:off x="4803774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1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13"/>
                  </a:cxn>
                  <a:cxn ang="0">
                    <a:pos x="14" y="15"/>
                  </a:cxn>
                  <a:cxn ang="0">
                    <a:pos x="11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3"/>
                    </a:lnTo>
                    <a:lnTo>
                      <a:pt x="14" y="15"/>
                    </a:lnTo>
                    <a:lnTo>
                      <a:pt x="11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14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6" y="7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5" y="15"/>
                  </a:cxn>
                  <a:cxn ang="0">
                    <a:pos x="12" y="16"/>
                  </a:cxn>
                  <a:cxn ang="0">
                    <a:pos x="8" y="18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5" y="3"/>
                    </a:lnTo>
                    <a:lnTo>
                      <a:pt x="16" y="7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2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61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7" y="23"/>
                  </a:cxn>
                  <a:cxn ang="0">
                    <a:pos x="4" y="20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7"/>
                  </a:cxn>
                  <a:cxn ang="0">
                    <a:pos x="5" y="3"/>
                  </a:cxn>
                  <a:cxn ang="0">
                    <a:pos x="8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25" y="8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3" y="16"/>
                  </a:cxn>
                  <a:cxn ang="0">
                    <a:pos x="20" y="21"/>
                  </a:cxn>
                  <a:cxn ang="0">
                    <a:pos x="17" y="23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7" y="23"/>
                    </a:lnTo>
                    <a:lnTo>
                      <a:pt x="4" y="2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3" y="16"/>
                    </a:lnTo>
                    <a:lnTo>
                      <a:pt x="20" y="21"/>
                    </a:lnTo>
                    <a:lnTo>
                      <a:pt x="17" y="23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616"/>
              <p:cNvSpPr>
                <a:spLocks/>
              </p:cNvSpPr>
              <p:nvPr/>
            </p:nvSpPr>
            <p:spPr bwMode="auto">
              <a:xfrm>
                <a:off x="4841874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0"/>
                  </a:cxn>
                  <a:cxn ang="0">
                    <a:pos x="15" y="3"/>
                  </a:cxn>
                  <a:cxn ang="0">
                    <a:pos x="16" y="4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5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61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2" y="24"/>
                  </a:cxn>
                  <a:cxn ang="0">
                    <a:pos x="5" y="22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4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3" y="11"/>
                  </a:cxn>
                  <a:cxn ang="0">
                    <a:pos x="23" y="16"/>
                  </a:cxn>
                  <a:cxn ang="0">
                    <a:pos x="22" y="19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2" y="24"/>
                  </a:cxn>
                </a:cxnLst>
                <a:rect l="0" t="0" r="r" b="b"/>
                <a:pathLst>
                  <a:path w="23" h="24">
                    <a:moveTo>
                      <a:pt x="12" y="24"/>
                    </a:moveTo>
                    <a:lnTo>
                      <a:pt x="12" y="24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4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11"/>
                    </a:lnTo>
                    <a:lnTo>
                      <a:pt x="23" y="16"/>
                    </a:lnTo>
                    <a:lnTo>
                      <a:pt x="22" y="19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2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18"/>
              <p:cNvSpPr>
                <a:spLocks/>
              </p:cNvSpPr>
              <p:nvPr/>
            </p:nvSpPr>
            <p:spPr bwMode="auto">
              <a:xfrm>
                <a:off x="4854574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7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6" y="12"/>
                  </a:cxn>
                  <a:cxn ang="0">
                    <a:pos x="15" y="15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619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17"/>
                  </a:cxn>
                  <a:cxn ang="0">
                    <a:pos x="8" y="17"/>
                  </a:cxn>
                  <a:cxn ang="0">
                    <a:pos x="5" y="17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4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6" y="12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8" y="17"/>
                  </a:cxn>
                </a:cxnLst>
                <a:rect l="0" t="0" r="r" b="b"/>
                <a:pathLst>
                  <a:path w="18" h="17">
                    <a:moveTo>
                      <a:pt x="8" y="17"/>
                    </a:moveTo>
                    <a:lnTo>
                      <a:pt x="8" y="17"/>
                    </a:lnTo>
                    <a:lnTo>
                      <a:pt x="5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8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20"/>
              <p:cNvSpPr>
                <a:spLocks/>
              </p:cNvSpPr>
              <p:nvPr/>
            </p:nvSpPr>
            <p:spPr bwMode="auto">
              <a:xfrm>
                <a:off x="4860924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7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2" y="8"/>
                  </a:cxn>
                  <a:cxn ang="0">
                    <a:pos x="4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8" y="2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25" y="11"/>
                  </a:cxn>
                  <a:cxn ang="0">
                    <a:pos x="25" y="15"/>
                  </a:cxn>
                  <a:cxn ang="0">
                    <a:pos x="22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3" y="24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7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5" y="11"/>
                    </a:lnTo>
                    <a:lnTo>
                      <a:pt x="25" y="15"/>
                    </a:lnTo>
                    <a:lnTo>
                      <a:pt x="22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621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11"/>
                  </a:cxn>
                  <a:cxn ang="0">
                    <a:pos x="16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11"/>
                    </a:lnTo>
                    <a:lnTo>
                      <a:pt x="16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622"/>
              <p:cNvSpPr>
                <a:spLocks/>
              </p:cNvSpPr>
              <p:nvPr/>
            </p:nvSpPr>
            <p:spPr bwMode="auto">
              <a:xfrm>
                <a:off x="4860924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2" y="23"/>
                  </a:cxn>
                  <a:cxn ang="0">
                    <a:pos x="8" y="23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2" y="18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22" y="5"/>
                  </a:cxn>
                  <a:cxn ang="0">
                    <a:pos x="23" y="10"/>
                  </a:cxn>
                  <a:cxn ang="0">
                    <a:pos x="23" y="1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17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2" y="23"/>
                    </a:lnTo>
                    <a:lnTo>
                      <a:pt x="8" y="23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2" y="5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17" y="23"/>
                    </a:lnTo>
                    <a:lnTo>
                      <a:pt x="12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623"/>
              <p:cNvSpPr>
                <a:spLocks/>
              </p:cNvSpPr>
              <p:nvPr/>
            </p:nvSpPr>
            <p:spPr bwMode="auto">
              <a:xfrm>
                <a:off x="4857749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5" y="4"/>
                  </a:cxn>
                  <a:cxn ang="0">
                    <a:pos x="17" y="7"/>
                  </a:cxn>
                  <a:cxn ang="0">
                    <a:pos x="17" y="10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2" y="17"/>
                  </a:cxn>
                  <a:cxn ang="0">
                    <a:pos x="9" y="17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lnTo>
                      <a:pt x="9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7" y="7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2" y="17"/>
                    </a:lnTo>
                    <a:lnTo>
                      <a:pt x="9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362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3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6" y="7"/>
                  </a:cxn>
                  <a:cxn ang="0">
                    <a:pos x="16" y="10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3625"/>
              <p:cNvSpPr>
                <a:spLocks/>
              </p:cNvSpPr>
              <p:nvPr/>
            </p:nvSpPr>
            <p:spPr bwMode="auto">
              <a:xfrm>
                <a:off x="4845049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3"/>
                  </a:cxn>
                  <a:cxn ang="0">
                    <a:pos x="13" y="23"/>
                  </a:cxn>
                  <a:cxn ang="0">
                    <a:pos x="8" y="23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23" y="5"/>
                  </a:cxn>
                  <a:cxn ang="0">
                    <a:pos x="25" y="10"/>
                  </a:cxn>
                  <a:cxn ang="0">
                    <a:pos x="25" y="13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18" y="21"/>
                  </a:cxn>
                  <a:cxn ang="0">
                    <a:pos x="13" y="23"/>
                  </a:cxn>
                </a:cxnLst>
                <a:rect l="0" t="0" r="r" b="b"/>
                <a:pathLst>
                  <a:path w="25" h="23">
                    <a:moveTo>
                      <a:pt x="13" y="23"/>
                    </a:moveTo>
                    <a:lnTo>
                      <a:pt x="13" y="23"/>
                    </a:lnTo>
                    <a:lnTo>
                      <a:pt x="8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3" y="5"/>
                    </a:lnTo>
                    <a:lnTo>
                      <a:pt x="25" y="10"/>
                    </a:lnTo>
                    <a:lnTo>
                      <a:pt x="25" y="13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18" y="21"/>
                    </a:lnTo>
                    <a:lnTo>
                      <a:pt x="13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3626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17"/>
                  </a:cxn>
                  <a:cxn ang="0">
                    <a:pos x="10" y="17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5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6" y="3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3" y="17"/>
                  </a:cxn>
                  <a:cxn ang="0">
                    <a:pos x="10" y="17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lnTo>
                      <a:pt x="10" y="17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6" y="3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0" y="17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3628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24"/>
                  </a:cxn>
                  <a:cxn ang="0">
                    <a:pos x="13" y="24"/>
                  </a:cxn>
                  <a:cxn ang="0">
                    <a:pos x="8" y="23"/>
                  </a:cxn>
                  <a:cxn ang="0">
                    <a:pos x="3" y="21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6" y="2"/>
                  </a:cxn>
                  <a:cxn ang="0">
                    <a:pos x="21" y="3"/>
                  </a:cxn>
                  <a:cxn ang="0">
                    <a:pos x="22" y="8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16"/>
                  </a:cxn>
                  <a:cxn ang="0">
                    <a:pos x="21" y="21"/>
                  </a:cxn>
                  <a:cxn ang="0">
                    <a:pos x="16" y="23"/>
                  </a:cxn>
                  <a:cxn ang="0">
                    <a:pos x="13" y="24"/>
                  </a:cxn>
                </a:cxnLst>
                <a:rect l="0" t="0" r="r" b="b"/>
                <a:pathLst>
                  <a:path w="24" h="24">
                    <a:moveTo>
                      <a:pt x="13" y="24"/>
                    </a:moveTo>
                    <a:lnTo>
                      <a:pt x="13" y="24"/>
                    </a:lnTo>
                    <a:lnTo>
                      <a:pt x="8" y="23"/>
                    </a:lnTo>
                    <a:lnTo>
                      <a:pt x="3" y="21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1" y="3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6"/>
                    </a:lnTo>
                    <a:lnTo>
                      <a:pt x="21" y="21"/>
                    </a:lnTo>
                    <a:lnTo>
                      <a:pt x="16" y="23"/>
                    </a:lnTo>
                    <a:lnTo>
                      <a:pt x="13" y="2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3629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10" y="18"/>
                  </a:cxn>
                  <a:cxn ang="0">
                    <a:pos x="5" y="16"/>
                  </a:cxn>
                  <a:cxn ang="0">
                    <a:pos x="3" y="14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3" y="1"/>
                  </a:cxn>
                  <a:cxn ang="0">
                    <a:pos x="15" y="3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8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0" y="18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5" y="14"/>
                    </a:lnTo>
                    <a:lnTo>
                      <a:pt x="13" y="16"/>
                    </a:lnTo>
                    <a:lnTo>
                      <a:pt x="10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3630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4" y="16"/>
                  </a:cxn>
                  <a:cxn ang="0">
                    <a:pos x="3" y="14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1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4" y="1"/>
                  </a:cxn>
                  <a:cxn ang="0">
                    <a:pos x="16" y="5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11"/>
                  </a:cxn>
                  <a:cxn ang="0">
                    <a:pos x="14" y="14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8" h="16">
                    <a:moveTo>
                      <a:pt x="8" y="16"/>
                    </a:moveTo>
                    <a:lnTo>
                      <a:pt x="8" y="16"/>
                    </a:lnTo>
                    <a:lnTo>
                      <a:pt x="4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4" y="1"/>
                    </a:lnTo>
                    <a:lnTo>
                      <a:pt x="16" y="5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11"/>
                    </a:lnTo>
                    <a:lnTo>
                      <a:pt x="14" y="14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3631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23"/>
                  </a:cxn>
                  <a:cxn ang="0">
                    <a:pos x="11" y="23"/>
                  </a:cxn>
                  <a:cxn ang="0">
                    <a:pos x="8" y="23"/>
                  </a:cxn>
                  <a:cxn ang="0">
                    <a:pos x="3" y="19"/>
                  </a:cxn>
                  <a:cxn ang="0">
                    <a:pos x="2" y="1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6"/>
                  </a:cxn>
                  <a:cxn ang="0">
                    <a:pos x="3" y="3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3" y="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16"/>
                  </a:cxn>
                  <a:cxn ang="0">
                    <a:pos x="21" y="19"/>
                  </a:cxn>
                  <a:cxn ang="0">
                    <a:pos x="16" y="23"/>
                  </a:cxn>
                  <a:cxn ang="0">
                    <a:pos x="11" y="23"/>
                  </a:cxn>
                </a:cxnLst>
                <a:rect l="0" t="0" r="r" b="b"/>
                <a:pathLst>
                  <a:path w="24" h="23">
                    <a:moveTo>
                      <a:pt x="11" y="23"/>
                    </a:moveTo>
                    <a:lnTo>
                      <a:pt x="11" y="23"/>
                    </a:lnTo>
                    <a:lnTo>
                      <a:pt x="8" y="23"/>
                    </a:lnTo>
                    <a:lnTo>
                      <a:pt x="3" y="19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6" y="23"/>
                    </a:lnTo>
                    <a:lnTo>
                      <a:pt x="11" y="23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3632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8" y="16"/>
                  </a:cxn>
                  <a:cxn ang="0">
                    <a:pos x="5" y="16"/>
                  </a:cxn>
                  <a:cxn ang="0">
                    <a:pos x="3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1" y="0"/>
                  </a:cxn>
                  <a:cxn ang="0">
                    <a:pos x="15" y="2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1" y="16"/>
                  </a:cxn>
                  <a:cxn ang="0">
                    <a:pos x="8" y="16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1" y="16"/>
                    </a:lnTo>
                    <a:lnTo>
                      <a:pt x="8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633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16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2" y="15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4" y="2"/>
                  </a:cxn>
                  <a:cxn ang="0">
                    <a:pos x="17" y="5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11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9" y="16"/>
                  </a:cxn>
                </a:cxnLst>
                <a:rect l="0" t="0" r="r" b="b"/>
                <a:pathLst>
                  <a:path w="17" h="16">
                    <a:moveTo>
                      <a:pt x="9" y="16"/>
                    </a:moveTo>
                    <a:lnTo>
                      <a:pt x="9" y="16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9" y="16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63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635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5" y="16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6" y="8"/>
                  </a:cxn>
                  <a:cxn ang="0">
                    <a:pos x="16" y="11"/>
                  </a:cxn>
                  <a:cxn ang="0">
                    <a:pos x="15" y="15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5" y="15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636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18"/>
                  </a:cxn>
                  <a:cxn ang="0">
                    <a:pos x="3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13" y="2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6" y="8"/>
                  </a:cxn>
                  <a:cxn ang="0">
                    <a:pos x="16" y="12"/>
                  </a:cxn>
                  <a:cxn ang="0">
                    <a:pos x="14" y="15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8" y="18"/>
                  </a:cxn>
                </a:cxnLst>
                <a:rect l="0" t="0" r="r" b="b"/>
                <a:pathLst>
                  <a:path w="16" h="18">
                    <a:moveTo>
                      <a:pt x="8" y="18"/>
                    </a:moveTo>
                    <a:lnTo>
                      <a:pt x="8" y="18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6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8" y="18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63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25"/>
                  </a:cxn>
                  <a:cxn ang="0">
                    <a:pos x="12" y="25"/>
                  </a:cxn>
                  <a:cxn ang="0">
                    <a:pos x="5" y="2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8"/>
                  </a:cxn>
                  <a:cxn ang="0">
                    <a:pos x="2" y="5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8" y="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23" y="12"/>
                  </a:cxn>
                  <a:cxn ang="0">
                    <a:pos x="23" y="15"/>
                  </a:cxn>
                  <a:cxn ang="0">
                    <a:pos x="21" y="20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12" y="25"/>
                  </a:cxn>
                </a:cxnLst>
                <a:rect l="0" t="0" r="r" b="b"/>
                <a:pathLst>
                  <a:path w="23" h="25">
                    <a:moveTo>
                      <a:pt x="12" y="25"/>
                    </a:moveTo>
                    <a:lnTo>
                      <a:pt x="12" y="25"/>
                    </a:lnTo>
                    <a:lnTo>
                      <a:pt x="5" y="2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1" y="20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12" y="25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638"/>
              <p:cNvSpPr>
                <a:spLocks/>
              </p:cNvSpPr>
              <p:nvPr/>
            </p:nvSpPr>
            <p:spPr bwMode="auto">
              <a:xfrm>
                <a:off x="4567237" y="3519487"/>
                <a:ext cx="336550" cy="431800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04" y="3"/>
                  </a:cxn>
                  <a:cxn ang="0">
                    <a:pos x="68" y="10"/>
                  </a:cxn>
                  <a:cxn ang="0">
                    <a:pos x="34" y="19"/>
                  </a:cxn>
                  <a:cxn ang="0">
                    <a:pos x="0" y="36"/>
                  </a:cxn>
                  <a:cxn ang="0">
                    <a:pos x="6" y="49"/>
                  </a:cxn>
                  <a:cxn ang="0">
                    <a:pos x="9" y="49"/>
                  </a:cxn>
                  <a:cxn ang="0">
                    <a:pos x="18" y="52"/>
                  </a:cxn>
                  <a:cxn ang="0">
                    <a:pos x="21" y="60"/>
                  </a:cxn>
                  <a:cxn ang="0">
                    <a:pos x="19" y="65"/>
                  </a:cxn>
                  <a:cxn ang="0">
                    <a:pos x="29" y="88"/>
                  </a:cxn>
                  <a:cxn ang="0">
                    <a:pos x="53" y="78"/>
                  </a:cxn>
                  <a:cxn ang="0">
                    <a:pos x="105" y="65"/>
                  </a:cxn>
                  <a:cxn ang="0">
                    <a:pos x="132" y="63"/>
                  </a:cxn>
                  <a:cxn ang="0">
                    <a:pos x="161" y="65"/>
                  </a:cxn>
                  <a:cxn ang="0">
                    <a:pos x="190" y="72"/>
                  </a:cxn>
                  <a:cxn ang="0">
                    <a:pos x="219" y="81"/>
                  </a:cxn>
                  <a:cxn ang="0">
                    <a:pos x="246" y="94"/>
                  </a:cxn>
                  <a:cxn ang="0">
                    <a:pos x="270" y="111"/>
                  </a:cxn>
                  <a:cxn ang="0">
                    <a:pos x="293" y="132"/>
                  </a:cxn>
                  <a:cxn ang="0">
                    <a:pos x="314" y="155"/>
                  </a:cxn>
                  <a:cxn ang="0">
                    <a:pos x="330" y="182"/>
                  </a:cxn>
                  <a:cxn ang="0">
                    <a:pos x="340" y="202"/>
                  </a:cxn>
                  <a:cxn ang="0">
                    <a:pos x="353" y="246"/>
                  </a:cxn>
                  <a:cxn ang="0">
                    <a:pos x="358" y="288"/>
                  </a:cxn>
                  <a:cxn ang="0">
                    <a:pos x="353" y="331"/>
                  </a:cxn>
                  <a:cxn ang="0">
                    <a:pos x="342" y="373"/>
                  </a:cxn>
                  <a:cxn ang="0">
                    <a:pos x="322" y="410"/>
                  </a:cxn>
                  <a:cxn ang="0">
                    <a:pos x="296" y="445"/>
                  </a:cxn>
                  <a:cxn ang="0">
                    <a:pos x="262" y="474"/>
                  </a:cxn>
                  <a:cxn ang="0">
                    <a:pos x="273" y="542"/>
                  </a:cxn>
                  <a:cxn ang="0">
                    <a:pos x="299" y="526"/>
                  </a:cxn>
                  <a:cxn ang="0">
                    <a:pos x="342" y="489"/>
                  </a:cxn>
                  <a:cxn ang="0">
                    <a:pos x="377" y="445"/>
                  </a:cxn>
                  <a:cxn ang="0">
                    <a:pos x="402" y="394"/>
                  </a:cxn>
                  <a:cxn ang="0">
                    <a:pos x="418" y="342"/>
                  </a:cxn>
                  <a:cxn ang="0">
                    <a:pos x="423" y="287"/>
                  </a:cxn>
                  <a:cxn ang="0">
                    <a:pos x="417" y="230"/>
                  </a:cxn>
                  <a:cxn ang="0">
                    <a:pos x="400" y="174"/>
                  </a:cxn>
                  <a:cxn ang="0">
                    <a:pos x="387" y="148"/>
                  </a:cxn>
                  <a:cxn ang="0">
                    <a:pos x="351" y="94"/>
                  </a:cxn>
                  <a:cxn ang="0">
                    <a:pos x="306" y="52"/>
                  </a:cxn>
                  <a:cxn ang="0">
                    <a:pos x="286" y="41"/>
                  </a:cxn>
                  <a:cxn ang="0">
                    <a:pos x="247" y="21"/>
                  </a:cxn>
                  <a:cxn ang="0">
                    <a:pos x="205" y="8"/>
                  </a:cxn>
                  <a:cxn ang="0">
                    <a:pos x="161" y="2"/>
                  </a:cxn>
                </a:cxnLst>
                <a:rect l="0" t="0" r="r" b="b"/>
                <a:pathLst>
                  <a:path w="423" h="542">
                    <a:moveTo>
                      <a:pt x="138" y="0"/>
                    </a:moveTo>
                    <a:lnTo>
                      <a:pt x="138" y="0"/>
                    </a:lnTo>
                    <a:lnTo>
                      <a:pt x="120" y="2"/>
                    </a:lnTo>
                    <a:lnTo>
                      <a:pt x="104" y="3"/>
                    </a:lnTo>
                    <a:lnTo>
                      <a:pt x="86" y="5"/>
                    </a:lnTo>
                    <a:lnTo>
                      <a:pt x="68" y="10"/>
                    </a:lnTo>
                    <a:lnTo>
                      <a:pt x="50" y="15"/>
                    </a:lnTo>
                    <a:lnTo>
                      <a:pt x="34" y="19"/>
                    </a:lnTo>
                    <a:lnTo>
                      <a:pt x="16" y="28"/>
                    </a:lnTo>
                    <a:lnTo>
                      <a:pt x="0" y="36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13" y="49"/>
                    </a:lnTo>
                    <a:lnTo>
                      <a:pt x="18" y="52"/>
                    </a:lnTo>
                    <a:lnTo>
                      <a:pt x="19" y="55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19" y="65"/>
                    </a:lnTo>
                    <a:lnTo>
                      <a:pt x="18" y="68"/>
                    </a:lnTo>
                    <a:lnTo>
                      <a:pt x="29" y="88"/>
                    </a:lnTo>
                    <a:lnTo>
                      <a:pt x="29" y="88"/>
                    </a:lnTo>
                    <a:lnTo>
                      <a:pt x="53" y="78"/>
                    </a:lnTo>
                    <a:lnTo>
                      <a:pt x="79" y="70"/>
                    </a:lnTo>
                    <a:lnTo>
                      <a:pt x="105" y="65"/>
                    </a:lnTo>
                    <a:lnTo>
                      <a:pt x="132" y="63"/>
                    </a:lnTo>
                    <a:lnTo>
                      <a:pt x="132" y="63"/>
                    </a:lnTo>
                    <a:lnTo>
                      <a:pt x="146" y="63"/>
                    </a:lnTo>
                    <a:lnTo>
                      <a:pt x="161" y="65"/>
                    </a:lnTo>
                    <a:lnTo>
                      <a:pt x="176" y="68"/>
                    </a:lnTo>
                    <a:lnTo>
                      <a:pt x="190" y="72"/>
                    </a:lnTo>
                    <a:lnTo>
                      <a:pt x="205" y="76"/>
                    </a:lnTo>
                    <a:lnTo>
                      <a:pt x="219" y="81"/>
                    </a:lnTo>
                    <a:lnTo>
                      <a:pt x="233" y="88"/>
                    </a:lnTo>
                    <a:lnTo>
                      <a:pt x="246" y="94"/>
                    </a:lnTo>
                    <a:lnTo>
                      <a:pt x="259" y="103"/>
                    </a:lnTo>
                    <a:lnTo>
                      <a:pt x="270" y="111"/>
                    </a:lnTo>
                    <a:lnTo>
                      <a:pt x="283" y="120"/>
                    </a:lnTo>
                    <a:lnTo>
                      <a:pt x="293" y="132"/>
                    </a:lnTo>
                    <a:lnTo>
                      <a:pt x="304" y="143"/>
                    </a:lnTo>
                    <a:lnTo>
                      <a:pt x="314" y="155"/>
                    </a:lnTo>
                    <a:lnTo>
                      <a:pt x="322" y="168"/>
                    </a:lnTo>
                    <a:lnTo>
                      <a:pt x="330" y="182"/>
                    </a:lnTo>
                    <a:lnTo>
                      <a:pt x="330" y="182"/>
                    </a:lnTo>
                    <a:lnTo>
                      <a:pt x="340" y="202"/>
                    </a:lnTo>
                    <a:lnTo>
                      <a:pt x="348" y="223"/>
                    </a:lnTo>
                    <a:lnTo>
                      <a:pt x="353" y="246"/>
                    </a:lnTo>
                    <a:lnTo>
                      <a:pt x="356" y="267"/>
                    </a:lnTo>
                    <a:lnTo>
                      <a:pt x="358" y="288"/>
                    </a:lnTo>
                    <a:lnTo>
                      <a:pt x="356" y="309"/>
                    </a:lnTo>
                    <a:lnTo>
                      <a:pt x="353" y="331"/>
                    </a:lnTo>
                    <a:lnTo>
                      <a:pt x="348" y="352"/>
                    </a:lnTo>
                    <a:lnTo>
                      <a:pt x="342" y="373"/>
                    </a:lnTo>
                    <a:lnTo>
                      <a:pt x="334" y="392"/>
                    </a:lnTo>
                    <a:lnTo>
                      <a:pt x="322" y="410"/>
                    </a:lnTo>
                    <a:lnTo>
                      <a:pt x="311" y="428"/>
                    </a:lnTo>
                    <a:lnTo>
                      <a:pt x="296" y="445"/>
                    </a:lnTo>
                    <a:lnTo>
                      <a:pt x="280" y="459"/>
                    </a:lnTo>
                    <a:lnTo>
                      <a:pt x="262" y="474"/>
                    </a:lnTo>
                    <a:lnTo>
                      <a:pt x="244" y="485"/>
                    </a:lnTo>
                    <a:lnTo>
                      <a:pt x="273" y="542"/>
                    </a:lnTo>
                    <a:lnTo>
                      <a:pt x="273" y="542"/>
                    </a:lnTo>
                    <a:lnTo>
                      <a:pt x="299" y="526"/>
                    </a:lnTo>
                    <a:lnTo>
                      <a:pt x="322" y="508"/>
                    </a:lnTo>
                    <a:lnTo>
                      <a:pt x="342" y="489"/>
                    </a:lnTo>
                    <a:lnTo>
                      <a:pt x="361" y="467"/>
                    </a:lnTo>
                    <a:lnTo>
                      <a:pt x="377" y="445"/>
                    </a:lnTo>
                    <a:lnTo>
                      <a:pt x="391" y="420"/>
                    </a:lnTo>
                    <a:lnTo>
                      <a:pt x="402" y="394"/>
                    </a:lnTo>
                    <a:lnTo>
                      <a:pt x="412" y="368"/>
                    </a:lnTo>
                    <a:lnTo>
                      <a:pt x="418" y="342"/>
                    </a:lnTo>
                    <a:lnTo>
                      <a:pt x="421" y="314"/>
                    </a:lnTo>
                    <a:lnTo>
                      <a:pt x="423" y="287"/>
                    </a:lnTo>
                    <a:lnTo>
                      <a:pt x="421" y="257"/>
                    </a:lnTo>
                    <a:lnTo>
                      <a:pt x="417" y="230"/>
                    </a:lnTo>
                    <a:lnTo>
                      <a:pt x="410" y="202"/>
                    </a:lnTo>
                    <a:lnTo>
                      <a:pt x="400" y="174"/>
                    </a:lnTo>
                    <a:lnTo>
                      <a:pt x="387" y="148"/>
                    </a:lnTo>
                    <a:lnTo>
                      <a:pt x="387" y="148"/>
                    </a:lnTo>
                    <a:lnTo>
                      <a:pt x="371" y="120"/>
                    </a:lnTo>
                    <a:lnTo>
                      <a:pt x="351" y="94"/>
                    </a:lnTo>
                    <a:lnTo>
                      <a:pt x="329" y="73"/>
                    </a:lnTo>
                    <a:lnTo>
                      <a:pt x="306" y="52"/>
                    </a:lnTo>
                    <a:lnTo>
                      <a:pt x="306" y="52"/>
                    </a:lnTo>
                    <a:lnTo>
                      <a:pt x="286" y="41"/>
                    </a:lnTo>
                    <a:lnTo>
                      <a:pt x="267" y="31"/>
                    </a:lnTo>
                    <a:lnTo>
                      <a:pt x="247" y="21"/>
                    </a:lnTo>
                    <a:lnTo>
                      <a:pt x="226" y="15"/>
                    </a:lnTo>
                    <a:lnTo>
                      <a:pt x="205" y="8"/>
                    </a:lnTo>
                    <a:lnTo>
                      <a:pt x="182" y="3"/>
                    </a:lnTo>
                    <a:lnTo>
                      <a:pt x="161" y="2"/>
                    </a:lnTo>
                    <a:lnTo>
                      <a:pt x="13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39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640"/>
              <p:cNvSpPr>
                <a:spLocks/>
              </p:cNvSpPr>
              <p:nvPr/>
            </p:nvSpPr>
            <p:spPr bwMode="auto">
              <a:xfrm>
                <a:off x="4591050" y="3570287"/>
                <a:ext cx="260350" cy="3349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50" y="7"/>
                  </a:cxn>
                  <a:cxn ang="0">
                    <a:pos x="0" y="25"/>
                  </a:cxn>
                  <a:cxn ang="0">
                    <a:pos x="44" y="108"/>
                  </a:cxn>
                  <a:cxn ang="0">
                    <a:pos x="72" y="98"/>
                  </a:cxn>
                  <a:cxn ang="0">
                    <a:pos x="101" y="95"/>
                  </a:cxn>
                  <a:cxn ang="0">
                    <a:pos x="117" y="97"/>
                  </a:cxn>
                  <a:cxn ang="0">
                    <a:pos x="151" y="106"/>
                  </a:cxn>
                  <a:cxn ang="0">
                    <a:pos x="182" y="124"/>
                  </a:cxn>
                  <a:cxn ang="0">
                    <a:pos x="207" y="150"/>
                  </a:cxn>
                  <a:cxn ang="0">
                    <a:pos x="218" y="165"/>
                  </a:cxn>
                  <a:cxn ang="0">
                    <a:pos x="228" y="189"/>
                  </a:cxn>
                  <a:cxn ang="0">
                    <a:pos x="233" y="214"/>
                  </a:cxn>
                  <a:cxn ang="0">
                    <a:pos x="233" y="238"/>
                  </a:cxn>
                  <a:cxn ang="0">
                    <a:pos x="230" y="263"/>
                  </a:cxn>
                  <a:cxn ang="0">
                    <a:pos x="220" y="287"/>
                  </a:cxn>
                  <a:cxn ang="0">
                    <a:pos x="208" y="308"/>
                  </a:cxn>
                  <a:cxn ang="0">
                    <a:pos x="190" y="326"/>
                  </a:cxn>
                  <a:cxn ang="0">
                    <a:pos x="171" y="342"/>
                  </a:cxn>
                  <a:cxn ang="0">
                    <a:pos x="215" y="422"/>
                  </a:cxn>
                  <a:cxn ang="0">
                    <a:pos x="251" y="396"/>
                  </a:cxn>
                  <a:cxn ang="0">
                    <a:pos x="282" y="365"/>
                  </a:cxn>
                  <a:cxn ang="0">
                    <a:pos x="305" y="329"/>
                  </a:cxn>
                  <a:cxn ang="0">
                    <a:pos x="319" y="289"/>
                  </a:cxn>
                  <a:cxn ang="0">
                    <a:pos x="327" y="246"/>
                  </a:cxn>
                  <a:cxn ang="0">
                    <a:pos x="327" y="204"/>
                  </a:cxn>
                  <a:cxn ang="0">
                    <a:pos x="319" y="160"/>
                  </a:cxn>
                  <a:cxn ang="0">
                    <a:pos x="301" y="119"/>
                  </a:cxn>
                  <a:cxn ang="0">
                    <a:pos x="293" y="105"/>
                  </a:cxn>
                  <a:cxn ang="0">
                    <a:pos x="275" y="80"/>
                  </a:cxn>
                  <a:cxn ang="0">
                    <a:pos x="254" y="57"/>
                  </a:cxn>
                  <a:cxn ang="0">
                    <a:pos x="230" y="40"/>
                  </a:cxn>
                  <a:cxn ang="0">
                    <a:pos x="204" y="25"/>
                  </a:cxn>
                  <a:cxn ang="0">
                    <a:pos x="176" y="13"/>
                  </a:cxn>
                  <a:cxn ang="0">
                    <a:pos x="147" y="5"/>
                  </a:cxn>
                  <a:cxn ang="0">
                    <a:pos x="117" y="0"/>
                  </a:cxn>
                </a:cxnLst>
                <a:rect l="0" t="0" r="r" b="b"/>
                <a:pathLst>
                  <a:path w="329" h="422">
                    <a:moveTo>
                      <a:pt x="103" y="0"/>
                    </a:moveTo>
                    <a:lnTo>
                      <a:pt x="103" y="0"/>
                    </a:lnTo>
                    <a:lnTo>
                      <a:pt x="76" y="2"/>
                    </a:lnTo>
                    <a:lnTo>
                      <a:pt x="50" y="7"/>
                    </a:lnTo>
                    <a:lnTo>
                      <a:pt x="24" y="15"/>
                    </a:lnTo>
                    <a:lnTo>
                      <a:pt x="0" y="25"/>
                    </a:lnTo>
                    <a:lnTo>
                      <a:pt x="44" y="108"/>
                    </a:lnTo>
                    <a:lnTo>
                      <a:pt x="44" y="108"/>
                    </a:lnTo>
                    <a:lnTo>
                      <a:pt x="57" y="103"/>
                    </a:lnTo>
                    <a:lnTo>
                      <a:pt x="72" y="98"/>
                    </a:lnTo>
                    <a:lnTo>
                      <a:pt x="86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17" y="97"/>
                    </a:lnTo>
                    <a:lnTo>
                      <a:pt x="135" y="100"/>
                    </a:lnTo>
                    <a:lnTo>
                      <a:pt x="151" y="106"/>
                    </a:lnTo>
                    <a:lnTo>
                      <a:pt x="168" y="114"/>
                    </a:lnTo>
                    <a:lnTo>
                      <a:pt x="182" y="124"/>
                    </a:lnTo>
                    <a:lnTo>
                      <a:pt x="195" y="136"/>
                    </a:lnTo>
                    <a:lnTo>
                      <a:pt x="207" y="150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3" y="178"/>
                    </a:lnTo>
                    <a:lnTo>
                      <a:pt x="228" y="189"/>
                    </a:lnTo>
                    <a:lnTo>
                      <a:pt x="231" y="202"/>
                    </a:lnTo>
                    <a:lnTo>
                      <a:pt x="233" y="214"/>
                    </a:lnTo>
                    <a:lnTo>
                      <a:pt x="233" y="227"/>
                    </a:lnTo>
                    <a:lnTo>
                      <a:pt x="233" y="238"/>
                    </a:lnTo>
                    <a:lnTo>
                      <a:pt x="231" y="251"/>
                    </a:lnTo>
                    <a:lnTo>
                      <a:pt x="230" y="263"/>
                    </a:lnTo>
                    <a:lnTo>
                      <a:pt x="225" y="276"/>
                    </a:lnTo>
                    <a:lnTo>
                      <a:pt x="220" y="287"/>
                    </a:lnTo>
                    <a:lnTo>
                      <a:pt x="215" y="297"/>
                    </a:lnTo>
                    <a:lnTo>
                      <a:pt x="208" y="308"/>
                    </a:lnTo>
                    <a:lnTo>
                      <a:pt x="200" y="318"/>
                    </a:lnTo>
                    <a:lnTo>
                      <a:pt x="190" y="326"/>
                    </a:lnTo>
                    <a:lnTo>
                      <a:pt x="181" y="334"/>
                    </a:lnTo>
                    <a:lnTo>
                      <a:pt x="171" y="342"/>
                    </a:lnTo>
                    <a:lnTo>
                      <a:pt x="215" y="422"/>
                    </a:lnTo>
                    <a:lnTo>
                      <a:pt x="215" y="422"/>
                    </a:lnTo>
                    <a:lnTo>
                      <a:pt x="233" y="411"/>
                    </a:lnTo>
                    <a:lnTo>
                      <a:pt x="251" y="396"/>
                    </a:lnTo>
                    <a:lnTo>
                      <a:pt x="267" y="382"/>
                    </a:lnTo>
                    <a:lnTo>
                      <a:pt x="282" y="365"/>
                    </a:lnTo>
                    <a:lnTo>
                      <a:pt x="293" y="347"/>
                    </a:lnTo>
                    <a:lnTo>
                      <a:pt x="305" y="329"/>
                    </a:lnTo>
                    <a:lnTo>
                      <a:pt x="313" y="310"/>
                    </a:lnTo>
                    <a:lnTo>
                      <a:pt x="319" y="289"/>
                    </a:lnTo>
                    <a:lnTo>
                      <a:pt x="324" y="268"/>
                    </a:lnTo>
                    <a:lnTo>
                      <a:pt x="327" y="246"/>
                    </a:lnTo>
                    <a:lnTo>
                      <a:pt x="329" y="225"/>
                    </a:lnTo>
                    <a:lnTo>
                      <a:pt x="327" y="204"/>
                    </a:lnTo>
                    <a:lnTo>
                      <a:pt x="324" y="183"/>
                    </a:lnTo>
                    <a:lnTo>
                      <a:pt x="319" y="160"/>
                    </a:lnTo>
                    <a:lnTo>
                      <a:pt x="311" y="139"/>
                    </a:lnTo>
                    <a:lnTo>
                      <a:pt x="301" y="119"/>
                    </a:lnTo>
                    <a:lnTo>
                      <a:pt x="301" y="119"/>
                    </a:lnTo>
                    <a:lnTo>
                      <a:pt x="293" y="105"/>
                    </a:lnTo>
                    <a:lnTo>
                      <a:pt x="285" y="92"/>
                    </a:lnTo>
                    <a:lnTo>
                      <a:pt x="275" y="80"/>
                    </a:lnTo>
                    <a:lnTo>
                      <a:pt x="264" y="69"/>
                    </a:lnTo>
                    <a:lnTo>
                      <a:pt x="254" y="57"/>
                    </a:lnTo>
                    <a:lnTo>
                      <a:pt x="241" y="48"/>
                    </a:lnTo>
                    <a:lnTo>
                      <a:pt x="230" y="40"/>
                    </a:lnTo>
                    <a:lnTo>
                      <a:pt x="217" y="31"/>
                    </a:lnTo>
                    <a:lnTo>
                      <a:pt x="204" y="25"/>
                    </a:lnTo>
                    <a:lnTo>
                      <a:pt x="190" y="18"/>
                    </a:lnTo>
                    <a:lnTo>
                      <a:pt x="176" y="13"/>
                    </a:lnTo>
                    <a:lnTo>
                      <a:pt x="161" y="9"/>
                    </a:lnTo>
                    <a:lnTo>
                      <a:pt x="147" y="5"/>
                    </a:lnTo>
                    <a:lnTo>
                      <a:pt x="132" y="2"/>
                    </a:lnTo>
                    <a:lnTo>
                      <a:pt x="117" y="0"/>
                    </a:lnTo>
                    <a:lnTo>
                      <a:pt x="10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641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E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642"/>
              <p:cNvSpPr>
                <a:spLocks/>
              </p:cNvSpPr>
              <p:nvPr/>
            </p:nvSpPr>
            <p:spPr bwMode="auto">
              <a:xfrm>
                <a:off x="4625975" y="3644900"/>
                <a:ext cx="149225" cy="196850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42" y="2"/>
                  </a:cxn>
                  <a:cxn ang="0">
                    <a:pos x="28" y="3"/>
                  </a:cxn>
                  <a:cxn ang="0">
                    <a:pos x="13" y="8"/>
                  </a:cxn>
                  <a:cxn ang="0">
                    <a:pos x="0" y="13"/>
                  </a:cxn>
                  <a:cxn ang="0">
                    <a:pos x="127" y="247"/>
                  </a:cxn>
                  <a:cxn ang="0">
                    <a:pos x="127" y="247"/>
                  </a:cxn>
                  <a:cxn ang="0">
                    <a:pos x="137" y="239"/>
                  </a:cxn>
                  <a:cxn ang="0">
                    <a:pos x="146" y="231"/>
                  </a:cxn>
                  <a:cxn ang="0">
                    <a:pos x="156" y="223"/>
                  </a:cxn>
                  <a:cxn ang="0">
                    <a:pos x="164" y="213"/>
                  </a:cxn>
                  <a:cxn ang="0">
                    <a:pos x="171" y="202"/>
                  </a:cxn>
                  <a:cxn ang="0">
                    <a:pos x="176" y="192"/>
                  </a:cxn>
                  <a:cxn ang="0">
                    <a:pos x="181" y="181"/>
                  </a:cxn>
                  <a:cxn ang="0">
                    <a:pos x="186" y="168"/>
                  </a:cxn>
                  <a:cxn ang="0">
                    <a:pos x="187" y="156"/>
                  </a:cxn>
                  <a:cxn ang="0">
                    <a:pos x="189" y="143"/>
                  </a:cxn>
                  <a:cxn ang="0">
                    <a:pos x="189" y="132"/>
                  </a:cxn>
                  <a:cxn ang="0">
                    <a:pos x="189" y="119"/>
                  </a:cxn>
                  <a:cxn ang="0">
                    <a:pos x="187" y="107"/>
                  </a:cxn>
                  <a:cxn ang="0">
                    <a:pos x="184" y="94"/>
                  </a:cxn>
                  <a:cxn ang="0">
                    <a:pos x="179" y="83"/>
                  </a:cxn>
                  <a:cxn ang="0">
                    <a:pos x="174" y="70"/>
                  </a:cxn>
                  <a:cxn ang="0">
                    <a:pos x="174" y="70"/>
                  </a:cxn>
                  <a:cxn ang="0">
                    <a:pos x="163" y="55"/>
                  </a:cxn>
                  <a:cxn ang="0">
                    <a:pos x="151" y="41"/>
                  </a:cxn>
                  <a:cxn ang="0">
                    <a:pos x="138" y="29"/>
                  </a:cxn>
                  <a:cxn ang="0">
                    <a:pos x="124" y="19"/>
                  </a:cxn>
                  <a:cxn ang="0">
                    <a:pos x="107" y="11"/>
                  </a:cxn>
                  <a:cxn ang="0">
                    <a:pos x="91" y="5"/>
                  </a:cxn>
                  <a:cxn ang="0">
                    <a:pos x="73" y="2"/>
                  </a:cxn>
                  <a:cxn ang="0">
                    <a:pos x="57" y="0"/>
                  </a:cxn>
                </a:cxnLst>
                <a:rect l="0" t="0" r="r" b="b"/>
                <a:pathLst>
                  <a:path w="189" h="247">
                    <a:moveTo>
                      <a:pt x="57" y="0"/>
                    </a:moveTo>
                    <a:lnTo>
                      <a:pt x="57" y="0"/>
                    </a:lnTo>
                    <a:lnTo>
                      <a:pt x="42" y="2"/>
                    </a:lnTo>
                    <a:lnTo>
                      <a:pt x="28" y="3"/>
                    </a:lnTo>
                    <a:lnTo>
                      <a:pt x="13" y="8"/>
                    </a:lnTo>
                    <a:lnTo>
                      <a:pt x="0" y="13"/>
                    </a:lnTo>
                    <a:lnTo>
                      <a:pt x="127" y="247"/>
                    </a:lnTo>
                    <a:lnTo>
                      <a:pt x="127" y="247"/>
                    </a:lnTo>
                    <a:lnTo>
                      <a:pt x="137" y="239"/>
                    </a:lnTo>
                    <a:lnTo>
                      <a:pt x="146" y="231"/>
                    </a:lnTo>
                    <a:lnTo>
                      <a:pt x="156" y="223"/>
                    </a:lnTo>
                    <a:lnTo>
                      <a:pt x="164" y="213"/>
                    </a:lnTo>
                    <a:lnTo>
                      <a:pt x="171" y="202"/>
                    </a:lnTo>
                    <a:lnTo>
                      <a:pt x="176" y="192"/>
                    </a:lnTo>
                    <a:lnTo>
                      <a:pt x="181" y="181"/>
                    </a:lnTo>
                    <a:lnTo>
                      <a:pt x="186" y="168"/>
                    </a:lnTo>
                    <a:lnTo>
                      <a:pt x="187" y="156"/>
                    </a:lnTo>
                    <a:lnTo>
                      <a:pt x="189" y="143"/>
                    </a:lnTo>
                    <a:lnTo>
                      <a:pt x="189" y="132"/>
                    </a:lnTo>
                    <a:lnTo>
                      <a:pt x="189" y="119"/>
                    </a:lnTo>
                    <a:lnTo>
                      <a:pt x="187" y="107"/>
                    </a:lnTo>
                    <a:lnTo>
                      <a:pt x="184" y="94"/>
                    </a:lnTo>
                    <a:lnTo>
                      <a:pt x="179" y="83"/>
                    </a:lnTo>
                    <a:lnTo>
                      <a:pt x="174" y="70"/>
                    </a:lnTo>
                    <a:lnTo>
                      <a:pt x="174" y="70"/>
                    </a:lnTo>
                    <a:lnTo>
                      <a:pt x="163" y="55"/>
                    </a:lnTo>
                    <a:lnTo>
                      <a:pt x="151" y="41"/>
                    </a:lnTo>
                    <a:lnTo>
                      <a:pt x="138" y="29"/>
                    </a:lnTo>
                    <a:lnTo>
                      <a:pt x="124" y="19"/>
                    </a:lnTo>
                    <a:lnTo>
                      <a:pt x="107" y="11"/>
                    </a:lnTo>
                    <a:lnTo>
                      <a:pt x="91" y="5"/>
                    </a:lnTo>
                    <a:lnTo>
                      <a:pt x="73" y="2"/>
                    </a:lnTo>
                    <a:lnTo>
                      <a:pt x="5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3643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3644"/>
              <p:cNvSpPr>
                <a:spLocks/>
              </p:cNvSpPr>
              <p:nvPr/>
            </p:nvSpPr>
            <p:spPr bwMode="auto">
              <a:xfrm>
                <a:off x="4573587" y="3559175"/>
                <a:ext cx="11113" cy="158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3" y="16"/>
                  </a:cxn>
                  <a:cxn ang="0">
                    <a:pos x="15" y="11"/>
                  </a:cxn>
                  <a:cxn ang="0">
                    <a:pos x="15" y="11"/>
                  </a:cxn>
                  <a:cxn ang="0">
                    <a:pos x="13" y="6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9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16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3645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3646"/>
              <p:cNvSpPr>
                <a:spLocks/>
              </p:cNvSpPr>
              <p:nvPr/>
            </p:nvSpPr>
            <p:spPr bwMode="auto">
              <a:xfrm>
                <a:off x="4591050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5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5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3647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3648"/>
              <p:cNvSpPr>
                <a:spLocks/>
              </p:cNvSpPr>
              <p:nvPr/>
            </p:nvSpPr>
            <p:spPr bwMode="auto">
              <a:xfrm>
                <a:off x="4760912" y="3559175"/>
                <a:ext cx="20638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3" y="3"/>
                  </a:cxn>
                  <a:cxn ang="0">
                    <a:pos x="2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6"/>
                  </a:cxn>
                  <a:cxn ang="0">
                    <a:pos x="3" y="19"/>
                  </a:cxn>
                  <a:cxn ang="0">
                    <a:pos x="8" y="23"/>
                  </a:cxn>
                  <a:cxn ang="0">
                    <a:pos x="11" y="23"/>
                  </a:cxn>
                  <a:cxn ang="0">
                    <a:pos x="11" y="23"/>
                  </a:cxn>
                  <a:cxn ang="0">
                    <a:pos x="16" y="23"/>
                  </a:cxn>
                  <a:cxn ang="0">
                    <a:pos x="21" y="19"/>
                  </a:cxn>
                  <a:cxn ang="0">
                    <a:pos x="23" y="16"/>
                  </a:cxn>
                  <a:cxn ang="0">
                    <a:pos x="24" y="11"/>
                  </a:cxn>
                  <a:cxn ang="0">
                    <a:pos x="24" y="11"/>
                  </a:cxn>
                  <a:cxn ang="0">
                    <a:pos x="23" y="6"/>
                  </a:cxn>
                  <a:cxn ang="0">
                    <a:pos x="21" y="3"/>
                  </a:cxn>
                  <a:cxn ang="0">
                    <a:pos x="16" y="0"/>
                  </a:cxn>
                  <a:cxn ang="0">
                    <a:pos x="11" y="0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11" y="0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6" y="23"/>
                    </a:lnTo>
                    <a:lnTo>
                      <a:pt x="21" y="19"/>
                    </a:lnTo>
                    <a:lnTo>
                      <a:pt x="23" y="16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3" y="6"/>
                    </a:lnTo>
                    <a:lnTo>
                      <a:pt x="21" y="3"/>
                    </a:lnTo>
                    <a:lnTo>
                      <a:pt x="16" y="0"/>
                    </a:lnTo>
                    <a:lnTo>
                      <a:pt x="1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3649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3650"/>
              <p:cNvSpPr>
                <a:spLocks/>
              </p:cNvSpPr>
              <p:nvPr/>
            </p:nvSpPr>
            <p:spPr bwMode="auto">
              <a:xfrm>
                <a:off x="4808537" y="36004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2"/>
                  </a:cxn>
                  <a:cxn ang="0">
                    <a:pos x="3" y="3"/>
                  </a:cxn>
                  <a:cxn ang="0">
                    <a:pos x="1" y="8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1" y="16"/>
                  </a:cxn>
                  <a:cxn ang="0">
                    <a:pos x="3" y="21"/>
                  </a:cxn>
                  <a:cxn ang="0">
                    <a:pos x="8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21" y="21"/>
                  </a:cxn>
                  <a:cxn ang="0">
                    <a:pos x="22" y="16"/>
                  </a:cxn>
                  <a:cxn ang="0">
                    <a:pos x="24" y="13"/>
                  </a:cxn>
                  <a:cxn ang="0">
                    <a:pos x="24" y="13"/>
                  </a:cxn>
                  <a:cxn ang="0">
                    <a:pos x="22" y="8"/>
                  </a:cxn>
                  <a:cxn ang="0">
                    <a:pos x="21" y="3"/>
                  </a:cxn>
                  <a:cxn ang="0">
                    <a:pos x="16" y="2"/>
                  </a:cxn>
                  <a:cxn ang="0">
                    <a:pos x="13" y="0"/>
                  </a:cxn>
                </a:cxnLst>
                <a:rect l="0" t="0" r="r" b="b"/>
                <a:pathLst>
                  <a:path w="24" h="24">
                    <a:moveTo>
                      <a:pt x="13" y="0"/>
                    </a:moveTo>
                    <a:lnTo>
                      <a:pt x="13" y="0"/>
                    </a:lnTo>
                    <a:lnTo>
                      <a:pt x="8" y="2"/>
                    </a:lnTo>
                    <a:lnTo>
                      <a:pt x="3" y="3"/>
                    </a:lnTo>
                    <a:lnTo>
                      <a:pt x="1" y="8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3" y="21"/>
                    </a:lnTo>
                    <a:lnTo>
                      <a:pt x="8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6" y="23"/>
                    </a:lnTo>
                    <a:lnTo>
                      <a:pt x="21" y="21"/>
                    </a:lnTo>
                    <a:lnTo>
                      <a:pt x="22" y="16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8"/>
                    </a:lnTo>
                    <a:lnTo>
                      <a:pt x="21" y="3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3651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3652"/>
              <p:cNvSpPr>
                <a:spLocks/>
              </p:cNvSpPr>
              <p:nvPr/>
            </p:nvSpPr>
            <p:spPr bwMode="auto">
              <a:xfrm>
                <a:off x="4741862" y="3554412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9" y="16"/>
                  </a:cxn>
                  <a:cxn ang="0">
                    <a:pos x="9" y="16"/>
                  </a:cxn>
                  <a:cxn ang="0">
                    <a:pos x="12" y="16"/>
                  </a:cxn>
                  <a:cxn ang="0">
                    <a:pos x="14" y="15"/>
                  </a:cxn>
                  <a:cxn ang="0">
                    <a:pos x="17" y="11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7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9" y="0"/>
                  </a:cxn>
                </a:cxnLst>
                <a:rect l="0" t="0" r="r" b="b"/>
                <a:pathLst>
                  <a:path w="17" h="16">
                    <a:moveTo>
                      <a:pt x="9" y="0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12" y="16"/>
                    </a:lnTo>
                    <a:lnTo>
                      <a:pt x="14" y="15"/>
                    </a:lnTo>
                    <a:lnTo>
                      <a:pt x="17" y="11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3653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3654"/>
              <p:cNvSpPr>
                <a:spLocks/>
              </p:cNvSpPr>
              <p:nvPr/>
            </p:nvSpPr>
            <p:spPr bwMode="auto">
              <a:xfrm>
                <a:off x="4783137" y="3568700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0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3655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3656"/>
              <p:cNvSpPr>
                <a:spLocks/>
              </p:cNvSpPr>
              <p:nvPr/>
            </p:nvSpPr>
            <p:spPr bwMode="auto">
              <a:xfrm>
                <a:off x="4792662" y="3587750"/>
                <a:ext cx="14288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3" y="14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5" y="3"/>
                  </a:cxn>
                  <a:cxn ang="0">
                    <a:pos x="13" y="1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657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658"/>
              <p:cNvSpPr>
                <a:spLocks/>
              </p:cNvSpPr>
              <p:nvPr/>
            </p:nvSpPr>
            <p:spPr bwMode="auto">
              <a:xfrm>
                <a:off x="4845050" y="3638550"/>
                <a:ext cx="19050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1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7" y="21"/>
                  </a:cxn>
                  <a:cxn ang="0">
                    <a:pos x="7" y="21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8" y="21"/>
                  </a:cxn>
                  <a:cxn ang="0">
                    <a:pos x="23" y="18"/>
                  </a:cxn>
                  <a:cxn ang="0">
                    <a:pos x="23" y="18"/>
                  </a:cxn>
                  <a:cxn ang="0">
                    <a:pos x="25" y="13"/>
                  </a:cxn>
                  <a:cxn ang="0">
                    <a:pos x="25" y="10"/>
                  </a:cxn>
                  <a:cxn ang="0">
                    <a:pos x="23" y="5"/>
                  </a:cxn>
                  <a:cxn ang="0">
                    <a:pos x="20" y="1"/>
                  </a:cxn>
                  <a:cxn ang="0">
                    <a:pos x="20" y="1"/>
                  </a:cxn>
                  <a:cxn ang="0">
                    <a:pos x="16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7" y="1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8" y="21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3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16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659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660"/>
              <p:cNvSpPr>
                <a:spLocks/>
              </p:cNvSpPr>
              <p:nvPr/>
            </p:nvSpPr>
            <p:spPr bwMode="auto">
              <a:xfrm>
                <a:off x="4860925" y="3700462"/>
                <a:ext cx="19050" cy="1746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10"/>
                  </a:cxn>
                  <a:cxn ang="0">
                    <a:pos x="0" y="15"/>
                  </a:cxn>
                  <a:cxn ang="0">
                    <a:pos x="2" y="18"/>
                  </a:cxn>
                  <a:cxn ang="0">
                    <a:pos x="5" y="21"/>
                  </a:cxn>
                  <a:cxn ang="0">
                    <a:pos x="5" y="21"/>
                  </a:cxn>
                  <a:cxn ang="0">
                    <a:pos x="8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7" y="23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23" y="13"/>
                  </a:cxn>
                  <a:cxn ang="0">
                    <a:pos x="23" y="10"/>
                  </a:cxn>
                  <a:cxn ang="0">
                    <a:pos x="22" y="5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3">
                    <a:moveTo>
                      <a:pt x="12" y="0"/>
                    </a:moveTo>
                    <a:lnTo>
                      <a:pt x="12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2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8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7" y="23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3"/>
                    </a:lnTo>
                    <a:lnTo>
                      <a:pt x="23" y="10"/>
                    </a:lnTo>
                    <a:lnTo>
                      <a:pt x="22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61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62"/>
              <p:cNvSpPr>
                <a:spLocks/>
              </p:cNvSpPr>
              <p:nvPr/>
            </p:nvSpPr>
            <p:spPr bwMode="auto">
              <a:xfrm>
                <a:off x="4830762" y="3624262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5" y="15"/>
                  </a:cxn>
                  <a:cxn ang="0">
                    <a:pos x="5" y="15"/>
                  </a:cxn>
                  <a:cxn ang="0">
                    <a:pos x="10" y="17"/>
                  </a:cxn>
                  <a:cxn ang="0">
                    <a:pos x="10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7"/>
                  </a:cxn>
                  <a:cxn ang="0">
                    <a:pos x="16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7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7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63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64"/>
              <p:cNvSpPr>
                <a:spLocks/>
              </p:cNvSpPr>
              <p:nvPr/>
            </p:nvSpPr>
            <p:spPr bwMode="auto">
              <a:xfrm>
                <a:off x="4859337" y="3659187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3" y="15"/>
                  </a:cxn>
                  <a:cxn ang="0">
                    <a:pos x="3" y="15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4" y="13"/>
                  </a:cxn>
                  <a:cxn ang="0">
                    <a:pos x="14" y="13"/>
                  </a:cxn>
                  <a:cxn ang="0">
                    <a:pos x="16" y="10"/>
                  </a:cxn>
                  <a:cxn ang="0">
                    <a:pos x="16" y="7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65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66"/>
              <p:cNvSpPr>
                <a:spLocks/>
              </p:cNvSpPr>
              <p:nvPr/>
            </p:nvSpPr>
            <p:spPr bwMode="auto">
              <a:xfrm>
                <a:off x="4857750" y="3679825"/>
                <a:ext cx="12700" cy="127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9" y="17"/>
                  </a:cxn>
                  <a:cxn ang="0">
                    <a:pos x="9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13"/>
                  </a:cxn>
                  <a:cxn ang="0">
                    <a:pos x="17" y="10"/>
                  </a:cxn>
                  <a:cxn ang="0">
                    <a:pos x="17" y="7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13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9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3"/>
                    </a:lnTo>
                    <a:lnTo>
                      <a:pt x="15" y="13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7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68"/>
              <p:cNvSpPr>
                <a:spLocks/>
              </p:cNvSpPr>
              <p:nvPr/>
            </p:nvSpPr>
            <p:spPr bwMode="auto">
              <a:xfrm>
                <a:off x="4659312" y="3533775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5" y="23"/>
                  </a:cxn>
                  <a:cxn ang="0">
                    <a:pos x="12" y="25"/>
                  </a:cxn>
                  <a:cxn ang="0">
                    <a:pos x="12" y="25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1" y="20"/>
                  </a:cxn>
                  <a:cxn ang="0">
                    <a:pos x="23" y="15"/>
                  </a:cxn>
                  <a:cxn ang="0">
                    <a:pos x="23" y="12"/>
                  </a:cxn>
                  <a:cxn ang="0">
                    <a:pos x="21" y="7"/>
                  </a:cxn>
                  <a:cxn ang="0">
                    <a:pos x="21" y="7"/>
                  </a:cxn>
                  <a:cxn ang="0">
                    <a:pos x="18" y="2"/>
                  </a:cxn>
                  <a:cxn ang="0">
                    <a:pos x="12" y="0"/>
                  </a:cxn>
                </a:cxnLst>
                <a:rect l="0" t="0" r="r" b="b"/>
                <a:pathLst>
                  <a:path w="23" h="25">
                    <a:moveTo>
                      <a:pt x="12" y="0"/>
                    </a:moveTo>
                    <a:lnTo>
                      <a:pt x="12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5" y="23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1" y="20"/>
                    </a:lnTo>
                    <a:lnTo>
                      <a:pt x="23" y="15"/>
                    </a:lnTo>
                    <a:lnTo>
                      <a:pt x="23" y="12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2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69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70"/>
              <p:cNvSpPr>
                <a:spLocks/>
              </p:cNvSpPr>
              <p:nvPr/>
            </p:nvSpPr>
            <p:spPr bwMode="auto">
              <a:xfrm>
                <a:off x="4638675" y="35401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5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671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672"/>
              <p:cNvSpPr>
                <a:spLocks/>
              </p:cNvSpPr>
              <p:nvPr/>
            </p:nvSpPr>
            <p:spPr bwMode="auto">
              <a:xfrm>
                <a:off x="4683125" y="353377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7"/>
                  </a:cxn>
                  <a:cxn ang="0">
                    <a:pos x="11" y="17"/>
                  </a:cxn>
                  <a:cxn ang="0">
                    <a:pos x="14" y="15"/>
                  </a:cxn>
                  <a:cxn ang="0">
                    <a:pos x="16" y="12"/>
                  </a:cxn>
                  <a:cxn ang="0">
                    <a:pos x="16" y="8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3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6" y="8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673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674"/>
              <p:cNvSpPr>
                <a:spLocks/>
              </p:cNvSpPr>
              <p:nvPr/>
            </p:nvSpPr>
            <p:spPr bwMode="auto">
              <a:xfrm>
                <a:off x="4699000" y="3544887"/>
                <a:ext cx="14288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4" y="15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5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675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76"/>
              <p:cNvSpPr>
                <a:spLocks/>
              </p:cNvSpPr>
              <p:nvPr/>
            </p:nvSpPr>
            <p:spPr bwMode="auto">
              <a:xfrm>
                <a:off x="4860925" y="3756025"/>
                <a:ext cx="19050" cy="206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5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7" y="23"/>
                  </a:cxn>
                  <a:cxn ang="0">
                    <a:pos x="13" y="24"/>
                  </a:cxn>
                  <a:cxn ang="0">
                    <a:pos x="13" y="24"/>
                  </a:cxn>
                  <a:cxn ang="0">
                    <a:pos x="18" y="23"/>
                  </a:cxn>
                  <a:cxn ang="0">
                    <a:pos x="18" y="23"/>
                  </a:cxn>
                  <a:cxn ang="0">
                    <a:pos x="22" y="20"/>
                  </a:cxn>
                  <a:cxn ang="0">
                    <a:pos x="25" y="15"/>
                  </a:cxn>
                  <a:cxn ang="0">
                    <a:pos x="25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2"/>
                  </a:cxn>
                  <a:cxn ang="0">
                    <a:pos x="13" y="0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lnTo>
                      <a:pt x="13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7" y="23"/>
                    </a:lnTo>
                    <a:lnTo>
                      <a:pt x="13" y="24"/>
                    </a:lnTo>
                    <a:lnTo>
                      <a:pt x="13" y="24"/>
                    </a:lnTo>
                    <a:lnTo>
                      <a:pt x="18" y="23"/>
                    </a:lnTo>
                    <a:lnTo>
                      <a:pt x="18" y="23"/>
                    </a:lnTo>
                    <a:lnTo>
                      <a:pt x="22" y="20"/>
                    </a:lnTo>
                    <a:lnTo>
                      <a:pt x="25" y="15"/>
                    </a:lnTo>
                    <a:lnTo>
                      <a:pt x="25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2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677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678"/>
              <p:cNvSpPr>
                <a:spLocks/>
              </p:cNvSpPr>
              <p:nvPr/>
            </p:nvSpPr>
            <p:spPr bwMode="auto">
              <a:xfrm>
                <a:off x="4846637" y="3817937"/>
                <a:ext cx="19050" cy="190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2" y="4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5" y="22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22" y="19"/>
                  </a:cxn>
                  <a:cxn ang="0">
                    <a:pos x="23" y="16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6"/>
                  </a:cxn>
                  <a:cxn ang="0">
                    <a:pos x="18" y="1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4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22" y="1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18" y="1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679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680"/>
              <p:cNvSpPr>
                <a:spLocks/>
              </p:cNvSpPr>
              <p:nvPr/>
            </p:nvSpPr>
            <p:spPr bwMode="auto">
              <a:xfrm>
                <a:off x="4859337" y="3735387"/>
                <a:ext cx="12700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3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3" y="16"/>
                  </a:cxn>
                  <a:cxn ang="0">
                    <a:pos x="13" y="16"/>
                  </a:cxn>
                  <a:cxn ang="0">
                    <a:pos x="16" y="15"/>
                  </a:cxn>
                  <a:cxn ang="0">
                    <a:pos x="18" y="11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10" y="0"/>
                  </a:cxn>
                </a:cxnLst>
                <a:rect l="0" t="0" r="r" b="b"/>
                <a:pathLst>
                  <a:path w="18" h="18">
                    <a:moveTo>
                      <a:pt x="10" y="0"/>
                    </a:moveTo>
                    <a:lnTo>
                      <a:pt x="10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6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1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681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682"/>
              <p:cNvSpPr>
                <a:spLocks/>
              </p:cNvSpPr>
              <p:nvPr/>
            </p:nvSpPr>
            <p:spPr bwMode="auto">
              <a:xfrm>
                <a:off x="4865687" y="3779837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1" y="13"/>
                  </a:cxn>
                  <a:cxn ang="0">
                    <a:pos x="1" y="13"/>
                  </a:cxn>
                  <a:cxn ang="0">
                    <a:pos x="5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6" y="13"/>
                  </a:cxn>
                  <a:cxn ang="0">
                    <a:pos x="16" y="12"/>
                  </a:cxn>
                  <a:cxn ang="0">
                    <a:pos x="18" y="8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8" h="17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6" y="13"/>
                    </a:lnTo>
                    <a:lnTo>
                      <a:pt x="16" y="12"/>
                    </a:lnTo>
                    <a:lnTo>
                      <a:pt x="18" y="8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683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684"/>
              <p:cNvSpPr>
                <a:spLocks/>
              </p:cNvSpPr>
              <p:nvPr/>
            </p:nvSpPr>
            <p:spPr bwMode="auto">
              <a:xfrm>
                <a:off x="4854575" y="3797300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2" y="13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3" y="17"/>
                  </a:cxn>
                  <a:cxn ang="0">
                    <a:pos x="13" y="17"/>
                  </a:cxn>
                  <a:cxn ang="0">
                    <a:pos x="15" y="15"/>
                  </a:cxn>
                  <a:cxn ang="0">
                    <a:pos x="16" y="12"/>
                  </a:cxn>
                  <a:cxn ang="0">
                    <a:pos x="16" y="9"/>
                  </a:cxn>
                  <a:cxn ang="0">
                    <a:pos x="16" y="5"/>
                  </a:cxn>
                  <a:cxn ang="0">
                    <a:pos x="16" y="5"/>
                  </a:cxn>
                  <a:cxn ang="0">
                    <a:pos x="13" y="2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3" y="17"/>
                    </a:lnTo>
                    <a:lnTo>
                      <a:pt x="13" y="17"/>
                    </a:lnTo>
                    <a:lnTo>
                      <a:pt x="15" y="15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3" y="2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685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686"/>
              <p:cNvSpPr>
                <a:spLocks/>
              </p:cNvSpPr>
              <p:nvPr/>
            </p:nvSpPr>
            <p:spPr bwMode="auto">
              <a:xfrm>
                <a:off x="4830762" y="3868737"/>
                <a:ext cx="19050" cy="17463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2" y="7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20"/>
                  </a:cxn>
                  <a:cxn ang="0">
                    <a:pos x="7" y="23"/>
                  </a:cxn>
                  <a:cxn ang="0">
                    <a:pos x="12" y="23"/>
                  </a:cxn>
                  <a:cxn ang="0">
                    <a:pos x="12" y="23"/>
                  </a:cxn>
                  <a:cxn ang="0">
                    <a:pos x="13" y="23"/>
                  </a:cxn>
                  <a:cxn ang="0">
                    <a:pos x="13" y="23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25" y="13"/>
                  </a:cxn>
                  <a:cxn ang="0">
                    <a:pos x="25" y="13"/>
                  </a:cxn>
                  <a:cxn ang="0">
                    <a:pos x="25" y="8"/>
                  </a:cxn>
                  <a:cxn ang="0">
                    <a:pos x="21" y="3"/>
                  </a:cxn>
                  <a:cxn ang="0">
                    <a:pos x="18" y="2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5" h="23">
                    <a:moveTo>
                      <a:pt x="13" y="0"/>
                    </a:moveTo>
                    <a:lnTo>
                      <a:pt x="13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8"/>
                    </a:lnTo>
                    <a:lnTo>
                      <a:pt x="21" y="3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687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88"/>
              <p:cNvSpPr>
                <a:spLocks/>
              </p:cNvSpPr>
              <p:nvPr/>
            </p:nvSpPr>
            <p:spPr bwMode="auto">
              <a:xfrm>
                <a:off x="4784725" y="3910012"/>
                <a:ext cx="19050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3" y="3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5" y="23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21"/>
                  </a:cxn>
                  <a:cxn ang="0">
                    <a:pos x="21" y="18"/>
                  </a:cxn>
                  <a:cxn ang="0">
                    <a:pos x="23" y="13"/>
                  </a:cxn>
                  <a:cxn ang="0">
                    <a:pos x="23" y="13"/>
                  </a:cxn>
                  <a:cxn ang="0">
                    <a:pos x="23" y="8"/>
                  </a:cxn>
                  <a:cxn ang="0">
                    <a:pos x="20" y="5"/>
                  </a:cxn>
                  <a:cxn ang="0">
                    <a:pos x="17" y="1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2" y="0"/>
                  </a:cxn>
                </a:cxnLst>
                <a:rect l="0" t="0" r="r" b="b"/>
                <a:pathLst>
                  <a:path w="23" h="24">
                    <a:moveTo>
                      <a:pt x="12" y="0"/>
                    </a:moveTo>
                    <a:lnTo>
                      <a:pt x="12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5" y="23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7" y="23"/>
                    </a:lnTo>
                    <a:lnTo>
                      <a:pt x="20" y="21"/>
                    </a:lnTo>
                    <a:lnTo>
                      <a:pt x="21" y="18"/>
                    </a:lnTo>
                    <a:lnTo>
                      <a:pt x="23" y="13"/>
                    </a:lnTo>
                    <a:lnTo>
                      <a:pt x="23" y="13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7" y="1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689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690"/>
              <p:cNvSpPr>
                <a:spLocks/>
              </p:cNvSpPr>
              <p:nvPr/>
            </p:nvSpPr>
            <p:spPr bwMode="auto">
              <a:xfrm>
                <a:off x="4841875" y="3848100"/>
                <a:ext cx="12700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5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1" y="16"/>
                  </a:cxn>
                  <a:cxn ang="0">
                    <a:pos x="15" y="14"/>
                  </a:cxn>
                  <a:cxn ang="0">
                    <a:pos x="16" y="11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5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1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691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692"/>
              <p:cNvSpPr>
                <a:spLocks/>
              </p:cNvSpPr>
              <p:nvPr/>
            </p:nvSpPr>
            <p:spPr bwMode="auto">
              <a:xfrm>
                <a:off x="4824412" y="3889375"/>
                <a:ext cx="14288" cy="127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2" y="16"/>
                  </a:cxn>
                  <a:cxn ang="0">
                    <a:pos x="15" y="15"/>
                  </a:cxn>
                  <a:cxn ang="0">
                    <a:pos x="16" y="13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6" y="7"/>
                  </a:cxn>
                  <a:cxn ang="0">
                    <a:pos x="15" y="3"/>
                  </a:cxn>
                  <a:cxn ang="0">
                    <a:pos x="13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</a:cxnLst>
                <a:rect l="0" t="0" r="r" b="b"/>
                <a:pathLst>
                  <a:path w="18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5" y="15"/>
                    </a:lnTo>
                    <a:lnTo>
                      <a:pt x="16" y="13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6" y="7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693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0745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694"/>
              <p:cNvSpPr>
                <a:spLocks/>
              </p:cNvSpPr>
              <p:nvPr/>
            </p:nvSpPr>
            <p:spPr bwMode="auto">
              <a:xfrm>
                <a:off x="4803775" y="3895725"/>
                <a:ext cx="12700" cy="142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5" y="16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11" y="16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8" y="0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1" y="16"/>
                    </a:lnTo>
                    <a:lnTo>
                      <a:pt x="14" y="15"/>
                    </a:lnTo>
                    <a:lnTo>
                      <a:pt x="16" y="13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95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696"/>
              <p:cNvSpPr>
                <a:spLocks/>
              </p:cNvSpPr>
              <p:nvPr/>
            </p:nvSpPr>
            <p:spPr bwMode="auto">
              <a:xfrm>
                <a:off x="4902200" y="3211512"/>
                <a:ext cx="177800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49" y="161"/>
                  </a:cxn>
                  <a:cxn ang="0">
                    <a:pos x="175" y="180"/>
                  </a:cxn>
                  <a:cxn ang="0">
                    <a:pos x="188" y="189"/>
                  </a:cxn>
                  <a:cxn ang="0">
                    <a:pos x="188" y="189"/>
                  </a:cxn>
                  <a:cxn ang="0">
                    <a:pos x="193" y="192"/>
                  </a:cxn>
                  <a:cxn ang="0">
                    <a:pos x="198" y="192"/>
                  </a:cxn>
                  <a:cxn ang="0">
                    <a:pos x="198" y="192"/>
                  </a:cxn>
                  <a:cxn ang="0">
                    <a:pos x="202" y="192"/>
                  </a:cxn>
                  <a:cxn ang="0">
                    <a:pos x="206" y="189"/>
                  </a:cxn>
                  <a:cxn ang="0">
                    <a:pos x="222" y="164"/>
                  </a:cxn>
                  <a:cxn ang="0">
                    <a:pos x="222" y="164"/>
                  </a:cxn>
                  <a:cxn ang="0">
                    <a:pos x="224" y="159"/>
                  </a:cxn>
                  <a:cxn ang="0">
                    <a:pos x="224" y="156"/>
                  </a:cxn>
                  <a:cxn ang="0">
                    <a:pos x="220" y="151"/>
                  </a:cxn>
                  <a:cxn ang="0">
                    <a:pos x="215" y="146"/>
                  </a:cxn>
                  <a:cxn ang="0">
                    <a:pos x="202" y="138"/>
                  </a:cxn>
                  <a:cxn ang="0">
                    <a:pos x="176" y="119"/>
                  </a:cxn>
                  <a:cxn ang="0">
                    <a:pos x="0" y="0"/>
                  </a:cxn>
                </a:cxnLst>
                <a:rect l="0" t="0" r="r" b="b"/>
                <a:pathLst>
                  <a:path w="224" h="192">
                    <a:moveTo>
                      <a:pt x="0" y="0"/>
                    </a:moveTo>
                    <a:lnTo>
                      <a:pt x="38" y="86"/>
                    </a:lnTo>
                    <a:lnTo>
                      <a:pt x="149" y="161"/>
                    </a:lnTo>
                    <a:lnTo>
                      <a:pt x="175" y="180"/>
                    </a:lnTo>
                    <a:lnTo>
                      <a:pt x="188" y="189"/>
                    </a:lnTo>
                    <a:lnTo>
                      <a:pt x="188" y="189"/>
                    </a:lnTo>
                    <a:lnTo>
                      <a:pt x="193" y="192"/>
                    </a:lnTo>
                    <a:lnTo>
                      <a:pt x="198" y="192"/>
                    </a:lnTo>
                    <a:lnTo>
                      <a:pt x="198" y="192"/>
                    </a:lnTo>
                    <a:lnTo>
                      <a:pt x="202" y="192"/>
                    </a:lnTo>
                    <a:lnTo>
                      <a:pt x="206" y="189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6"/>
                    </a:lnTo>
                    <a:lnTo>
                      <a:pt x="220" y="151"/>
                    </a:lnTo>
                    <a:lnTo>
                      <a:pt x="215" y="146"/>
                    </a:lnTo>
                    <a:lnTo>
                      <a:pt x="202" y="138"/>
                    </a:lnTo>
                    <a:lnTo>
                      <a:pt x="176" y="11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697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0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698"/>
              <p:cNvSpPr>
                <a:spLocks/>
              </p:cNvSpPr>
              <p:nvPr/>
            </p:nvSpPr>
            <p:spPr bwMode="auto">
              <a:xfrm>
                <a:off x="4795837" y="3136900"/>
                <a:ext cx="136525" cy="142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86"/>
                  </a:cxn>
                  <a:cxn ang="0">
                    <a:pos x="173" y="179"/>
                  </a:cxn>
                  <a:cxn ang="0">
                    <a:pos x="135" y="93"/>
                  </a:cxn>
                  <a:cxn ang="0">
                    <a:pos x="0" y="0"/>
                  </a:cxn>
                </a:cxnLst>
                <a:rect l="0" t="0" r="r" b="b"/>
                <a:pathLst>
                  <a:path w="173" h="179">
                    <a:moveTo>
                      <a:pt x="0" y="0"/>
                    </a:moveTo>
                    <a:lnTo>
                      <a:pt x="38" y="86"/>
                    </a:lnTo>
                    <a:lnTo>
                      <a:pt x="173" y="179"/>
                    </a:lnTo>
                    <a:lnTo>
                      <a:pt x="135" y="9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699"/>
              <p:cNvSpPr>
                <a:spLocks noEditPoints="1"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09" y="84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118" y="71"/>
                  </a:cxn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109" y="84"/>
                    </a:move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lnTo>
                      <a:pt x="109" y="84"/>
                    </a:lnTo>
                    <a:close/>
                    <a:moveTo>
                      <a:pt x="118" y="71"/>
                    </a:move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lnTo>
                      <a:pt x="118" y="71"/>
                    </a:lnTo>
                    <a:close/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3700"/>
              <p:cNvSpPr>
                <a:spLocks noChangeArrowheads="1"/>
              </p:cNvSpPr>
              <p:nvPr/>
            </p:nvSpPr>
            <p:spPr bwMode="auto">
              <a:xfrm>
                <a:off x="4518025" y="2982912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3701"/>
              <p:cNvSpPr>
                <a:spLocks noChangeArrowheads="1"/>
              </p:cNvSpPr>
              <p:nvPr/>
            </p:nvSpPr>
            <p:spPr bwMode="auto">
              <a:xfrm>
                <a:off x="4525962" y="2971800"/>
                <a:ext cx="1588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702"/>
              <p:cNvSpPr>
                <a:spLocks/>
              </p:cNvSpPr>
              <p:nvPr/>
            </p:nvSpPr>
            <p:spPr bwMode="auto">
              <a:xfrm>
                <a:off x="4432300" y="2914650"/>
                <a:ext cx="3921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3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97" y="96"/>
                  </a:cxn>
                  <a:cxn ang="0">
                    <a:pos x="104" y="99"/>
                  </a:cxn>
                  <a:cxn ang="0">
                    <a:pos x="104" y="99"/>
                  </a:cxn>
                  <a:cxn ang="0">
                    <a:pos x="495" y="366"/>
                  </a:cxn>
                  <a:cxn ang="0">
                    <a:pos x="457" y="280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7"/>
                  </a:cxn>
                  <a:cxn ang="0">
                    <a:pos x="130" y="55"/>
                  </a:cxn>
                  <a:cxn ang="0">
                    <a:pos x="123" y="55"/>
                  </a:cxn>
                  <a:cxn ang="0">
                    <a:pos x="123" y="55"/>
                  </a:cxn>
                  <a:cxn ang="0">
                    <a:pos x="45" y="21"/>
                  </a:cxn>
                  <a:cxn ang="0">
                    <a:pos x="0" y="0"/>
                  </a:cxn>
                </a:cxnLst>
                <a:rect l="0" t="0" r="r" b="b"/>
                <a:pathLst>
                  <a:path w="495" h="366">
                    <a:moveTo>
                      <a:pt x="0" y="0"/>
                    </a:moveTo>
                    <a:lnTo>
                      <a:pt x="35" y="3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97" y="96"/>
                    </a:lnTo>
                    <a:lnTo>
                      <a:pt x="104" y="99"/>
                    </a:lnTo>
                    <a:lnTo>
                      <a:pt x="104" y="99"/>
                    </a:lnTo>
                    <a:lnTo>
                      <a:pt x="495" y="366"/>
                    </a:lnTo>
                    <a:lnTo>
                      <a:pt x="457" y="280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5"/>
                    </a:lnTo>
                    <a:lnTo>
                      <a:pt x="123" y="55"/>
                    </a:lnTo>
                    <a:lnTo>
                      <a:pt x="123" y="55"/>
                    </a:lnTo>
                    <a:lnTo>
                      <a:pt x="45" y="21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4" name="Picture 37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9675" y="3292475"/>
                <a:ext cx="69850" cy="66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5" name="Freeform 3704"/>
              <p:cNvSpPr>
                <a:spLocks/>
              </p:cNvSpPr>
              <p:nvPr/>
            </p:nvSpPr>
            <p:spPr bwMode="auto">
              <a:xfrm>
                <a:off x="4468812" y="2924175"/>
                <a:ext cx="63500" cy="4762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0" y="60"/>
                  </a:cxn>
                  <a:cxn ang="0">
                    <a:pos x="80" y="46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0" h="60">
                    <a:moveTo>
                      <a:pt x="0" y="5"/>
                    </a:moveTo>
                    <a:lnTo>
                      <a:pt x="70" y="60"/>
                    </a:lnTo>
                    <a:lnTo>
                      <a:pt x="80" y="46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4CEA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3705"/>
              <p:cNvSpPr>
                <a:spLocks/>
              </p:cNvSpPr>
              <p:nvPr/>
            </p:nvSpPr>
            <p:spPr bwMode="auto">
              <a:xfrm>
                <a:off x="4465637" y="2928937"/>
                <a:ext cx="58738" cy="523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2" y="67"/>
                  </a:cxn>
                  <a:cxn ang="0">
                    <a:pos x="73" y="55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73" h="67">
                    <a:moveTo>
                      <a:pt x="0" y="5"/>
                    </a:moveTo>
                    <a:lnTo>
                      <a:pt x="62" y="67"/>
                    </a:lnTo>
                    <a:lnTo>
                      <a:pt x="73" y="5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2DCC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706"/>
              <p:cNvSpPr>
                <a:spLocks/>
              </p:cNvSpPr>
              <p:nvPr/>
            </p:nvSpPr>
            <p:spPr bwMode="auto">
              <a:xfrm>
                <a:off x="4470400" y="2921000"/>
                <a:ext cx="66675" cy="39688"/>
              </a:xfrm>
              <a:custGeom>
                <a:avLst/>
                <a:gdLst/>
                <a:ahLst/>
                <a:cxnLst>
                  <a:cxn ang="0">
                    <a:pos x="77" y="51"/>
                  </a:cxn>
                  <a:cxn ang="0">
                    <a:pos x="84" y="34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77" y="51"/>
                  </a:cxn>
                </a:cxnLst>
                <a:rect l="0" t="0" r="r" b="b"/>
                <a:pathLst>
                  <a:path w="84" h="51">
                    <a:moveTo>
                      <a:pt x="77" y="51"/>
                    </a:moveTo>
                    <a:lnTo>
                      <a:pt x="84" y="34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7" y="51"/>
                    </a:lnTo>
                    <a:close/>
                  </a:path>
                </a:pathLst>
              </a:custGeom>
              <a:solidFill>
                <a:srgbClr val="E8BB8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08" name="Picture 37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30712" y="2898775"/>
                <a:ext cx="46038" cy="38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9" name="Picture 37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18087" y="3289300"/>
                <a:ext cx="53975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0" name="Freeform 3709"/>
              <p:cNvSpPr>
                <a:spLocks/>
              </p:cNvSpPr>
              <p:nvPr/>
            </p:nvSpPr>
            <p:spPr bwMode="auto">
              <a:xfrm>
                <a:off x="4510087" y="2970212"/>
                <a:ext cx="522288" cy="358775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0" y="7"/>
                  </a:cxn>
                  <a:cxn ang="0">
                    <a:pos x="2" y="10"/>
                  </a:cxn>
                  <a:cxn ang="0">
                    <a:pos x="3" y="13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47" y="453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3">
                    <a:moveTo>
                      <a:pt x="16" y="3"/>
                    </a:moveTo>
                    <a:lnTo>
                      <a:pt x="16" y="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7"/>
                    </a:lnTo>
                    <a:lnTo>
                      <a:pt x="2" y="10"/>
                    </a:lnTo>
                    <a:lnTo>
                      <a:pt x="3" y="13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47" y="453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66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710"/>
              <p:cNvSpPr>
                <a:spLocks/>
              </p:cNvSpPr>
              <p:nvPr/>
            </p:nvSpPr>
            <p:spPr bwMode="auto">
              <a:xfrm>
                <a:off x="4518025" y="2957512"/>
                <a:ext cx="522288" cy="360363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6" y="3"/>
                  </a:cxn>
                  <a:cxn ang="0">
                    <a:pos x="11" y="1"/>
                  </a:cxn>
                  <a:cxn ang="0">
                    <a:pos x="8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1" y="9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6" y="17"/>
                  </a:cxn>
                  <a:cxn ang="0">
                    <a:pos x="646" y="452"/>
                  </a:cxn>
                  <a:cxn ang="0">
                    <a:pos x="656" y="438"/>
                  </a:cxn>
                  <a:cxn ang="0">
                    <a:pos x="16" y="3"/>
                  </a:cxn>
                  <a:cxn ang="0">
                    <a:pos x="16" y="3"/>
                  </a:cxn>
                </a:cxnLst>
                <a:rect l="0" t="0" r="r" b="b"/>
                <a:pathLst>
                  <a:path w="656" h="452">
                    <a:moveTo>
                      <a:pt x="16" y="3"/>
                    </a:moveTo>
                    <a:lnTo>
                      <a:pt x="16" y="3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3" y="14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646" y="452"/>
                    </a:lnTo>
                    <a:lnTo>
                      <a:pt x="656" y="438"/>
                    </a:lnTo>
                    <a:lnTo>
                      <a:pt x="16" y="3"/>
                    </a:lnTo>
                    <a:lnTo>
                      <a:pt x="16" y="3"/>
                    </a:lnTo>
                    <a:close/>
                  </a:path>
                </a:pathLst>
              </a:custGeom>
              <a:solidFill>
                <a:srgbClr val="00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711"/>
              <p:cNvSpPr>
                <a:spLocks/>
              </p:cNvSpPr>
              <p:nvPr/>
            </p:nvSpPr>
            <p:spPr bwMode="auto">
              <a:xfrm>
                <a:off x="4525962" y="2947987"/>
                <a:ext cx="520700" cy="357188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5"/>
                  </a:cxn>
                  <a:cxn ang="0">
                    <a:pos x="2" y="10"/>
                  </a:cxn>
                  <a:cxn ang="0">
                    <a:pos x="4" y="14"/>
                  </a:cxn>
                  <a:cxn ang="0">
                    <a:pos x="7" y="17"/>
                  </a:cxn>
                  <a:cxn ang="0">
                    <a:pos x="7" y="17"/>
                  </a:cxn>
                  <a:cxn ang="0">
                    <a:pos x="647" y="452"/>
                  </a:cxn>
                  <a:cxn ang="0">
                    <a:pos x="655" y="439"/>
                  </a:cxn>
                  <a:cxn ang="0">
                    <a:pos x="17" y="2"/>
                  </a:cxn>
                  <a:cxn ang="0">
                    <a:pos x="17" y="2"/>
                  </a:cxn>
                </a:cxnLst>
                <a:rect l="0" t="0" r="r" b="b"/>
                <a:pathLst>
                  <a:path w="655" h="452">
                    <a:moveTo>
                      <a:pt x="17" y="2"/>
                    </a:moveTo>
                    <a:lnTo>
                      <a:pt x="17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10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647" y="452"/>
                    </a:lnTo>
                    <a:lnTo>
                      <a:pt x="655" y="439"/>
                    </a:lnTo>
                    <a:lnTo>
                      <a:pt x="17" y="2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344"/>
          <p:cNvGrpSpPr/>
          <p:nvPr/>
        </p:nvGrpSpPr>
        <p:grpSpPr>
          <a:xfrm>
            <a:off x="5248736" y="1056556"/>
            <a:ext cx="1672578" cy="523220"/>
            <a:chOff x="4643438" y="2665862"/>
            <a:chExt cx="1672578" cy="523220"/>
          </a:xfrm>
        </p:grpSpPr>
        <p:sp>
          <p:nvSpPr>
            <p:cNvPr id="318" name="Rectangle 330"/>
            <p:cNvSpPr/>
            <p:nvPr/>
          </p:nvSpPr>
          <p:spPr>
            <a:xfrm>
              <a:off x="5054132" y="266586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团队</a:t>
              </a:r>
              <a:r>
                <a:rPr lang="zh-CN" altLang="en-US" sz="2800" b="1" dirty="0" smtClean="0">
                  <a:solidFill>
                    <a:schemeClr val="accent2">
                      <a:lumMod val="7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上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19" name="Group 332"/>
            <p:cNvGrpSpPr/>
            <p:nvPr/>
          </p:nvGrpSpPr>
          <p:grpSpPr>
            <a:xfrm>
              <a:off x="4643438" y="2786064"/>
              <a:ext cx="288476" cy="288476"/>
              <a:chOff x="4643438" y="2786064"/>
              <a:chExt cx="288476" cy="288476"/>
            </a:xfrm>
          </p:grpSpPr>
          <p:sp>
            <p:nvSpPr>
              <p:cNvPr id="32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869512" y="13181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程序主管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8779" y="1830027"/>
            <a:ext cx="25955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统一目标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良好的团队合作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了解组员，多沟通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73352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17" name="Straight Connector 23"/>
          <p:cNvCxnSpPr/>
          <p:nvPr/>
        </p:nvCxnSpPr>
        <p:spPr>
          <a:xfrm rot="5400000">
            <a:off x="1750993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5"/>
          <p:cNvCxnSpPr/>
          <p:nvPr/>
        </p:nvCxnSpPr>
        <p:spPr>
          <a:xfrm>
            <a:off x="2214546" y="4572014"/>
            <a:ext cx="692945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6"/>
          <p:cNvGrpSpPr/>
          <p:nvPr/>
        </p:nvGrpSpPr>
        <p:grpSpPr>
          <a:xfrm>
            <a:off x="1460462" y="1225950"/>
            <a:ext cx="6993365" cy="3785652"/>
            <a:chOff x="1398614" y="1225950"/>
            <a:chExt cx="6993365" cy="3785652"/>
          </a:xfrm>
        </p:grpSpPr>
        <p:sp>
          <p:nvSpPr>
            <p:cNvPr id="24" name="Oval 9"/>
            <p:cNvSpPr/>
            <p:nvPr/>
          </p:nvSpPr>
          <p:spPr>
            <a:xfrm>
              <a:off x="2676610" y="2150944"/>
              <a:ext cx="710683" cy="710683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7"/>
            <p:cNvSpPr/>
            <p:nvPr/>
          </p:nvSpPr>
          <p:spPr>
            <a:xfrm>
              <a:off x="1398614" y="2175846"/>
              <a:ext cx="1631861" cy="1631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/>
                <a:t>个人</a:t>
              </a:r>
              <a:endParaRPr lang="en-US" altLang="zh-CN" sz="3600" b="1" dirty="0" smtClean="0"/>
            </a:p>
            <a:p>
              <a:pPr algn="ctr"/>
              <a:r>
                <a:rPr lang="zh-CN" altLang="en-US" sz="3600" b="1" dirty="0" smtClean="0"/>
                <a:t>计划</a:t>
              </a:r>
              <a:endParaRPr lang="en-US" sz="3600" b="1" dirty="0"/>
            </a:p>
          </p:txBody>
        </p:sp>
        <p:sp>
          <p:nvSpPr>
            <p:cNvPr id="26" name="Rectangle 10"/>
            <p:cNvSpPr/>
            <p:nvPr/>
          </p:nvSpPr>
          <p:spPr>
            <a:xfrm>
              <a:off x="3557283" y="1225950"/>
              <a:ext cx="4834696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减少</a:t>
              </a: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业务工作，抽身立足项目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深入了解项目的整个工具流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多观察，多沟通，多思考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加强风险意识，加强时间紧迫感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000" b="1" dirty="0" smtClean="0">
                  <a:solidFill>
                    <a:schemeClr val="accent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持续跟进，保证组员的执行力</a:t>
              </a: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endPara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charset="0"/>
                <a:buChar char="•"/>
              </a:pPr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28" name="AutoShape 112"/>
            <p:cNvSpPr>
              <a:spLocks/>
            </p:cNvSpPr>
            <p:nvPr/>
          </p:nvSpPr>
          <p:spPr bwMode="auto">
            <a:xfrm>
              <a:off x="3018652" y="2271323"/>
              <a:ext cx="249175" cy="249601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Rectangle 21"/>
          <p:cNvSpPr/>
          <p:nvPr/>
        </p:nvSpPr>
        <p:spPr>
          <a:xfrm>
            <a:off x="4349671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37573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spect="1" noChangeArrowheads="1" noTextEdit="1"/>
          </p:cNvSpPr>
          <p:nvPr/>
        </p:nvSpPr>
        <p:spPr bwMode="auto">
          <a:xfrm>
            <a:off x="123009" y="1590625"/>
            <a:ext cx="2119312" cy="280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" y="1326424"/>
            <a:ext cx="1460462" cy="9448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1217"/>
              </a:cxn>
              <a:cxn ang="0">
                <a:pos x="859" y="739"/>
              </a:cxn>
              <a:cxn ang="0">
                <a:pos x="0" y="0"/>
              </a:cxn>
            </a:cxnLst>
            <a:rect l="0" t="0" r="r" b="b"/>
            <a:pathLst>
              <a:path w="859" h="1217">
                <a:moveTo>
                  <a:pt x="0" y="0"/>
                </a:moveTo>
                <a:lnTo>
                  <a:pt x="0" y="725"/>
                </a:lnTo>
                <a:lnTo>
                  <a:pt x="859" y="1217"/>
                </a:lnTo>
                <a:lnTo>
                  <a:pt x="859" y="73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>
            <a:off x="2" y="1942895"/>
            <a:ext cx="1460460" cy="75250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2"/>
              </a:cxn>
              <a:cxn ang="0">
                <a:pos x="859" y="969"/>
              </a:cxn>
              <a:cxn ang="0">
                <a:pos x="859" y="492"/>
              </a:cxn>
              <a:cxn ang="0">
                <a:pos x="0" y="0"/>
              </a:cxn>
            </a:cxnLst>
            <a:rect l="0" t="0" r="r" b="b"/>
            <a:pathLst>
              <a:path w="859" h="969">
                <a:moveTo>
                  <a:pt x="0" y="0"/>
                </a:moveTo>
                <a:lnTo>
                  <a:pt x="0" y="722"/>
                </a:lnTo>
                <a:lnTo>
                  <a:pt x="859" y="969"/>
                </a:lnTo>
                <a:lnTo>
                  <a:pt x="859" y="492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0" y="2477549"/>
            <a:ext cx="1460464" cy="56011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3"/>
              </a:cxn>
              <a:cxn ang="0">
                <a:pos x="859" y="723"/>
              </a:cxn>
              <a:cxn ang="0">
                <a:pos x="859" y="247"/>
              </a:cxn>
              <a:cxn ang="0">
                <a:pos x="0" y="0"/>
              </a:cxn>
            </a:cxnLst>
            <a:rect l="0" t="0" r="r" b="b"/>
            <a:pathLst>
              <a:path w="859" h="723">
                <a:moveTo>
                  <a:pt x="0" y="0"/>
                </a:moveTo>
                <a:lnTo>
                  <a:pt x="0" y="723"/>
                </a:lnTo>
                <a:lnTo>
                  <a:pt x="859" y="723"/>
                </a:lnTo>
                <a:lnTo>
                  <a:pt x="859" y="247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0" y="2943180"/>
            <a:ext cx="1460464" cy="5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5"/>
              </a:cxn>
              <a:cxn ang="0">
                <a:pos x="859" y="479"/>
              </a:cxn>
              <a:cxn ang="0">
                <a:pos x="859" y="0"/>
              </a:cxn>
              <a:cxn ang="0">
                <a:pos x="0" y="0"/>
              </a:cxn>
            </a:cxnLst>
            <a:rect l="0" t="0" r="r" b="b"/>
            <a:pathLst>
              <a:path w="859" h="725">
                <a:moveTo>
                  <a:pt x="0" y="0"/>
                </a:moveTo>
                <a:lnTo>
                  <a:pt x="0" y="725"/>
                </a:lnTo>
                <a:lnTo>
                  <a:pt x="859" y="479"/>
                </a:lnTo>
                <a:lnTo>
                  <a:pt x="859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2" y="3235463"/>
            <a:ext cx="1460460" cy="752504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0" y="969"/>
              </a:cxn>
              <a:cxn ang="0">
                <a:pos x="859" y="476"/>
              </a:cxn>
              <a:cxn ang="0">
                <a:pos x="859" y="0"/>
              </a:cxn>
              <a:cxn ang="0">
                <a:pos x="0" y="246"/>
              </a:cxn>
            </a:cxnLst>
            <a:rect l="0" t="0" r="r" b="b"/>
            <a:pathLst>
              <a:path w="859" h="969">
                <a:moveTo>
                  <a:pt x="0" y="246"/>
                </a:moveTo>
                <a:lnTo>
                  <a:pt x="0" y="969"/>
                </a:lnTo>
                <a:lnTo>
                  <a:pt x="859" y="476"/>
                </a:lnTo>
                <a:lnTo>
                  <a:pt x="859" y="0"/>
                </a:lnTo>
                <a:lnTo>
                  <a:pt x="0" y="246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2" descr="E:\桌面\极致游戏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456" y="4873652"/>
            <a:ext cx="809544" cy="269848"/>
          </a:xfrm>
          <a:prstGeom prst="rect">
            <a:avLst/>
          </a:prstGeom>
          <a:noFill/>
        </p:spPr>
      </p:pic>
      <p:grpSp>
        <p:nvGrpSpPr>
          <p:cNvPr id="39" name="Group 47"/>
          <p:cNvGrpSpPr/>
          <p:nvPr/>
        </p:nvGrpSpPr>
        <p:grpSpPr>
          <a:xfrm>
            <a:off x="2214546" y="203159"/>
            <a:ext cx="4706768" cy="604378"/>
            <a:chOff x="1457138" y="1824496"/>
            <a:chExt cx="2400482" cy="529963"/>
          </a:xfrm>
        </p:grpSpPr>
        <p:sp>
          <p:nvSpPr>
            <p:cNvPr id="41" name="Rectangle 8"/>
            <p:cNvSpPr/>
            <p:nvPr/>
          </p:nvSpPr>
          <p:spPr>
            <a:xfrm>
              <a:off x="1461290" y="1824496"/>
              <a:ext cx="2396330" cy="5299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9"/>
            <p:cNvSpPr/>
            <p:nvPr/>
          </p:nvSpPr>
          <p:spPr>
            <a:xfrm>
              <a:off x="1457138" y="1853322"/>
              <a:ext cx="571504" cy="404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04</a:t>
              </a:r>
              <a:endParaRPr lang="en-US" sz="2400" b="1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sp>
        <p:nvSpPr>
          <p:cNvPr id="43" name="Rectangle 33"/>
          <p:cNvSpPr/>
          <p:nvPr/>
        </p:nvSpPr>
        <p:spPr>
          <a:xfrm>
            <a:off x="3107521" y="307471"/>
            <a:ext cx="2928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新阶段个人及团队工作计划</a:t>
            </a:r>
            <a:endParaRPr lang="ms-MY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  <p:cxnSp>
        <p:nvCxnSpPr>
          <p:cNvPr id="27" name="Straight Connector 8"/>
          <p:cNvCxnSpPr/>
          <p:nvPr/>
        </p:nvCxnSpPr>
        <p:spPr>
          <a:xfrm rot="5400000">
            <a:off x="1322365" y="4106873"/>
            <a:ext cx="92869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53"/>
          <p:cNvGrpSpPr/>
          <p:nvPr/>
        </p:nvGrpSpPr>
        <p:grpSpPr>
          <a:xfrm>
            <a:off x="1023519" y="2082321"/>
            <a:ext cx="1849762" cy="1624845"/>
            <a:chOff x="1023519" y="2082321"/>
            <a:chExt cx="1849762" cy="1624845"/>
          </a:xfrm>
        </p:grpSpPr>
        <p:sp>
          <p:nvSpPr>
            <p:cNvPr id="34" name="Oval 19"/>
            <p:cNvSpPr/>
            <p:nvPr/>
          </p:nvSpPr>
          <p:spPr>
            <a:xfrm>
              <a:off x="2150933" y="2082321"/>
              <a:ext cx="722348" cy="722348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0"/>
            <p:cNvSpPr/>
            <p:nvPr/>
          </p:nvSpPr>
          <p:spPr>
            <a:xfrm>
              <a:off x="1023519" y="2179193"/>
              <a:ext cx="1527973" cy="15279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 smtClean="0"/>
                <a:t>项目</a:t>
              </a:r>
              <a:endParaRPr lang="en-US" altLang="zh-CN" sz="3200" b="1" dirty="0" smtClean="0"/>
            </a:p>
            <a:p>
              <a:pPr algn="ctr"/>
              <a:r>
                <a:rPr lang="zh-CN" altLang="en-US" sz="3200" b="1" dirty="0" smtClean="0"/>
                <a:t>计划</a:t>
              </a:r>
              <a:endParaRPr lang="en-US" sz="3200" b="1" dirty="0"/>
            </a:p>
          </p:txBody>
        </p:sp>
        <p:grpSp>
          <p:nvGrpSpPr>
            <p:cNvPr id="38" name="Group 31"/>
            <p:cNvGrpSpPr/>
            <p:nvPr/>
          </p:nvGrpSpPr>
          <p:grpSpPr>
            <a:xfrm>
              <a:off x="2443877" y="2192667"/>
              <a:ext cx="285922" cy="329542"/>
              <a:chOff x="8300831" y="1274730"/>
              <a:chExt cx="145400" cy="167582"/>
            </a:xfrm>
            <a:solidFill>
              <a:schemeClr val="bg1"/>
            </a:solidFill>
          </p:grpSpPr>
          <p:sp>
            <p:nvSpPr>
              <p:cNvPr id="40" name="AutoShape 56"/>
              <p:cNvSpPr>
                <a:spLocks/>
              </p:cNvSpPr>
              <p:nvPr/>
            </p:nvSpPr>
            <p:spPr bwMode="auto">
              <a:xfrm>
                <a:off x="8300831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4" name="AutoShape 57"/>
              <p:cNvSpPr>
                <a:spLocks/>
              </p:cNvSpPr>
              <p:nvPr/>
            </p:nvSpPr>
            <p:spPr bwMode="auto">
              <a:xfrm>
                <a:off x="8396134" y="1282165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5" name="AutoShape 58"/>
              <p:cNvSpPr>
                <a:spLocks/>
              </p:cNvSpPr>
              <p:nvPr/>
            </p:nvSpPr>
            <p:spPr bwMode="auto">
              <a:xfrm>
                <a:off x="8346037" y="1274730"/>
                <a:ext cx="50097" cy="1601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sp>
        <p:nvSpPr>
          <p:cNvPr id="56" name="Rectangle 42"/>
          <p:cNvSpPr/>
          <p:nvPr/>
        </p:nvSpPr>
        <p:spPr>
          <a:xfrm>
            <a:off x="2992349" y="43577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70%</a:t>
            </a:r>
            <a:endParaRPr lang="en-US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1" name="Straight Connector 7"/>
          <p:cNvCxnSpPr/>
          <p:nvPr/>
        </p:nvCxnSpPr>
        <p:spPr>
          <a:xfrm>
            <a:off x="0" y="4572014"/>
            <a:ext cx="9144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/>
          <p:cNvSpPr/>
          <p:nvPr/>
        </p:nvSpPr>
        <p:spPr>
          <a:xfrm>
            <a:off x="3308958" y="1054888"/>
            <a:ext cx="536749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流程规范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预估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、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自测、验收、代码审核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每周例会、大版本回溯中反馈结果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明确规范，不断要求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b="1" dirty="0" smtClean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2) </a:t>
            </a:r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技术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分享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核心业务文档化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工具流文档化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鼓励组员自定研究计划，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jira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单跟进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3327"/>
      </p:ext>
    </p:extLst>
  </p:cSld>
  <p:clrMapOvr>
    <a:masterClrMapping/>
  </p:clrMapOvr>
  <p:transition advClick="0" advTm="300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3066</TotalTime>
  <Words>363</Words>
  <Application>Microsoft Office PowerPoint</Application>
  <PresentationFormat>全屏显示(16:9)</PresentationFormat>
  <Paragraphs>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Open Sans</vt:lpstr>
      <vt:lpstr>Open Sans Light</vt:lpstr>
      <vt:lpstr>黑体</vt:lpstr>
      <vt:lpstr>宋体</vt:lpstr>
      <vt:lpstr>微软雅黑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PPT用户</dc:creator>
  <cp:keywords/>
  <dc:description/>
  <cp:lastModifiedBy>陈国锋</cp:lastModifiedBy>
  <cp:revision>63</cp:revision>
  <dcterms:created xsi:type="dcterms:W3CDTF">2014-11-26T04:04:33Z</dcterms:created>
  <dcterms:modified xsi:type="dcterms:W3CDTF">2017-11-13T14:40:00Z</dcterms:modified>
  <cp:category/>
</cp:coreProperties>
</file>