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3" r:id="rId2"/>
    <p:sldId id="352" r:id="rId3"/>
    <p:sldId id="358" r:id="rId4"/>
    <p:sldId id="359" r:id="rId5"/>
    <p:sldId id="360" r:id="rId6"/>
    <p:sldId id="373" r:id="rId7"/>
    <p:sldId id="368" r:id="rId8"/>
    <p:sldId id="369" r:id="rId9"/>
    <p:sldId id="382" r:id="rId10"/>
    <p:sldId id="378" r:id="rId11"/>
    <p:sldId id="381" r:id="rId12"/>
    <p:sldId id="384" r:id="rId13"/>
    <p:sldId id="35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DA"/>
    <a:srgbClr val="449D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 varScale="1">
        <p:scale>
          <a:sx n="94" d="100"/>
          <a:sy n="94" d="100"/>
        </p:scale>
        <p:origin x="-5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陈国锋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742881" y="4443124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2912" y="1492806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陈志明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/>
              <a:t>陈威</a:t>
            </a:r>
            <a:r>
              <a:rPr lang="zh-CN" altLang="en-US" sz="2000" b="1" dirty="0" smtClean="0"/>
              <a:t>平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蔡凌君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32912" y="2530626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陈思融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朱熠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2555775" y="3712354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2665185" y="3429712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39758" y="3555533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：伏德</a:t>
            </a:r>
            <a:r>
              <a:rPr lang="zh-CN" altLang="en-US" sz="2000" b="1" dirty="0"/>
              <a:t>强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张</a:t>
            </a:r>
            <a:r>
              <a:rPr lang="zh-CN" altLang="en-US" sz="2000" b="1" dirty="0"/>
              <a:t>汉东</a:t>
            </a:r>
          </a:p>
        </p:txBody>
      </p:sp>
      <p:grpSp>
        <p:nvGrpSpPr>
          <p:cNvPr id="27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3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8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4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063775236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7" name="TextBox 59"/>
          <p:cNvSpPr txBox="1"/>
          <p:nvPr/>
        </p:nvSpPr>
        <p:spPr>
          <a:xfrm>
            <a:off x="2627784" y="1275606"/>
            <a:ext cx="63722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张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汉东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试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用考察，存在较多问题：沟通上、协作上、效率上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经过沟通，明确问题，延长试用期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跟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进工作情况，实时反馈，通过试用期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效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率不足，持续改进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沟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通定位问题：自测过于耗时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跟进单子情况，效率上升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663879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2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4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2" name="TextBox 59"/>
          <p:cNvSpPr txBox="1"/>
          <p:nvPr/>
        </p:nvSpPr>
        <p:spPr>
          <a:xfrm>
            <a:off x="2627784" y="1275606"/>
            <a:ext cx="50898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伏德强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观察发现问题，多方收集反馈，明确问题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态度不好，难于沟通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估时严重偏多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作不专注，手机问题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经过沟通，明确问题，要求整改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跟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进情况，实时收集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</a:rPr>
              <a:t>反馈结果，有明显好转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663879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2015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>
                  <a:latin typeface="+mn-ea"/>
                </a:rPr>
                <a:t>7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友请留步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12491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2180" y="287925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抗压能力、把事情做好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2180" y="418925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帮助新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人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344"/>
          <p:cNvGrpSpPr/>
          <p:nvPr/>
        </p:nvGrpSpPr>
        <p:grpSpPr>
          <a:xfrm>
            <a:off x="1547664" y="1237191"/>
            <a:ext cx="1672578" cy="523220"/>
            <a:chOff x="4643438" y="2665862"/>
            <a:chExt cx="1672578" cy="523220"/>
          </a:xfrm>
        </p:grpSpPr>
        <p:sp>
          <p:nvSpPr>
            <p:cNvPr id="1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16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344"/>
          <p:cNvGrpSpPr/>
          <p:nvPr/>
        </p:nvGrpSpPr>
        <p:grpSpPr>
          <a:xfrm>
            <a:off x="1547664" y="2505442"/>
            <a:ext cx="1672578" cy="523220"/>
            <a:chOff x="4643438" y="2665862"/>
            <a:chExt cx="1672578" cy="523220"/>
          </a:xfrm>
        </p:grpSpPr>
        <p:sp>
          <p:nvSpPr>
            <p:cNvPr id="19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个人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0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1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344"/>
          <p:cNvGrpSpPr/>
          <p:nvPr/>
        </p:nvGrpSpPr>
        <p:grpSpPr>
          <a:xfrm>
            <a:off x="1547120" y="3839859"/>
            <a:ext cx="1672578" cy="523220"/>
            <a:chOff x="4643438" y="2665862"/>
            <a:chExt cx="1672578" cy="523220"/>
          </a:xfrm>
        </p:grpSpPr>
        <p:sp>
          <p:nvSpPr>
            <p:cNvPr id="2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8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274197" y="979497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"/>
          <p:cNvSpPr txBox="1"/>
          <p:nvPr/>
        </p:nvSpPr>
        <p:spPr>
          <a:xfrm>
            <a:off x="3398862" y="97120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熟悉游戏、熟悉项目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3263288" y="2255825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>
            <a:off x="3263016" y="357300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24"/>
          <p:cNvSpPr txBox="1"/>
          <p:nvPr/>
        </p:nvSpPr>
        <p:spPr>
          <a:xfrm>
            <a:off x="3410043" y="3566229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同他人良好的团队协作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314"/>
          <p:cNvSpPr txBox="1"/>
          <p:nvPr/>
        </p:nvSpPr>
        <p:spPr>
          <a:xfrm>
            <a:off x="3442180" y="22089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耐心</a:t>
            </a:r>
          </a:p>
        </p:txBody>
      </p:sp>
      <p:sp>
        <p:nvSpPr>
          <p:cNvPr id="47" name="TextBox 3"/>
          <p:cNvSpPr txBox="1"/>
          <p:nvPr/>
        </p:nvSpPr>
        <p:spPr>
          <a:xfrm>
            <a:off x="3410043" y="161370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熟悉工具使用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314"/>
          <p:cNvSpPr txBox="1"/>
          <p:nvPr/>
        </p:nvSpPr>
        <p:spPr>
          <a:xfrm>
            <a:off x="3442180" y="25513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积极改进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2117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解决外网疑难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对新技术、新知识的学习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113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6279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保证进度、保障质量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以身作则、制定并推行规范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统一目标、良好的团队合作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了解组员、多沟通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/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763141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187624" y="1225950"/>
            <a:ext cx="6993365" cy="3785652"/>
            <a:chOff x="1398614" y="1225950"/>
            <a:chExt cx="6993365" cy="3785652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减少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业务工作，抽身立足项目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深入了解项目的整个工具流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多观察，多沟通，多思考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加强风险意识，加强时间紧迫感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持续跟进，保证组员的执行力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1"/>
          <p:cNvSpPr/>
          <p:nvPr/>
        </p:nvSpPr>
        <p:spPr>
          <a:xfrm>
            <a:off x="4349671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263757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估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时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自测、代码审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每周例会、大版本回溯中反馈结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果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21"/>
          <p:cNvSpPr/>
          <p:nvPr/>
        </p:nvSpPr>
        <p:spPr>
          <a:xfrm>
            <a:off x="6516216" y="2571751"/>
            <a:ext cx="2304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代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码审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核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从无到有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不够全面及时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增加审查人员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任务单形式下发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Rectangle 21"/>
          <p:cNvSpPr/>
          <p:nvPr/>
        </p:nvSpPr>
        <p:spPr>
          <a:xfrm>
            <a:off x="3419872" y="2571750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估时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不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够细化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制定模板，细化估时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技术文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档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鼓励组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员学习和分享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1"/>
          <p:cNvSpPr/>
          <p:nvPr/>
        </p:nvSpPr>
        <p:spPr>
          <a:xfrm>
            <a:off x="3347864" y="2355726"/>
            <a:ext cx="53674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组员蔡凌君的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shader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享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沟通了解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任务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单研究运用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灵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武系统中进行运用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任务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单分享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例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会上进行分享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Words>780</Words>
  <Application>Microsoft Office PowerPoint</Application>
  <PresentationFormat>全屏显示(16:9)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xbany</cp:lastModifiedBy>
  <cp:revision>111</cp:revision>
  <dcterms:created xsi:type="dcterms:W3CDTF">2014-11-26T04:04:33Z</dcterms:created>
  <dcterms:modified xsi:type="dcterms:W3CDTF">2017-11-28T15:32:54Z</dcterms:modified>
  <cp:category/>
</cp:coreProperties>
</file>