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521" r:id="rId5"/>
    <p:sldId id="411" r:id="rId6"/>
    <p:sldId id="517" r:id="rId7"/>
    <p:sldId id="522" r:id="rId8"/>
    <p:sldId id="523" r:id="rId9"/>
    <p:sldId id="524" r:id="rId10"/>
  </p:sldIdLst>
  <p:sldSz cx="12192000" cy="6858000"/>
  <p:notesSz cx="7103745" cy="102342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3180" y="1577975"/>
            <a:ext cx="4967605" cy="44386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（同微信）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：http://www.zhufengpeixun.cn/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1577975"/>
            <a:ext cx="2558415" cy="2235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775" y="224790"/>
            <a:ext cx="80264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珠峰培训精品课：一晚入门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REACT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框架开发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80" y="1577975"/>
            <a:ext cx="3877310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3348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在线框架课大纲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webpack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：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devServer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、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loader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、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plugin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、各种优化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vue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框架及实战：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vue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全家桶、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“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珠峰课堂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APP”...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react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框架及实战：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react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全家桶、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“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米家有品电商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APP”...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全栈基础：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、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express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、实战开发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JavaScript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核心知识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：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ES6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高级、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axios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、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http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通信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3775" y="224790"/>
            <a:ext cx="80264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珠峰培训精品课：一晚入门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REACT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框架开发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105" y="1494790"/>
            <a:ext cx="3877310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3348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React-MVC 和 Vue-MVVM 的本质区别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玩转react官方脚手架：create-react-app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掌握两大框架中JSX语法的应用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掌握react底层核心：虚拟DOM的渲染机制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了解react中三大组件创建机制的区别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3775" y="224790"/>
            <a:ext cx="80264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珠峰培训精品课：一晚入门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REACT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框架开发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105" y="1494790"/>
            <a:ext cx="3877310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11187430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MVC  VS   MVVM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3775" y="224790"/>
            <a:ext cx="80264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珠峰培训精品课：一晚入门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REACT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框架开发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541270"/>
            <a:ext cx="5426075" cy="25374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7423" t="3216" r="4710"/>
          <a:stretch>
            <a:fillRect/>
          </a:stretch>
        </p:blipFill>
        <p:spPr>
          <a:xfrm>
            <a:off x="6824980" y="2541270"/>
            <a:ext cx="4989195" cy="2537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185" y="5054600"/>
            <a:ext cx="1815465" cy="181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9504680" cy="5240655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玩转react官方脚手架：create-react-app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&gt; https://create-react-app.dev/docs/getting-started/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$ npm i -g create-react-app    </a:t>
            </a:r>
            <a:r>
              <a:rPr lang="zh-CN" altLang="en-US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安装脚手架</a:t>
            </a:r>
            <a:endParaRPr lang="en-US" altLang="zh-CN" sz="2000" i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$ 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create-react-app   xxx     </a:t>
            </a:r>
            <a:r>
              <a:rPr lang="zh-CN" altLang="en-US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基于脚手架创建项目</a:t>
            </a:r>
            <a:endParaRPr lang="en-US" altLang="zh-CN" sz="2000" i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yarn  start   </a:t>
            </a:r>
            <a:r>
              <a:rPr lang="zh-CN" altLang="en-US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启动项目  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/  build  </a:t>
            </a:r>
            <a:r>
              <a:rPr lang="zh-CN" altLang="en-US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生成项目</a:t>
            </a:r>
            <a:endParaRPr lang="zh-CN" altLang="en-US" sz="2000" i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yarn eject  </a:t>
            </a:r>
            <a:r>
              <a:rPr lang="zh-CN" altLang="en-US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暴露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webpack</a:t>
            </a:r>
            <a:r>
              <a:rPr lang="zh-CN" altLang="en-US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配置项</a:t>
            </a:r>
            <a:endParaRPr lang="zh-CN" altLang="en-US" sz="2000" i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</a:t>
            </a:r>
            <a:r>
              <a:rPr lang="en-US" altLang="zh-CN" sz="200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......</a:t>
            </a:r>
            <a:endParaRPr lang="en-US" altLang="zh-CN" sz="2000" i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3775" y="224790"/>
            <a:ext cx="80264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珠峰培训精品课：一晚入门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REACT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框架开发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5155" y="4172585"/>
            <a:ext cx="2689225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9504680" cy="5240655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掌握两大框架中JSX语法的应用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ReactDOM.render([JSX],[CONTAINER],[CALLBACK])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一个根节点 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&lt;&gt; &lt;/&gt;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{}绑定动态数据值或者JS表达式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（对象和数组的特殊性）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className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和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style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循环和判断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z="2000" i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3775" y="224790"/>
            <a:ext cx="80264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珠峰培训精品课：一晚入门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REACT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框架开发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5155" y="4172585"/>
            <a:ext cx="2689225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9504680" cy="5240655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掌握react底层核心：虚拟DOM的渲染机制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https://www.babeljs.cn/repl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babel-preset-react-app  /  vue-loader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React.createElement(type,props,children)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ReactDOM.render(...)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学习就是要知其然而知其所以然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z="2000" i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3775" y="224790"/>
            <a:ext cx="80264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珠峰培训精品课：一晚入门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REACT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框架开发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5155" y="4172585"/>
            <a:ext cx="2689225" cy="26835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WPS 演示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2637</cp:revision>
  <dcterms:created xsi:type="dcterms:W3CDTF">2016-10-27T05:16:00Z</dcterms:created>
  <dcterms:modified xsi:type="dcterms:W3CDTF">2019-11-05T11:59:21Z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