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332" r:id="rId4"/>
    <p:sldId id="359" r:id="rId5"/>
    <p:sldId id="360" r:id="rId6"/>
    <p:sldId id="361" r:id="rId7"/>
    <p:sldId id="362" r:id="rId8"/>
    <p:sldId id="364" r:id="rId9"/>
    <p:sldId id="365" r:id="rId10"/>
    <p:sldId id="366" r:id="rId11"/>
    <p:sldId id="258" r:id="rId12"/>
    <p:sldId id="268" r:id="rId13"/>
    <p:sldId id="367" r:id="rId14"/>
    <p:sldId id="368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126"/>
    <a:srgbClr val="DA5126"/>
    <a:srgbClr val="66CCFF"/>
    <a:srgbClr val="D0DD2A"/>
    <a:srgbClr val="FF33CC"/>
    <a:srgbClr val="FF66FF"/>
    <a:srgbClr val="CCFFCC"/>
    <a:srgbClr val="FFFF99"/>
    <a:srgbClr val="FBE5D6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1446" autoAdjust="0"/>
  </p:normalViewPr>
  <p:slideViewPr>
    <p:cSldViewPr snapToGrid="0">
      <p:cViewPr varScale="1">
        <p:scale>
          <a:sx n="79" d="100"/>
          <a:sy n="79" d="100"/>
        </p:scale>
        <p:origin x="3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56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89705-7E3A-4AA3-BCF1-E6DAF43D4B2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24CFB5C8-A281-4D09-BC1D-F91A64671F9C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sz="4000" dirty="0" smtClean="0"/>
            <a:t>1269 </a:t>
          </a:r>
        </a:p>
        <a:p>
          <a:pPr>
            <a:spcAft>
              <a:spcPts val="0"/>
            </a:spcAft>
          </a:pPr>
          <a:r>
            <a:rPr lang="en-US" sz="4000" dirty="0" smtClean="0"/>
            <a:t>with 01</a:t>
          </a:r>
          <a:endParaRPr lang="en-US" sz="4000" dirty="0"/>
        </a:p>
      </dgm:t>
    </dgm:pt>
    <dgm:pt modelId="{F4F811B1-52A1-42B7-BAB2-B3AB82D08EAE}" type="parTrans" cxnId="{A4A7DFB9-4C1E-4766-87DC-830F493D5C72}">
      <dgm:prSet/>
      <dgm:spPr/>
      <dgm:t>
        <a:bodyPr/>
        <a:lstStyle/>
        <a:p>
          <a:endParaRPr lang="en-US"/>
        </a:p>
      </dgm:t>
    </dgm:pt>
    <dgm:pt modelId="{5BD53397-2D68-4A05-98D5-7E9790E7F723}" type="sibTrans" cxnId="{A4A7DFB9-4C1E-4766-87DC-830F493D5C72}">
      <dgm:prSet/>
      <dgm:spPr/>
      <dgm:t>
        <a:bodyPr/>
        <a:lstStyle/>
        <a:p>
          <a:endParaRPr lang="en-US"/>
        </a:p>
      </dgm:t>
    </dgm:pt>
    <dgm:pt modelId="{AFD6C385-4B82-479D-80D7-D43D71FBDDE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sz="3200" dirty="0" smtClean="0"/>
            <a:t>16 </a:t>
          </a:r>
        </a:p>
        <a:p>
          <a:pPr>
            <a:spcAft>
              <a:spcPts val="0"/>
            </a:spcAft>
          </a:pPr>
          <a:r>
            <a:rPr lang="en-US" sz="3200" dirty="0" smtClean="0"/>
            <a:t>with 02</a:t>
          </a:r>
          <a:endParaRPr lang="en-US" sz="3200" dirty="0"/>
        </a:p>
      </dgm:t>
    </dgm:pt>
    <dgm:pt modelId="{84D5D6D5-82F4-4EE3-9780-F137402EF9A0}" type="parTrans" cxnId="{ACD40006-1FAC-43CB-893D-9A9D82BAAA71}">
      <dgm:prSet/>
      <dgm:spPr/>
      <dgm:t>
        <a:bodyPr/>
        <a:lstStyle/>
        <a:p>
          <a:endParaRPr lang="en-US"/>
        </a:p>
      </dgm:t>
    </dgm:pt>
    <dgm:pt modelId="{7F9D86FE-892A-472D-8DF7-FAB4229E697B}" type="sibTrans" cxnId="{ACD40006-1FAC-43CB-893D-9A9D82BAAA71}">
      <dgm:prSet/>
      <dgm:spPr/>
      <dgm:t>
        <a:bodyPr/>
        <a:lstStyle/>
        <a:p>
          <a:endParaRPr lang="en-US"/>
        </a:p>
      </dgm:t>
    </dgm:pt>
    <dgm:pt modelId="{97B88515-28A5-4711-BAF6-C19B169BC61F}" type="pres">
      <dgm:prSet presAssocID="{47089705-7E3A-4AA3-BCF1-E6DAF43D4B2F}" presName="compositeShape" presStyleCnt="0">
        <dgm:presLayoutVars>
          <dgm:chMax val="7"/>
          <dgm:dir/>
          <dgm:resizeHandles val="exact"/>
        </dgm:presLayoutVars>
      </dgm:prSet>
      <dgm:spPr/>
    </dgm:pt>
    <dgm:pt modelId="{E6345554-9643-4F16-B8C9-97FA434BCC10}" type="pres">
      <dgm:prSet presAssocID="{24CFB5C8-A281-4D09-BC1D-F91A64671F9C}" presName="circ1" presStyleLbl="vennNode1" presStyleIdx="0" presStyleCnt="2" custLinFactNeighborX="4257" custLinFactNeighborY="-422"/>
      <dgm:spPr/>
      <dgm:t>
        <a:bodyPr/>
        <a:lstStyle/>
        <a:p>
          <a:endParaRPr lang="en-US"/>
        </a:p>
      </dgm:t>
    </dgm:pt>
    <dgm:pt modelId="{B1792BE5-2065-4176-A742-3544448BC982}" type="pres">
      <dgm:prSet presAssocID="{24CFB5C8-A281-4D09-BC1D-F91A64671F9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11627-456A-48F3-B24D-AC9742680D5F}" type="pres">
      <dgm:prSet presAssocID="{AFD6C385-4B82-479D-80D7-D43D71FBDDEE}" presName="circ2" presStyleLbl="vennNode1" presStyleIdx="1" presStyleCnt="2" custScaleX="58559" custScaleY="51486"/>
      <dgm:spPr/>
      <dgm:t>
        <a:bodyPr/>
        <a:lstStyle/>
        <a:p>
          <a:endParaRPr lang="en-US"/>
        </a:p>
      </dgm:t>
    </dgm:pt>
    <dgm:pt modelId="{EDF21593-190D-42E2-B3C9-6C6109058B01}" type="pres">
      <dgm:prSet presAssocID="{AFD6C385-4B82-479D-80D7-D43D71FBDD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7DFB9-4C1E-4766-87DC-830F493D5C72}" srcId="{47089705-7E3A-4AA3-BCF1-E6DAF43D4B2F}" destId="{24CFB5C8-A281-4D09-BC1D-F91A64671F9C}" srcOrd="0" destOrd="0" parTransId="{F4F811B1-52A1-42B7-BAB2-B3AB82D08EAE}" sibTransId="{5BD53397-2D68-4A05-98D5-7E9790E7F723}"/>
    <dgm:cxn modelId="{966B42E2-F100-4A3F-817D-6F30BD719C32}" type="presOf" srcId="{AFD6C385-4B82-479D-80D7-D43D71FBDDEE}" destId="{CE211627-456A-48F3-B24D-AC9742680D5F}" srcOrd="0" destOrd="0" presId="urn:microsoft.com/office/officeart/2005/8/layout/venn1"/>
    <dgm:cxn modelId="{ACD40006-1FAC-43CB-893D-9A9D82BAAA71}" srcId="{47089705-7E3A-4AA3-BCF1-E6DAF43D4B2F}" destId="{AFD6C385-4B82-479D-80D7-D43D71FBDDEE}" srcOrd="1" destOrd="0" parTransId="{84D5D6D5-82F4-4EE3-9780-F137402EF9A0}" sibTransId="{7F9D86FE-892A-472D-8DF7-FAB4229E697B}"/>
    <dgm:cxn modelId="{0157063C-8C3C-424D-8A5F-70ED6757428B}" type="presOf" srcId="{24CFB5C8-A281-4D09-BC1D-F91A64671F9C}" destId="{E6345554-9643-4F16-B8C9-97FA434BCC10}" srcOrd="0" destOrd="0" presId="urn:microsoft.com/office/officeart/2005/8/layout/venn1"/>
    <dgm:cxn modelId="{8CE2999D-BD1A-46FA-8015-8685C4C55174}" type="presOf" srcId="{AFD6C385-4B82-479D-80D7-D43D71FBDDEE}" destId="{EDF21593-190D-42E2-B3C9-6C6109058B01}" srcOrd="1" destOrd="0" presId="urn:microsoft.com/office/officeart/2005/8/layout/venn1"/>
    <dgm:cxn modelId="{41904369-44A5-4967-BD05-298E031DDA43}" type="presOf" srcId="{24CFB5C8-A281-4D09-BC1D-F91A64671F9C}" destId="{B1792BE5-2065-4176-A742-3544448BC982}" srcOrd="1" destOrd="0" presId="urn:microsoft.com/office/officeart/2005/8/layout/venn1"/>
    <dgm:cxn modelId="{6133F167-B491-4E02-A8C8-0A4531E3BC79}" type="presOf" srcId="{47089705-7E3A-4AA3-BCF1-E6DAF43D4B2F}" destId="{97B88515-28A5-4711-BAF6-C19B169BC61F}" srcOrd="0" destOrd="0" presId="urn:microsoft.com/office/officeart/2005/8/layout/venn1"/>
    <dgm:cxn modelId="{E5F187F8-7FB9-4589-AF99-FDBF30F9B869}" type="presParOf" srcId="{97B88515-28A5-4711-BAF6-C19B169BC61F}" destId="{E6345554-9643-4F16-B8C9-97FA434BCC10}" srcOrd="0" destOrd="0" presId="urn:microsoft.com/office/officeart/2005/8/layout/venn1"/>
    <dgm:cxn modelId="{ED46CC4E-FFDF-4A46-AB64-8D683D3BD66A}" type="presParOf" srcId="{97B88515-28A5-4711-BAF6-C19B169BC61F}" destId="{B1792BE5-2065-4176-A742-3544448BC982}" srcOrd="1" destOrd="0" presId="urn:microsoft.com/office/officeart/2005/8/layout/venn1"/>
    <dgm:cxn modelId="{BF193728-3E73-427B-A5F2-B242A383878C}" type="presParOf" srcId="{97B88515-28A5-4711-BAF6-C19B169BC61F}" destId="{CE211627-456A-48F3-B24D-AC9742680D5F}" srcOrd="2" destOrd="0" presId="urn:microsoft.com/office/officeart/2005/8/layout/venn1"/>
    <dgm:cxn modelId="{9CBE3F03-405A-41D5-ADD8-C381D398C349}" type="presParOf" srcId="{97B88515-28A5-4711-BAF6-C19B169BC61F}" destId="{EDF21593-190D-42E2-B3C9-6C6109058B0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E336-D0C6-4DC0-8DC1-14FE7257C6CA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35E3E5-ECD5-4F6B-BFD0-563E990B0DBB}">
      <dgm:prSet phldrT="[文本]"/>
      <dgm:spPr/>
      <dgm:t>
        <a:bodyPr/>
        <a:lstStyle/>
        <a:p>
          <a:r>
            <a:rPr lang="en-US" dirty="0" smtClean="0"/>
            <a:t>SVM with poly kernel</a:t>
          </a:r>
          <a:endParaRPr lang="en-US" dirty="0"/>
        </a:p>
      </dgm:t>
    </dgm:pt>
    <dgm:pt modelId="{3EF9CC56-BE9C-423A-B188-17484CF2DCF8}" type="parTrans" cxnId="{4205DBAA-16F3-49B3-B652-0D079C0BCA28}">
      <dgm:prSet/>
      <dgm:spPr/>
      <dgm:t>
        <a:bodyPr/>
        <a:lstStyle/>
        <a:p>
          <a:endParaRPr lang="en-US"/>
        </a:p>
      </dgm:t>
    </dgm:pt>
    <dgm:pt modelId="{7AA3D79B-8509-4C85-8DBB-A8599E234F5D}" type="sibTrans" cxnId="{4205DBAA-16F3-49B3-B652-0D079C0BCA28}">
      <dgm:prSet/>
      <dgm:spPr/>
      <dgm:t>
        <a:bodyPr/>
        <a:lstStyle/>
        <a:p>
          <a:endParaRPr lang="en-US"/>
        </a:p>
      </dgm:t>
    </dgm:pt>
    <dgm:pt modelId="{D812954A-4A81-4AC0-B40C-0DD8D141F0EC}">
      <dgm:prSet phldrT="[文本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DFDB7C10-1417-4291-82A7-46967670D61C}" type="parTrans" cxnId="{15996213-79BF-47BF-A666-70A694FB1C4F}">
      <dgm:prSet/>
      <dgm:spPr/>
      <dgm:t>
        <a:bodyPr/>
        <a:lstStyle/>
        <a:p>
          <a:endParaRPr lang="en-US"/>
        </a:p>
      </dgm:t>
    </dgm:pt>
    <dgm:pt modelId="{7D08DF98-B917-4DC4-9F83-452AA4450E18}" type="sibTrans" cxnId="{15996213-79BF-47BF-A666-70A694FB1C4F}">
      <dgm:prSet/>
      <dgm:spPr/>
      <dgm:t>
        <a:bodyPr/>
        <a:lstStyle/>
        <a:p>
          <a:endParaRPr lang="en-US"/>
        </a:p>
      </dgm:t>
    </dgm:pt>
    <dgm:pt modelId="{96ECD815-37DC-4CE8-A123-5D012DCDCEF0}">
      <dgm:prSet phldrT="[文本]"/>
      <dgm:spPr/>
      <dgm:t>
        <a:bodyPr/>
        <a:lstStyle/>
        <a:p>
          <a:r>
            <a:rPr lang="en-US" dirty="0" smtClean="0"/>
            <a:t>Linear discriminant analysis</a:t>
          </a:r>
          <a:endParaRPr lang="en-US" dirty="0"/>
        </a:p>
      </dgm:t>
    </dgm:pt>
    <dgm:pt modelId="{74E01AA9-2800-40CF-A1FB-543F504C9B39}" type="parTrans" cxnId="{3B7B8F6B-A4C9-462F-B0D2-72BEB66EF70C}">
      <dgm:prSet/>
      <dgm:spPr/>
      <dgm:t>
        <a:bodyPr/>
        <a:lstStyle/>
        <a:p>
          <a:endParaRPr lang="en-US"/>
        </a:p>
      </dgm:t>
    </dgm:pt>
    <dgm:pt modelId="{9E9B53B7-4012-4A93-ABCE-A37ADBB6FC7A}" type="sibTrans" cxnId="{3B7B8F6B-A4C9-462F-B0D2-72BEB66EF70C}">
      <dgm:prSet/>
      <dgm:spPr/>
      <dgm:t>
        <a:bodyPr/>
        <a:lstStyle/>
        <a:p>
          <a:endParaRPr lang="en-US"/>
        </a:p>
      </dgm:t>
    </dgm:pt>
    <dgm:pt modelId="{5EE1F95D-FDFB-41EE-8E0E-DED6A699B702}">
      <dgm:prSet phldrT="[文本]"/>
      <dgm:spPr/>
      <dgm:t>
        <a:bodyPr/>
        <a:lstStyle/>
        <a:p>
          <a:r>
            <a:rPr lang="en-US" dirty="0" smtClean="0"/>
            <a:t>Quadratic discriminant analysis</a:t>
          </a:r>
          <a:endParaRPr lang="en-US" dirty="0"/>
        </a:p>
      </dgm:t>
    </dgm:pt>
    <dgm:pt modelId="{E420A9A4-991E-4D14-9C04-C22390946F8A}" type="parTrans" cxnId="{006DD93F-060B-4AF3-9285-1687BD02DDDB}">
      <dgm:prSet/>
      <dgm:spPr/>
      <dgm:t>
        <a:bodyPr/>
        <a:lstStyle/>
        <a:p>
          <a:endParaRPr lang="en-US"/>
        </a:p>
      </dgm:t>
    </dgm:pt>
    <dgm:pt modelId="{83CD1A86-7761-41CA-90AF-36841936E971}" type="sibTrans" cxnId="{006DD93F-060B-4AF3-9285-1687BD02DDDB}">
      <dgm:prSet/>
      <dgm:spPr/>
      <dgm:t>
        <a:bodyPr/>
        <a:lstStyle/>
        <a:p>
          <a:endParaRPr lang="en-US"/>
        </a:p>
      </dgm:t>
    </dgm:pt>
    <dgm:pt modelId="{12248757-8295-4C13-BA4C-582009888224}">
      <dgm:prSet phldrT="[文本]"/>
      <dgm:spPr/>
      <dgm:t>
        <a:bodyPr/>
        <a:lstStyle/>
        <a:p>
          <a:r>
            <a:rPr lang="en-US" dirty="0" err="1" smtClean="0"/>
            <a:t>Adaboost</a:t>
          </a:r>
          <a:endParaRPr lang="en-US" dirty="0"/>
        </a:p>
      </dgm:t>
    </dgm:pt>
    <dgm:pt modelId="{7C0E1046-6D43-4802-804B-FB58A5B2338D}" type="parTrans" cxnId="{6AB5B469-730A-4135-86E4-87F1497FC844}">
      <dgm:prSet/>
      <dgm:spPr/>
      <dgm:t>
        <a:bodyPr/>
        <a:lstStyle/>
        <a:p>
          <a:endParaRPr lang="en-US"/>
        </a:p>
      </dgm:t>
    </dgm:pt>
    <dgm:pt modelId="{2753CCA0-D037-466F-83A9-670CDB034770}" type="sibTrans" cxnId="{6AB5B469-730A-4135-86E4-87F1497FC844}">
      <dgm:prSet/>
      <dgm:spPr/>
      <dgm:t>
        <a:bodyPr/>
        <a:lstStyle/>
        <a:p>
          <a:endParaRPr lang="en-US"/>
        </a:p>
      </dgm:t>
    </dgm:pt>
    <dgm:pt modelId="{96E26268-F520-4EF7-85D3-B72E38C0399B}">
      <dgm:prSet phldrT="[文本]"/>
      <dgm:spPr/>
      <dgm:t>
        <a:bodyPr/>
        <a:lstStyle/>
        <a:p>
          <a:r>
            <a:rPr lang="en-US" dirty="0" smtClean="0"/>
            <a:t>Bagging</a:t>
          </a:r>
          <a:endParaRPr lang="en-US" dirty="0"/>
        </a:p>
      </dgm:t>
    </dgm:pt>
    <dgm:pt modelId="{32AA0B52-8DBE-4E7D-A87D-DFF028625471}" type="parTrans" cxnId="{6C77565E-3BDA-4C14-99F2-FD2544C084F1}">
      <dgm:prSet/>
      <dgm:spPr/>
      <dgm:t>
        <a:bodyPr/>
        <a:lstStyle/>
        <a:p>
          <a:endParaRPr lang="en-US"/>
        </a:p>
      </dgm:t>
    </dgm:pt>
    <dgm:pt modelId="{77FFE1F1-D715-452D-A833-FE218596417F}" type="sibTrans" cxnId="{6C77565E-3BDA-4C14-99F2-FD2544C084F1}">
      <dgm:prSet/>
      <dgm:spPr/>
      <dgm:t>
        <a:bodyPr/>
        <a:lstStyle/>
        <a:p>
          <a:endParaRPr lang="en-US"/>
        </a:p>
      </dgm:t>
    </dgm:pt>
    <dgm:pt modelId="{D5FFE53C-3299-4746-B37D-CBD81A2537DC}">
      <dgm:prSet phldrT="[文本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3E4C02F7-B95C-4FF9-839C-E59BA9F06D62}" type="parTrans" cxnId="{31CE931D-E2C0-4627-9CAB-0F83000D7542}">
      <dgm:prSet/>
      <dgm:spPr/>
      <dgm:t>
        <a:bodyPr/>
        <a:lstStyle/>
        <a:p>
          <a:endParaRPr lang="en-US"/>
        </a:p>
      </dgm:t>
    </dgm:pt>
    <dgm:pt modelId="{62735D8B-C245-40AA-8F62-FE3925B48F9A}" type="sibTrans" cxnId="{31CE931D-E2C0-4627-9CAB-0F83000D7542}">
      <dgm:prSet/>
      <dgm:spPr/>
      <dgm:t>
        <a:bodyPr/>
        <a:lstStyle/>
        <a:p>
          <a:endParaRPr lang="en-US"/>
        </a:p>
      </dgm:t>
    </dgm:pt>
    <dgm:pt modelId="{AFEF0BD4-4A9F-4F17-843B-BE5760A9F012}">
      <dgm:prSet phldrT="[文本]"/>
      <dgm:spPr/>
      <dgm:t>
        <a:bodyPr/>
        <a:lstStyle/>
        <a:p>
          <a:r>
            <a:rPr lang="en-US" dirty="0" smtClean="0"/>
            <a:t>Extra Tressa</a:t>
          </a:r>
          <a:endParaRPr lang="en-US" dirty="0"/>
        </a:p>
      </dgm:t>
    </dgm:pt>
    <dgm:pt modelId="{EDD04FD7-61FA-41D1-B39C-2F23932BDDDB}" type="parTrans" cxnId="{0EEBB19F-AB62-4743-94E4-C053F99C7CC7}">
      <dgm:prSet/>
      <dgm:spPr/>
      <dgm:t>
        <a:bodyPr/>
        <a:lstStyle/>
        <a:p>
          <a:endParaRPr lang="en-US"/>
        </a:p>
      </dgm:t>
    </dgm:pt>
    <dgm:pt modelId="{A6853049-4C32-4106-978F-896551DEB812}" type="sibTrans" cxnId="{0EEBB19F-AB62-4743-94E4-C053F99C7CC7}">
      <dgm:prSet/>
      <dgm:spPr/>
      <dgm:t>
        <a:bodyPr/>
        <a:lstStyle/>
        <a:p>
          <a:endParaRPr lang="en-US"/>
        </a:p>
      </dgm:t>
    </dgm:pt>
    <dgm:pt modelId="{C34719E2-419D-4682-9D82-826E05B7D23D}">
      <dgm:prSet phldrT="[文本]"/>
      <dgm:spPr/>
      <dgm:t>
        <a:bodyPr/>
        <a:lstStyle/>
        <a:p>
          <a:r>
            <a:rPr lang="en-US" dirty="0" smtClean="0"/>
            <a:t>K-nearest neighbors</a:t>
          </a:r>
          <a:endParaRPr lang="en-US" dirty="0"/>
        </a:p>
      </dgm:t>
    </dgm:pt>
    <dgm:pt modelId="{54C7C15B-F1EA-4342-AAAB-F1E016018E77}" type="parTrans" cxnId="{B1DB99D2-5368-4723-B6A2-7A347C7B2AA1}">
      <dgm:prSet/>
      <dgm:spPr/>
      <dgm:t>
        <a:bodyPr/>
        <a:lstStyle/>
        <a:p>
          <a:endParaRPr lang="en-US"/>
        </a:p>
      </dgm:t>
    </dgm:pt>
    <dgm:pt modelId="{9508C27E-09FC-4264-81B5-DB4A1983CB8F}" type="sibTrans" cxnId="{B1DB99D2-5368-4723-B6A2-7A347C7B2AA1}">
      <dgm:prSet/>
      <dgm:spPr/>
      <dgm:t>
        <a:bodyPr/>
        <a:lstStyle/>
        <a:p>
          <a:endParaRPr lang="en-US"/>
        </a:p>
      </dgm:t>
    </dgm:pt>
    <dgm:pt modelId="{BD6FDCD9-4678-435A-A9D1-200B39ED69B0}" type="pres">
      <dgm:prSet presAssocID="{61BAE336-D0C6-4DC0-8DC1-14FE7257C6C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4A8C737-8D6F-41FA-836B-4A6F8A5C35CA}" type="pres">
      <dgm:prSet presAssocID="{DB35E3E5-ECD5-4F6B-BFD0-563E990B0DBB}" presName="compNode" presStyleCnt="0"/>
      <dgm:spPr/>
    </dgm:pt>
    <dgm:pt modelId="{5CE13986-391A-4F41-853B-B28CA0E21D59}" type="pres">
      <dgm:prSet presAssocID="{DB35E3E5-ECD5-4F6B-BFD0-563E990B0DBB}" presName="dummyConnPt" presStyleCnt="0"/>
      <dgm:spPr/>
    </dgm:pt>
    <dgm:pt modelId="{4F1DDC50-4EC4-4A46-B086-8524857D30EE}" type="pres">
      <dgm:prSet presAssocID="{DB35E3E5-ECD5-4F6B-BFD0-563E990B0DBB}" presName="node" presStyleLbl="node1" presStyleIdx="0" presStyleCnt="9" custLinFactNeighborY="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ADC9-92F9-4431-B502-9D7B479CD3B1}" type="pres">
      <dgm:prSet presAssocID="{7AA3D79B-8509-4C85-8DBB-A8599E234F5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DC135012-CA3B-433A-9E8E-71FBCBD7FFA4}" type="pres">
      <dgm:prSet presAssocID="{D812954A-4A81-4AC0-B40C-0DD8D141F0EC}" presName="compNode" presStyleCnt="0"/>
      <dgm:spPr/>
    </dgm:pt>
    <dgm:pt modelId="{9D243DCC-EEEC-4FE5-9CCB-EB0CEB823B82}" type="pres">
      <dgm:prSet presAssocID="{D812954A-4A81-4AC0-B40C-0DD8D141F0EC}" presName="dummyConnPt" presStyleCnt="0"/>
      <dgm:spPr/>
    </dgm:pt>
    <dgm:pt modelId="{69BF9C07-E958-4E74-8BDA-CBE82DABA999}" type="pres">
      <dgm:prSet presAssocID="{D812954A-4A81-4AC0-B40C-0DD8D141F0E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02762-78A8-4B74-A879-B30FCF9DF9B7}" type="pres">
      <dgm:prSet presAssocID="{7D08DF98-B917-4DC4-9F83-452AA4450E18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172749B3-ACFB-4F73-A585-AF18B33D94F8}" type="pres">
      <dgm:prSet presAssocID="{96ECD815-37DC-4CE8-A123-5D012DCDCEF0}" presName="compNode" presStyleCnt="0"/>
      <dgm:spPr/>
    </dgm:pt>
    <dgm:pt modelId="{0B553804-E0E4-4BC6-AE8A-1A56BF92961D}" type="pres">
      <dgm:prSet presAssocID="{96ECD815-37DC-4CE8-A123-5D012DCDCEF0}" presName="dummyConnPt" presStyleCnt="0"/>
      <dgm:spPr/>
    </dgm:pt>
    <dgm:pt modelId="{7504BC34-3BB7-4EEB-BD41-6DD8DA2EED6E}" type="pres">
      <dgm:prSet presAssocID="{96ECD815-37DC-4CE8-A123-5D012DCDCEF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78B3D-3AB1-4448-A56B-5745B7B86854}" type="pres">
      <dgm:prSet presAssocID="{9E9B53B7-4012-4A93-ABCE-A37ADBB6FC7A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6873CB81-A3D9-4241-ABCE-BFE7248DF3F5}" type="pres">
      <dgm:prSet presAssocID="{5EE1F95D-FDFB-41EE-8E0E-DED6A699B702}" presName="compNode" presStyleCnt="0"/>
      <dgm:spPr/>
    </dgm:pt>
    <dgm:pt modelId="{563CA501-ACC4-479D-BAA4-A633AA109D1E}" type="pres">
      <dgm:prSet presAssocID="{5EE1F95D-FDFB-41EE-8E0E-DED6A699B702}" presName="dummyConnPt" presStyleCnt="0"/>
      <dgm:spPr/>
    </dgm:pt>
    <dgm:pt modelId="{675BC364-FD31-4039-8240-B52DFF18151A}" type="pres">
      <dgm:prSet presAssocID="{5EE1F95D-FDFB-41EE-8E0E-DED6A699B70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F14F4-D40B-4E82-81BD-5F083DE2A594}" type="pres">
      <dgm:prSet presAssocID="{83CD1A86-7761-41CA-90AF-36841936E971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CDDC65B-932C-4876-93A7-443EE3D09048}" type="pres">
      <dgm:prSet presAssocID="{12248757-8295-4C13-BA4C-582009888224}" presName="compNode" presStyleCnt="0"/>
      <dgm:spPr/>
    </dgm:pt>
    <dgm:pt modelId="{790FC2BD-83C2-430E-8747-F2C20CA3FAF9}" type="pres">
      <dgm:prSet presAssocID="{12248757-8295-4C13-BA4C-582009888224}" presName="dummyConnPt" presStyleCnt="0"/>
      <dgm:spPr/>
    </dgm:pt>
    <dgm:pt modelId="{D8A9AD02-D1DA-4BDD-A506-F3124088FD0F}" type="pres">
      <dgm:prSet presAssocID="{12248757-8295-4C13-BA4C-58200988822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77D1C-CC1A-40A9-9189-715D5F881C8C}" type="pres">
      <dgm:prSet presAssocID="{2753CCA0-D037-466F-83A9-670CDB034770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1C79492-BFDD-4FD5-8B1C-E4E2F6CDEC2C}" type="pres">
      <dgm:prSet presAssocID="{96E26268-F520-4EF7-85D3-B72E38C0399B}" presName="compNode" presStyleCnt="0"/>
      <dgm:spPr/>
    </dgm:pt>
    <dgm:pt modelId="{7BEC0717-B77C-4D47-ADCE-5F6EA294B01B}" type="pres">
      <dgm:prSet presAssocID="{96E26268-F520-4EF7-85D3-B72E38C0399B}" presName="dummyConnPt" presStyleCnt="0"/>
      <dgm:spPr/>
    </dgm:pt>
    <dgm:pt modelId="{0BB1E6DA-012B-4B6C-94E3-63C547B5B6B6}" type="pres">
      <dgm:prSet presAssocID="{96E26268-F520-4EF7-85D3-B72E38C0399B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35E2A-AE0A-4133-9ED7-FEB10509A389}" type="pres">
      <dgm:prSet presAssocID="{77FFE1F1-D715-452D-A833-FE218596417F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06BA3738-3CE2-4655-A1BB-0B6B91EB870F}" type="pres">
      <dgm:prSet presAssocID="{D5FFE53C-3299-4746-B37D-CBD81A2537DC}" presName="compNode" presStyleCnt="0"/>
      <dgm:spPr/>
    </dgm:pt>
    <dgm:pt modelId="{77A3AFA1-37DF-4AB8-9F13-6465F90AD0A6}" type="pres">
      <dgm:prSet presAssocID="{D5FFE53C-3299-4746-B37D-CBD81A2537DC}" presName="dummyConnPt" presStyleCnt="0"/>
      <dgm:spPr/>
    </dgm:pt>
    <dgm:pt modelId="{0D32BA3E-AA6B-4B8E-85A2-58E4A4D91D8B}" type="pres">
      <dgm:prSet presAssocID="{D5FFE53C-3299-4746-B37D-CBD81A2537D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125B0-FC19-42E4-A949-3693EE9857FF}" type="pres">
      <dgm:prSet presAssocID="{62735D8B-C245-40AA-8F62-FE3925B48F9A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CFBA93D0-5C03-4DEA-AD5A-C9B4E5CA631B}" type="pres">
      <dgm:prSet presAssocID="{AFEF0BD4-4A9F-4F17-843B-BE5760A9F012}" presName="compNode" presStyleCnt="0"/>
      <dgm:spPr/>
    </dgm:pt>
    <dgm:pt modelId="{C759E54B-0870-42BC-A715-7BD709DCD0D4}" type="pres">
      <dgm:prSet presAssocID="{AFEF0BD4-4A9F-4F17-843B-BE5760A9F012}" presName="dummyConnPt" presStyleCnt="0"/>
      <dgm:spPr/>
    </dgm:pt>
    <dgm:pt modelId="{AA6A5349-508E-41F5-A0E5-C3D266A463F3}" type="pres">
      <dgm:prSet presAssocID="{AFEF0BD4-4A9F-4F17-843B-BE5760A9F01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41025-D713-4B6F-929B-9D214B18928B}" type="pres">
      <dgm:prSet presAssocID="{A6853049-4C32-4106-978F-896551DEB812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7138A7C0-01E5-47C8-9D2D-6239939D3524}" type="pres">
      <dgm:prSet presAssocID="{C34719E2-419D-4682-9D82-826E05B7D23D}" presName="compNode" presStyleCnt="0"/>
      <dgm:spPr/>
    </dgm:pt>
    <dgm:pt modelId="{63513ABA-3D94-4A1A-A74B-64633C63E425}" type="pres">
      <dgm:prSet presAssocID="{C34719E2-419D-4682-9D82-826E05B7D23D}" presName="dummyConnPt" presStyleCnt="0"/>
      <dgm:spPr/>
    </dgm:pt>
    <dgm:pt modelId="{A6EE7831-BBF5-4548-9940-DD01F8001308}" type="pres">
      <dgm:prSet presAssocID="{C34719E2-419D-4682-9D82-826E05B7D23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D6283F-3E29-4810-956E-AF5F45CE5746}" type="presOf" srcId="{77FFE1F1-D715-452D-A833-FE218596417F}" destId="{E7035E2A-AE0A-4133-9ED7-FEB10509A389}" srcOrd="0" destOrd="0" presId="urn:microsoft.com/office/officeart/2005/8/layout/bProcess4"/>
    <dgm:cxn modelId="{1263B88C-AC29-483C-8097-0E343A33FD49}" type="presOf" srcId="{9E9B53B7-4012-4A93-ABCE-A37ADBB6FC7A}" destId="{BA578B3D-3AB1-4448-A56B-5745B7B86854}" srcOrd="0" destOrd="0" presId="urn:microsoft.com/office/officeart/2005/8/layout/bProcess4"/>
    <dgm:cxn modelId="{A1E4F060-B42F-4C23-A3AA-5F9C41578FC9}" type="presOf" srcId="{12248757-8295-4C13-BA4C-582009888224}" destId="{D8A9AD02-D1DA-4BDD-A506-F3124088FD0F}" srcOrd="0" destOrd="0" presId="urn:microsoft.com/office/officeart/2005/8/layout/bProcess4"/>
    <dgm:cxn modelId="{4205DBAA-16F3-49B3-B652-0D079C0BCA28}" srcId="{61BAE336-D0C6-4DC0-8DC1-14FE7257C6CA}" destId="{DB35E3E5-ECD5-4F6B-BFD0-563E990B0DBB}" srcOrd="0" destOrd="0" parTransId="{3EF9CC56-BE9C-423A-B188-17484CF2DCF8}" sibTransId="{7AA3D79B-8509-4C85-8DBB-A8599E234F5D}"/>
    <dgm:cxn modelId="{23D704B3-33DC-4BA1-848A-A9422AD9B81A}" type="presOf" srcId="{7D08DF98-B917-4DC4-9F83-452AA4450E18}" destId="{77402762-78A8-4B74-A879-B30FCF9DF9B7}" srcOrd="0" destOrd="0" presId="urn:microsoft.com/office/officeart/2005/8/layout/bProcess4"/>
    <dgm:cxn modelId="{3B7B8F6B-A4C9-462F-B0D2-72BEB66EF70C}" srcId="{61BAE336-D0C6-4DC0-8DC1-14FE7257C6CA}" destId="{96ECD815-37DC-4CE8-A123-5D012DCDCEF0}" srcOrd="2" destOrd="0" parTransId="{74E01AA9-2800-40CF-A1FB-543F504C9B39}" sibTransId="{9E9B53B7-4012-4A93-ABCE-A37ADBB6FC7A}"/>
    <dgm:cxn modelId="{6AB5B469-730A-4135-86E4-87F1497FC844}" srcId="{61BAE336-D0C6-4DC0-8DC1-14FE7257C6CA}" destId="{12248757-8295-4C13-BA4C-582009888224}" srcOrd="4" destOrd="0" parTransId="{7C0E1046-6D43-4802-804B-FB58A5B2338D}" sibTransId="{2753CCA0-D037-466F-83A9-670CDB034770}"/>
    <dgm:cxn modelId="{31CE931D-E2C0-4627-9CAB-0F83000D7542}" srcId="{61BAE336-D0C6-4DC0-8DC1-14FE7257C6CA}" destId="{D5FFE53C-3299-4746-B37D-CBD81A2537DC}" srcOrd="6" destOrd="0" parTransId="{3E4C02F7-B95C-4FF9-839C-E59BA9F06D62}" sibTransId="{62735D8B-C245-40AA-8F62-FE3925B48F9A}"/>
    <dgm:cxn modelId="{B1DB99D2-5368-4723-B6A2-7A347C7B2AA1}" srcId="{61BAE336-D0C6-4DC0-8DC1-14FE7257C6CA}" destId="{C34719E2-419D-4682-9D82-826E05B7D23D}" srcOrd="8" destOrd="0" parTransId="{54C7C15B-F1EA-4342-AAAB-F1E016018E77}" sibTransId="{9508C27E-09FC-4264-81B5-DB4A1983CB8F}"/>
    <dgm:cxn modelId="{6D51344C-08A7-4046-B99E-6359E974F98C}" type="presOf" srcId="{D812954A-4A81-4AC0-B40C-0DD8D141F0EC}" destId="{69BF9C07-E958-4E74-8BDA-CBE82DABA999}" srcOrd="0" destOrd="0" presId="urn:microsoft.com/office/officeart/2005/8/layout/bProcess4"/>
    <dgm:cxn modelId="{C5B84195-536D-4A3E-BF65-9FB52AF2C1CB}" type="presOf" srcId="{7AA3D79B-8509-4C85-8DBB-A8599E234F5D}" destId="{1C7AADC9-92F9-4431-B502-9D7B479CD3B1}" srcOrd="0" destOrd="0" presId="urn:microsoft.com/office/officeart/2005/8/layout/bProcess4"/>
    <dgm:cxn modelId="{1127A977-DF67-4E01-83DB-AAF5A5F79A8D}" type="presOf" srcId="{D5FFE53C-3299-4746-B37D-CBD81A2537DC}" destId="{0D32BA3E-AA6B-4B8E-85A2-58E4A4D91D8B}" srcOrd="0" destOrd="0" presId="urn:microsoft.com/office/officeart/2005/8/layout/bProcess4"/>
    <dgm:cxn modelId="{61E3C98C-8BE6-4B98-BDE1-A89AAE715A8C}" type="presOf" srcId="{A6853049-4C32-4106-978F-896551DEB812}" destId="{76041025-D713-4B6F-929B-9D214B18928B}" srcOrd="0" destOrd="0" presId="urn:microsoft.com/office/officeart/2005/8/layout/bProcess4"/>
    <dgm:cxn modelId="{E96EA6E9-C699-4554-9C90-384BCE468C18}" type="presOf" srcId="{5EE1F95D-FDFB-41EE-8E0E-DED6A699B702}" destId="{675BC364-FD31-4039-8240-B52DFF18151A}" srcOrd="0" destOrd="0" presId="urn:microsoft.com/office/officeart/2005/8/layout/bProcess4"/>
    <dgm:cxn modelId="{382B102D-6448-45A4-9542-4797E9FAF9B3}" type="presOf" srcId="{AFEF0BD4-4A9F-4F17-843B-BE5760A9F012}" destId="{AA6A5349-508E-41F5-A0E5-C3D266A463F3}" srcOrd="0" destOrd="0" presId="urn:microsoft.com/office/officeart/2005/8/layout/bProcess4"/>
    <dgm:cxn modelId="{15996213-79BF-47BF-A666-70A694FB1C4F}" srcId="{61BAE336-D0C6-4DC0-8DC1-14FE7257C6CA}" destId="{D812954A-4A81-4AC0-B40C-0DD8D141F0EC}" srcOrd="1" destOrd="0" parTransId="{DFDB7C10-1417-4291-82A7-46967670D61C}" sibTransId="{7D08DF98-B917-4DC4-9F83-452AA4450E18}"/>
    <dgm:cxn modelId="{86F60287-8A7D-4101-938F-4B6F46C1C044}" type="presOf" srcId="{DB35E3E5-ECD5-4F6B-BFD0-563E990B0DBB}" destId="{4F1DDC50-4EC4-4A46-B086-8524857D30EE}" srcOrd="0" destOrd="0" presId="urn:microsoft.com/office/officeart/2005/8/layout/bProcess4"/>
    <dgm:cxn modelId="{B2E7C563-28D9-4366-8104-9F8FFA9F2812}" type="presOf" srcId="{2753CCA0-D037-466F-83A9-670CDB034770}" destId="{EAA77D1C-CC1A-40A9-9189-715D5F881C8C}" srcOrd="0" destOrd="0" presId="urn:microsoft.com/office/officeart/2005/8/layout/bProcess4"/>
    <dgm:cxn modelId="{006DD93F-060B-4AF3-9285-1687BD02DDDB}" srcId="{61BAE336-D0C6-4DC0-8DC1-14FE7257C6CA}" destId="{5EE1F95D-FDFB-41EE-8E0E-DED6A699B702}" srcOrd="3" destOrd="0" parTransId="{E420A9A4-991E-4D14-9C04-C22390946F8A}" sibTransId="{83CD1A86-7761-41CA-90AF-36841936E971}"/>
    <dgm:cxn modelId="{1813C87A-FC58-41EA-9AEB-2DE03039E11C}" type="presOf" srcId="{96E26268-F520-4EF7-85D3-B72E38C0399B}" destId="{0BB1E6DA-012B-4B6C-94E3-63C547B5B6B6}" srcOrd="0" destOrd="0" presId="urn:microsoft.com/office/officeart/2005/8/layout/bProcess4"/>
    <dgm:cxn modelId="{3F7FCB9C-35DE-47E0-81DA-BCD555ED7D07}" type="presOf" srcId="{96ECD815-37DC-4CE8-A123-5D012DCDCEF0}" destId="{7504BC34-3BB7-4EEB-BD41-6DD8DA2EED6E}" srcOrd="0" destOrd="0" presId="urn:microsoft.com/office/officeart/2005/8/layout/bProcess4"/>
    <dgm:cxn modelId="{4156CB3E-1BAF-459B-9CBC-0AFAA59B883A}" type="presOf" srcId="{61BAE336-D0C6-4DC0-8DC1-14FE7257C6CA}" destId="{BD6FDCD9-4678-435A-A9D1-200B39ED69B0}" srcOrd="0" destOrd="0" presId="urn:microsoft.com/office/officeart/2005/8/layout/bProcess4"/>
    <dgm:cxn modelId="{494F585C-9C2C-4308-9416-0465E106A88E}" type="presOf" srcId="{C34719E2-419D-4682-9D82-826E05B7D23D}" destId="{A6EE7831-BBF5-4548-9940-DD01F8001308}" srcOrd="0" destOrd="0" presId="urn:microsoft.com/office/officeart/2005/8/layout/bProcess4"/>
    <dgm:cxn modelId="{30339B9E-C687-4E48-A0B8-D9B82A71CB5B}" type="presOf" srcId="{62735D8B-C245-40AA-8F62-FE3925B48F9A}" destId="{EDB125B0-FC19-42E4-A949-3693EE9857FF}" srcOrd="0" destOrd="0" presId="urn:microsoft.com/office/officeart/2005/8/layout/bProcess4"/>
    <dgm:cxn modelId="{6C77565E-3BDA-4C14-99F2-FD2544C084F1}" srcId="{61BAE336-D0C6-4DC0-8DC1-14FE7257C6CA}" destId="{96E26268-F520-4EF7-85D3-B72E38C0399B}" srcOrd="5" destOrd="0" parTransId="{32AA0B52-8DBE-4E7D-A87D-DFF028625471}" sibTransId="{77FFE1F1-D715-452D-A833-FE218596417F}"/>
    <dgm:cxn modelId="{BA0AFD86-C2B2-4D04-9D89-9074CAFDB66F}" type="presOf" srcId="{83CD1A86-7761-41CA-90AF-36841936E971}" destId="{2C3F14F4-D40B-4E82-81BD-5F083DE2A594}" srcOrd="0" destOrd="0" presId="urn:microsoft.com/office/officeart/2005/8/layout/bProcess4"/>
    <dgm:cxn modelId="{0EEBB19F-AB62-4743-94E4-C053F99C7CC7}" srcId="{61BAE336-D0C6-4DC0-8DC1-14FE7257C6CA}" destId="{AFEF0BD4-4A9F-4F17-843B-BE5760A9F012}" srcOrd="7" destOrd="0" parTransId="{EDD04FD7-61FA-41D1-B39C-2F23932BDDDB}" sibTransId="{A6853049-4C32-4106-978F-896551DEB812}"/>
    <dgm:cxn modelId="{5B3CA10F-E5C2-4DEA-8056-A45EF086D2D1}" type="presParOf" srcId="{BD6FDCD9-4678-435A-A9D1-200B39ED69B0}" destId="{94A8C737-8D6F-41FA-836B-4A6F8A5C35CA}" srcOrd="0" destOrd="0" presId="urn:microsoft.com/office/officeart/2005/8/layout/bProcess4"/>
    <dgm:cxn modelId="{A4515C12-79D7-4F01-ADF3-6D892C47A922}" type="presParOf" srcId="{94A8C737-8D6F-41FA-836B-4A6F8A5C35CA}" destId="{5CE13986-391A-4F41-853B-B28CA0E21D59}" srcOrd="0" destOrd="0" presId="urn:microsoft.com/office/officeart/2005/8/layout/bProcess4"/>
    <dgm:cxn modelId="{B4601CD8-26BA-46D5-98A3-794EC3098A88}" type="presParOf" srcId="{94A8C737-8D6F-41FA-836B-4A6F8A5C35CA}" destId="{4F1DDC50-4EC4-4A46-B086-8524857D30EE}" srcOrd="1" destOrd="0" presId="urn:microsoft.com/office/officeart/2005/8/layout/bProcess4"/>
    <dgm:cxn modelId="{70F3A0B8-55F5-4FF5-9836-F9D41458B3D9}" type="presParOf" srcId="{BD6FDCD9-4678-435A-A9D1-200B39ED69B0}" destId="{1C7AADC9-92F9-4431-B502-9D7B479CD3B1}" srcOrd="1" destOrd="0" presId="urn:microsoft.com/office/officeart/2005/8/layout/bProcess4"/>
    <dgm:cxn modelId="{FC6B3849-3A65-4DFE-90CE-4C72451FCD71}" type="presParOf" srcId="{BD6FDCD9-4678-435A-A9D1-200B39ED69B0}" destId="{DC135012-CA3B-433A-9E8E-71FBCBD7FFA4}" srcOrd="2" destOrd="0" presId="urn:microsoft.com/office/officeart/2005/8/layout/bProcess4"/>
    <dgm:cxn modelId="{889CA40B-185B-4873-8C6A-FDE148919F9A}" type="presParOf" srcId="{DC135012-CA3B-433A-9E8E-71FBCBD7FFA4}" destId="{9D243DCC-EEEC-4FE5-9CCB-EB0CEB823B82}" srcOrd="0" destOrd="0" presId="urn:microsoft.com/office/officeart/2005/8/layout/bProcess4"/>
    <dgm:cxn modelId="{3A4CDC7A-7786-4AC9-8045-B4EB6F5B18E7}" type="presParOf" srcId="{DC135012-CA3B-433A-9E8E-71FBCBD7FFA4}" destId="{69BF9C07-E958-4E74-8BDA-CBE82DABA999}" srcOrd="1" destOrd="0" presId="urn:microsoft.com/office/officeart/2005/8/layout/bProcess4"/>
    <dgm:cxn modelId="{073460A0-72A9-409F-8749-B7FB325BE2FF}" type="presParOf" srcId="{BD6FDCD9-4678-435A-A9D1-200B39ED69B0}" destId="{77402762-78A8-4B74-A879-B30FCF9DF9B7}" srcOrd="3" destOrd="0" presId="urn:microsoft.com/office/officeart/2005/8/layout/bProcess4"/>
    <dgm:cxn modelId="{D41FF7BC-83CD-453E-B441-4CC8FDF8085D}" type="presParOf" srcId="{BD6FDCD9-4678-435A-A9D1-200B39ED69B0}" destId="{172749B3-ACFB-4F73-A585-AF18B33D94F8}" srcOrd="4" destOrd="0" presId="urn:microsoft.com/office/officeart/2005/8/layout/bProcess4"/>
    <dgm:cxn modelId="{AF4B07DD-6D68-4A16-861B-9D0660DF3F4C}" type="presParOf" srcId="{172749B3-ACFB-4F73-A585-AF18B33D94F8}" destId="{0B553804-E0E4-4BC6-AE8A-1A56BF92961D}" srcOrd="0" destOrd="0" presId="urn:microsoft.com/office/officeart/2005/8/layout/bProcess4"/>
    <dgm:cxn modelId="{E1383487-8F13-4515-AC04-6676B2D9C3B2}" type="presParOf" srcId="{172749B3-ACFB-4F73-A585-AF18B33D94F8}" destId="{7504BC34-3BB7-4EEB-BD41-6DD8DA2EED6E}" srcOrd="1" destOrd="0" presId="urn:microsoft.com/office/officeart/2005/8/layout/bProcess4"/>
    <dgm:cxn modelId="{6741AF13-02E8-4889-87D6-81AE5923A64A}" type="presParOf" srcId="{BD6FDCD9-4678-435A-A9D1-200B39ED69B0}" destId="{BA578B3D-3AB1-4448-A56B-5745B7B86854}" srcOrd="5" destOrd="0" presId="urn:microsoft.com/office/officeart/2005/8/layout/bProcess4"/>
    <dgm:cxn modelId="{43A5C575-D6CE-40F6-B028-FB8A825E0D3D}" type="presParOf" srcId="{BD6FDCD9-4678-435A-A9D1-200B39ED69B0}" destId="{6873CB81-A3D9-4241-ABCE-BFE7248DF3F5}" srcOrd="6" destOrd="0" presId="urn:microsoft.com/office/officeart/2005/8/layout/bProcess4"/>
    <dgm:cxn modelId="{8715C387-20FC-406E-93C6-0E7465C9A21D}" type="presParOf" srcId="{6873CB81-A3D9-4241-ABCE-BFE7248DF3F5}" destId="{563CA501-ACC4-479D-BAA4-A633AA109D1E}" srcOrd="0" destOrd="0" presId="urn:microsoft.com/office/officeart/2005/8/layout/bProcess4"/>
    <dgm:cxn modelId="{6A40FD01-C6F1-4223-B208-2472CE86C5E2}" type="presParOf" srcId="{6873CB81-A3D9-4241-ABCE-BFE7248DF3F5}" destId="{675BC364-FD31-4039-8240-B52DFF18151A}" srcOrd="1" destOrd="0" presId="urn:microsoft.com/office/officeart/2005/8/layout/bProcess4"/>
    <dgm:cxn modelId="{0BB00A67-FDFB-4A2A-9D0A-5AC412B7CB02}" type="presParOf" srcId="{BD6FDCD9-4678-435A-A9D1-200B39ED69B0}" destId="{2C3F14F4-D40B-4E82-81BD-5F083DE2A594}" srcOrd="7" destOrd="0" presId="urn:microsoft.com/office/officeart/2005/8/layout/bProcess4"/>
    <dgm:cxn modelId="{6A508B03-6128-4762-BFCB-C684C22DC8E7}" type="presParOf" srcId="{BD6FDCD9-4678-435A-A9D1-200B39ED69B0}" destId="{FCDDC65B-932C-4876-93A7-443EE3D09048}" srcOrd="8" destOrd="0" presId="urn:microsoft.com/office/officeart/2005/8/layout/bProcess4"/>
    <dgm:cxn modelId="{9435D5B1-5350-4DA1-9204-3BA30F40DCAB}" type="presParOf" srcId="{FCDDC65B-932C-4876-93A7-443EE3D09048}" destId="{790FC2BD-83C2-430E-8747-F2C20CA3FAF9}" srcOrd="0" destOrd="0" presId="urn:microsoft.com/office/officeart/2005/8/layout/bProcess4"/>
    <dgm:cxn modelId="{B00F4F97-E639-4285-9B7E-2C5B59EB7D6C}" type="presParOf" srcId="{FCDDC65B-932C-4876-93A7-443EE3D09048}" destId="{D8A9AD02-D1DA-4BDD-A506-F3124088FD0F}" srcOrd="1" destOrd="0" presId="urn:microsoft.com/office/officeart/2005/8/layout/bProcess4"/>
    <dgm:cxn modelId="{63E95897-CDA0-44ED-98B4-C53E932833E2}" type="presParOf" srcId="{BD6FDCD9-4678-435A-A9D1-200B39ED69B0}" destId="{EAA77D1C-CC1A-40A9-9189-715D5F881C8C}" srcOrd="9" destOrd="0" presId="urn:microsoft.com/office/officeart/2005/8/layout/bProcess4"/>
    <dgm:cxn modelId="{38B05ABA-CE64-4E35-B4C1-46018CFB43E8}" type="presParOf" srcId="{BD6FDCD9-4678-435A-A9D1-200B39ED69B0}" destId="{F1C79492-BFDD-4FD5-8B1C-E4E2F6CDEC2C}" srcOrd="10" destOrd="0" presId="urn:microsoft.com/office/officeart/2005/8/layout/bProcess4"/>
    <dgm:cxn modelId="{4208C335-507E-417D-8145-200573E92B09}" type="presParOf" srcId="{F1C79492-BFDD-4FD5-8B1C-E4E2F6CDEC2C}" destId="{7BEC0717-B77C-4D47-ADCE-5F6EA294B01B}" srcOrd="0" destOrd="0" presId="urn:microsoft.com/office/officeart/2005/8/layout/bProcess4"/>
    <dgm:cxn modelId="{B6BF077C-EA09-41CA-8AA3-1020BD359E48}" type="presParOf" srcId="{F1C79492-BFDD-4FD5-8B1C-E4E2F6CDEC2C}" destId="{0BB1E6DA-012B-4B6C-94E3-63C547B5B6B6}" srcOrd="1" destOrd="0" presId="urn:microsoft.com/office/officeart/2005/8/layout/bProcess4"/>
    <dgm:cxn modelId="{B1CD43A0-E938-4BE1-8AAA-606CFA432B80}" type="presParOf" srcId="{BD6FDCD9-4678-435A-A9D1-200B39ED69B0}" destId="{E7035E2A-AE0A-4133-9ED7-FEB10509A389}" srcOrd="11" destOrd="0" presId="urn:microsoft.com/office/officeart/2005/8/layout/bProcess4"/>
    <dgm:cxn modelId="{A09314A4-7ED3-47F9-ABDA-5657A932AE5C}" type="presParOf" srcId="{BD6FDCD9-4678-435A-A9D1-200B39ED69B0}" destId="{06BA3738-3CE2-4655-A1BB-0B6B91EB870F}" srcOrd="12" destOrd="0" presId="urn:microsoft.com/office/officeart/2005/8/layout/bProcess4"/>
    <dgm:cxn modelId="{6DD70173-445C-4ED9-95B5-8A33128A2191}" type="presParOf" srcId="{06BA3738-3CE2-4655-A1BB-0B6B91EB870F}" destId="{77A3AFA1-37DF-4AB8-9F13-6465F90AD0A6}" srcOrd="0" destOrd="0" presId="urn:microsoft.com/office/officeart/2005/8/layout/bProcess4"/>
    <dgm:cxn modelId="{41EC26C9-5BA3-4FF3-AD02-61F6F72E13E8}" type="presParOf" srcId="{06BA3738-3CE2-4655-A1BB-0B6B91EB870F}" destId="{0D32BA3E-AA6B-4B8E-85A2-58E4A4D91D8B}" srcOrd="1" destOrd="0" presId="urn:microsoft.com/office/officeart/2005/8/layout/bProcess4"/>
    <dgm:cxn modelId="{F6AC7407-44CE-448E-BC04-A8A01413786F}" type="presParOf" srcId="{BD6FDCD9-4678-435A-A9D1-200B39ED69B0}" destId="{EDB125B0-FC19-42E4-A949-3693EE9857FF}" srcOrd="13" destOrd="0" presId="urn:microsoft.com/office/officeart/2005/8/layout/bProcess4"/>
    <dgm:cxn modelId="{4369F3F1-D5F6-43D0-949E-7E4338BA520B}" type="presParOf" srcId="{BD6FDCD9-4678-435A-A9D1-200B39ED69B0}" destId="{CFBA93D0-5C03-4DEA-AD5A-C9B4E5CA631B}" srcOrd="14" destOrd="0" presId="urn:microsoft.com/office/officeart/2005/8/layout/bProcess4"/>
    <dgm:cxn modelId="{2C871C17-38D0-4649-9C1F-EBF38C0B6442}" type="presParOf" srcId="{CFBA93D0-5C03-4DEA-AD5A-C9B4E5CA631B}" destId="{C759E54B-0870-42BC-A715-7BD709DCD0D4}" srcOrd="0" destOrd="0" presId="urn:microsoft.com/office/officeart/2005/8/layout/bProcess4"/>
    <dgm:cxn modelId="{12081476-B90D-4FBF-82AB-4334A82888B4}" type="presParOf" srcId="{CFBA93D0-5C03-4DEA-AD5A-C9B4E5CA631B}" destId="{AA6A5349-508E-41F5-A0E5-C3D266A463F3}" srcOrd="1" destOrd="0" presId="urn:microsoft.com/office/officeart/2005/8/layout/bProcess4"/>
    <dgm:cxn modelId="{80D095DE-04B4-4ECA-BE83-1CEB346EC795}" type="presParOf" srcId="{BD6FDCD9-4678-435A-A9D1-200B39ED69B0}" destId="{76041025-D713-4B6F-929B-9D214B18928B}" srcOrd="15" destOrd="0" presId="urn:microsoft.com/office/officeart/2005/8/layout/bProcess4"/>
    <dgm:cxn modelId="{B5BFF775-5510-485D-A57D-CC80E7430B08}" type="presParOf" srcId="{BD6FDCD9-4678-435A-A9D1-200B39ED69B0}" destId="{7138A7C0-01E5-47C8-9D2D-6239939D3524}" srcOrd="16" destOrd="0" presId="urn:microsoft.com/office/officeart/2005/8/layout/bProcess4"/>
    <dgm:cxn modelId="{A6BA7F1C-26E1-43C9-AF74-37C35BB590A7}" type="presParOf" srcId="{7138A7C0-01E5-47C8-9D2D-6239939D3524}" destId="{63513ABA-3D94-4A1A-A74B-64633C63E425}" srcOrd="0" destOrd="0" presId="urn:microsoft.com/office/officeart/2005/8/layout/bProcess4"/>
    <dgm:cxn modelId="{B6C26E0A-1541-4CF3-814C-DFA299162B36}" type="presParOf" srcId="{7138A7C0-01E5-47C8-9D2D-6239939D3524}" destId="{A6EE7831-BBF5-4548-9940-DD01F80013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5F96-134D-4D04-9886-FD6D0AB5512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E34C-6EBB-4EB4-A80A-B115B38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3E34C-6EBB-4EB4-A80A-B115B38C5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" y="221436"/>
            <a:ext cx="12205657" cy="7263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01521" y="305424"/>
            <a:ext cx="9886331" cy="572112"/>
          </a:xfrm>
          <a:prstGeom prst="rect">
            <a:avLst/>
          </a:prstGeom>
        </p:spPr>
        <p:txBody>
          <a:bodyPr/>
          <a:lstStyle>
            <a:lvl1pPr algn="l">
              <a:defRPr sz="2667" b="0" i="0" baseline="0">
                <a:solidFill>
                  <a:schemeClr val="accent3"/>
                </a:solidFill>
                <a:latin typeface="Gotham Medium"/>
                <a:cs typeface="Gotham Medium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" y="2"/>
            <a:ext cx="12205657" cy="221436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47828"/>
            <a:ext cx="123444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89471" y="221436"/>
            <a:ext cx="0" cy="726392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927" y="279665"/>
            <a:ext cx="597872" cy="597872"/>
          </a:xfrm>
          <a:prstGeom prst="rect">
            <a:avLst/>
          </a:prstGeom>
        </p:spPr>
      </p:pic>
      <p:pic>
        <p:nvPicPr>
          <p:cNvPr id="12" name="Picture 11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8212" y="6363636"/>
            <a:ext cx="860169" cy="4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E077-155F-4BF2-B3B6-93A3A4287EB1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4D64-CCE0-45C9-91A6-1979C5E8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tmp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tmp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tm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mpass_logo_larg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" y="2736902"/>
            <a:ext cx="3073400" cy="305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9303"/>
            <a:ext cx="12192000" cy="166703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DA5126"/>
                </a:solidFill>
              </a:rPr>
              <a:t>Who would be a good </a:t>
            </a:r>
            <a:r>
              <a:rPr lang="en-US" sz="5400" b="1" dirty="0" err="1" smtClean="0">
                <a:solidFill>
                  <a:srgbClr val="DA5126"/>
                </a:solidFill>
              </a:rPr>
              <a:t>loanee</a:t>
            </a:r>
            <a:r>
              <a:rPr lang="en-US" sz="5400" b="1" dirty="0" smtClean="0">
                <a:solidFill>
                  <a:srgbClr val="DA5126"/>
                </a:solidFill>
              </a:rPr>
              <a:t>?</a:t>
            </a:r>
            <a:endParaRPr lang="en-US" sz="5400" b="1" dirty="0">
              <a:solidFill>
                <a:srgbClr val="DA512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4608" y="3762406"/>
            <a:ext cx="6476767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200" dirty="0" smtClean="0">
                <a:solidFill>
                  <a:srgbClr val="909090"/>
                </a:solidFill>
              </a:rPr>
              <a:t>Zheyun Feng</a:t>
            </a:r>
          </a:p>
          <a:p>
            <a:pPr algn="r"/>
            <a:endParaRPr lang="en-US" sz="3200" smtClean="0">
              <a:solidFill>
                <a:srgbClr val="909090"/>
              </a:solidFill>
            </a:endParaRPr>
          </a:p>
          <a:p>
            <a:pPr algn="r"/>
            <a:r>
              <a:rPr lang="en-US" sz="3200" smtClean="0">
                <a:solidFill>
                  <a:srgbClr val="909090"/>
                </a:solidFill>
              </a:rPr>
              <a:t>7/17/2015</a:t>
            </a:r>
            <a:endParaRPr lang="en-US" sz="3200" dirty="0">
              <a:solidFill>
                <a:srgbClr val="90909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3285424"/>
            <a:ext cx="1955410" cy="19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Data Statistics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size: 631 + 16 samples without label</a:t>
            </a:r>
          </a:p>
          <a:p>
            <a:r>
              <a:rPr lang="en-US" dirty="0" smtClean="0"/>
              <a:t>Feature dimension: 34</a:t>
            </a:r>
          </a:p>
          <a:p>
            <a:r>
              <a:rPr lang="en-US" dirty="0" smtClean="0"/>
              <a:t>Positive samples: 281, negative samples: 350</a:t>
            </a:r>
            <a:endParaRPr lang="en-US" dirty="0"/>
          </a:p>
          <a:p>
            <a:r>
              <a:rPr lang="en-US" dirty="0" smtClean="0"/>
              <a:t>After normalization: each feature item is in [0,1]</a:t>
            </a:r>
          </a:p>
          <a:p>
            <a:r>
              <a:rPr lang="en-US" dirty="0" smtClean="0"/>
              <a:t>Training set: 80%, testing set: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Impacts of certain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72" y="1151299"/>
            <a:ext cx="3764597" cy="2678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24" y="1151298"/>
            <a:ext cx="3850373" cy="26781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90" y="3980374"/>
            <a:ext cx="4031454" cy="2678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02" y="3980373"/>
            <a:ext cx="3850373" cy="2678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7" y="1151299"/>
            <a:ext cx="3859903" cy="2678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7" y="3980374"/>
            <a:ext cx="4107699" cy="26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Learning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1721913" y="3198471"/>
            <a:ext cx="9678398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/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33206929"/>
              </p:ext>
            </p:extLst>
          </p:nvPr>
        </p:nvGraphicFramePr>
        <p:xfrm>
          <a:off x="1024128" y="1182624"/>
          <a:ext cx="1011936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85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Learning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1721913" y="3198471"/>
            <a:ext cx="9678398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dirty="0"/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01" y="1391216"/>
            <a:ext cx="9481135" cy="49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Conclusion and future direction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4" y="1119051"/>
            <a:ext cx="11209046" cy="550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35126"/>
                </a:solidFill>
              </a:rPr>
              <a:t>Data matters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Choose data with better quality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Explore more features: household income, occupation, payment records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Pre-processing of missing/problematic data is important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Data normalization is important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35126"/>
                </a:solidFill>
              </a:rPr>
              <a:t>Ensemble classifier outperforms single classifiers</a:t>
            </a:r>
            <a:r>
              <a:rPr lang="en-US" sz="2667" dirty="0" smtClean="0"/>
              <a:t> 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Majority voting/ weighted combination / boosting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35126"/>
                </a:solidFill>
              </a:rPr>
              <a:t>Overfitting risk</a:t>
            </a:r>
            <a:endParaRPr lang="en-US" sz="2800" b="1" i="1" dirty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Randomness</a:t>
            </a:r>
            <a:endParaRPr lang="en-US" sz="2667" dirty="0"/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Parameter tuning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35126"/>
                </a:solidFill>
              </a:rPr>
              <a:t>If data is large enough</a:t>
            </a:r>
            <a:endParaRPr lang="en-US" sz="2800" b="1" i="1" dirty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err="1" smtClean="0"/>
              <a:t>Neuronetwork</a:t>
            </a:r>
            <a:r>
              <a:rPr lang="en-US" sz="2667" dirty="0" smtClean="0"/>
              <a:t> /deep learning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Kernel methods</a:t>
            </a:r>
          </a:p>
        </p:txBody>
      </p:sp>
    </p:spTree>
    <p:extLst>
      <p:ext uri="{BB962C8B-B14F-4D97-AF65-F5344CB8AC3E}">
        <p14:creationId xmlns:p14="http://schemas.microsoft.com/office/powerpoint/2010/main" val="40637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6" y="618736"/>
            <a:ext cx="5577527" cy="55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568426" y="1131243"/>
            <a:ext cx="10599445" cy="542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Objective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Given the application data of a customer, determine if he/she should be given the loan or not</a:t>
            </a:r>
          </a:p>
          <a:p>
            <a:endParaRPr lang="en-US" sz="2667" b="1" i="1" dirty="0" smtClean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What the data </a:t>
            </a:r>
          </a:p>
          <a:p>
            <a:r>
              <a:rPr lang="en-US" sz="2667" b="1" i="1" dirty="0">
                <a:solidFill>
                  <a:srgbClr val="F35126"/>
                </a:solidFill>
              </a:rPr>
              <a:t> </a:t>
            </a:r>
            <a:r>
              <a:rPr lang="en-US" sz="2667" b="1" i="1" dirty="0" smtClean="0">
                <a:solidFill>
                  <a:srgbClr val="F35126"/>
                </a:solidFill>
              </a:rPr>
              <a:t>    looks like</a:t>
            </a:r>
          </a:p>
          <a:p>
            <a:endParaRPr lang="en-US" sz="2667" b="1" i="1" dirty="0" smtClean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>
                <a:solidFill>
                  <a:srgbClr val="F35126"/>
                </a:solidFill>
              </a:rPr>
              <a:t>Tools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Python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err="1"/>
              <a:t>Scikit</a:t>
            </a:r>
            <a:r>
              <a:rPr lang="en-US" sz="2667" dirty="0"/>
              <a:t>-learn</a:t>
            </a:r>
          </a:p>
          <a:p>
            <a:endParaRPr lang="en-US" sz="2667" b="1" i="1" dirty="0" smtClean="0">
              <a:solidFill>
                <a:srgbClr val="F35126"/>
              </a:solidFill>
            </a:endParaRPr>
          </a:p>
          <a:p>
            <a:endParaRPr lang="en-US" sz="2667" b="1" i="1" dirty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b="1" i="1" dirty="0" smtClean="0">
              <a:solidFill>
                <a:srgbClr val="F3512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697" y="2633472"/>
            <a:ext cx="8492304" cy="37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5087" y="1794643"/>
            <a:ext cx="7458689" cy="431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dirty="0" smtClean="0">
                <a:solidFill>
                  <a:srgbClr val="F35126"/>
                </a:solidFill>
              </a:rPr>
              <a:t>Exploring and understanding the input data</a:t>
            </a:r>
            <a:endParaRPr lang="en-US" sz="2400" dirty="0" smtClean="0">
              <a:solidFill>
                <a:srgbClr val="F35126"/>
              </a:solidFill>
            </a:endParaRP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Types of data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Matching features and labels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dirty="0" smtClean="0">
                <a:solidFill>
                  <a:srgbClr val="F35126"/>
                </a:solidFill>
              </a:rPr>
              <a:t>Presenting the data to learning algorithms </a:t>
            </a:r>
            <a:endParaRPr lang="en-US" sz="2400" dirty="0">
              <a:solidFill>
                <a:srgbClr val="F35126"/>
              </a:solidFill>
            </a:endParaRP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/>
              <a:t>Problematic (missing or ambiguous) data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Represent data feature as a matrix</a:t>
            </a: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dirty="0">
                <a:solidFill>
                  <a:srgbClr val="F35126"/>
                </a:solidFill>
              </a:rPr>
              <a:t>Choosing models and learning algorithms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 smtClean="0"/>
              <a:t>Algorithms</a:t>
            </a: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dirty="0" smtClean="0">
                <a:solidFill>
                  <a:srgbClr val="F35126"/>
                </a:solidFill>
              </a:rPr>
              <a:t>Evaluating </a:t>
            </a:r>
            <a:r>
              <a:rPr lang="en-US" sz="2667" b="1" dirty="0">
                <a:solidFill>
                  <a:srgbClr val="F35126"/>
                </a:solidFill>
              </a:rPr>
              <a:t>the </a:t>
            </a:r>
            <a:r>
              <a:rPr lang="en-US" sz="2667" b="1" dirty="0" smtClean="0">
                <a:solidFill>
                  <a:srgbClr val="F35126"/>
                </a:solidFill>
              </a:rPr>
              <a:t>performance</a:t>
            </a:r>
            <a:endParaRPr lang="en-US" sz="2667" b="1" dirty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dirty="0" smtClean="0">
                <a:solidFill>
                  <a:srgbClr val="F35126"/>
                </a:solidFill>
              </a:rPr>
              <a:t>Conclusion</a:t>
            </a:r>
            <a:endParaRPr lang="en-US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" y="2219066"/>
            <a:ext cx="4309162" cy="330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Understanding the labels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6785604" y="1089051"/>
            <a:ext cx="5089403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Totally 1285 records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1269 with -01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16 with -02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Loan ID repeats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F0000"/>
                </a:solidFill>
              </a:rPr>
              <a:t>Duplication or Meaningful?</a:t>
            </a:r>
            <a:endParaRPr lang="en-US" sz="2667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dirty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dirty="0"/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667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61" y="1355982"/>
            <a:ext cx="1771429" cy="3409524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242390061"/>
              </p:ext>
            </p:extLst>
          </p:nvPr>
        </p:nvGraphicFramePr>
        <p:xfrm>
          <a:off x="1775968" y="1355982"/>
          <a:ext cx="5161280" cy="314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Box 4"/>
          <p:cNvSpPr txBox="1"/>
          <p:nvPr/>
        </p:nvSpPr>
        <p:spPr>
          <a:xfrm>
            <a:off x="6785604" y="3360071"/>
            <a:ext cx="5089403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Most data: labels are the same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3 data: labels conflicts</a:t>
            </a:r>
            <a:endParaRPr lang="en-US" sz="2667" dirty="0"/>
          </a:p>
        </p:txBody>
      </p:sp>
      <p:sp>
        <p:nvSpPr>
          <p:cNvPr id="14" name="TextBox 4"/>
          <p:cNvSpPr txBox="1"/>
          <p:nvPr/>
        </p:nvSpPr>
        <p:spPr>
          <a:xfrm>
            <a:off x="6785603" y="4409646"/>
            <a:ext cx="5089403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Processed labels: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>
                <a:solidFill>
                  <a:srgbClr val="F35126"/>
                </a:solidFill>
              </a:rPr>
              <a:t>2 Good: </a:t>
            </a:r>
            <a:r>
              <a:rPr lang="en-US" sz="2667" b="1" dirty="0" smtClean="0">
                <a:solidFill>
                  <a:srgbClr val="F35126"/>
                </a:solidFill>
              </a:rPr>
              <a:t>2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>
                <a:solidFill>
                  <a:srgbClr val="F35126"/>
                </a:solidFill>
              </a:rPr>
              <a:t>1 Good: </a:t>
            </a:r>
            <a:r>
              <a:rPr lang="en-US" sz="2667" b="1" dirty="0" smtClean="0">
                <a:solidFill>
                  <a:srgbClr val="F35126"/>
                </a:solidFill>
              </a:rPr>
              <a:t>1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>
                <a:solidFill>
                  <a:srgbClr val="F35126"/>
                </a:solidFill>
              </a:rPr>
              <a:t>1 Bad: </a:t>
            </a:r>
            <a:r>
              <a:rPr lang="en-US" sz="2667" b="1" dirty="0" smtClean="0">
                <a:solidFill>
                  <a:srgbClr val="F35126"/>
                </a:solidFill>
              </a:rPr>
              <a:t>-1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>
                <a:solidFill>
                  <a:srgbClr val="F35126"/>
                </a:solidFill>
              </a:rPr>
              <a:t>No label/Conflicting label: </a:t>
            </a:r>
            <a:r>
              <a:rPr lang="en-US" sz="2667" b="1" dirty="0" smtClean="0">
                <a:solidFill>
                  <a:srgbClr val="F35126"/>
                </a:solidFill>
              </a:rPr>
              <a:t>0</a:t>
            </a:r>
            <a:endParaRPr lang="en-US" sz="2667" b="1" dirty="0">
              <a:solidFill>
                <a:srgbClr val="F351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Understanding the data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5" y="1143435"/>
            <a:ext cx="4479062" cy="542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Nonsense feature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Status (all approved)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err="1" smtClean="0"/>
              <a:t>Payment_ach</a:t>
            </a:r>
            <a:r>
              <a:rPr lang="en-US" sz="2667" dirty="0" smtClean="0"/>
              <a:t> ( except 1)</a:t>
            </a:r>
            <a:endParaRPr lang="en-US" sz="2667" b="1" i="1" dirty="0" smtClean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Nominal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Loan id </a:t>
            </a:r>
            <a:r>
              <a:rPr lang="en-US" sz="2667" dirty="0"/>
              <a:t>– matching label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P: </a:t>
            </a:r>
            <a:r>
              <a:rPr lang="en-US" sz="2667" dirty="0" err="1"/>
              <a:t>address_zip</a:t>
            </a:r>
            <a:endParaRPr lang="en-US" sz="2667" dirty="0"/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Q: email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R: bank </a:t>
            </a:r>
            <a:r>
              <a:rPr lang="en-US" sz="2667" dirty="0" smtClean="0"/>
              <a:t>routing</a:t>
            </a:r>
            <a:endParaRPr lang="en-US" sz="2667" b="1" i="1" dirty="0" smtClean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Binary/Multiple choices</a:t>
            </a:r>
            <a:endParaRPr lang="en-US" sz="2667" b="1" i="1" dirty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Rent or own</a:t>
            </a:r>
            <a:endParaRPr lang="en-US" sz="2667" dirty="0"/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How use money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Contact way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Payment frequency</a:t>
            </a:r>
            <a:endParaRPr lang="en-US" sz="2667" b="1" i="1" dirty="0">
              <a:solidFill>
                <a:srgbClr val="F3512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336" y="1140950"/>
            <a:ext cx="7217664" cy="308639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71496" y="4462923"/>
            <a:ext cx="7518040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Ordinal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Email/back/address duration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Numeric</a:t>
            </a:r>
            <a:endParaRPr lang="en-US" sz="2667" b="1" i="1" dirty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FICO score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Money amount, </a:t>
            </a:r>
            <a:r>
              <a:rPr lang="en-US" sz="2667" dirty="0" err="1" smtClean="0"/>
              <a:t>eg</a:t>
            </a:r>
            <a:r>
              <a:rPr lang="en-US" sz="2667" dirty="0" smtClean="0"/>
              <a:t>. payment amount, income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25708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Understanding the data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4" y="1143435"/>
            <a:ext cx="11209046" cy="5325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Loan ID </a:t>
            </a:r>
            <a:r>
              <a:rPr lang="en-US" sz="2667" dirty="0" smtClean="0"/>
              <a:t>– Matching the labels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No </a:t>
            </a:r>
            <a:r>
              <a:rPr lang="en-US" sz="2667" dirty="0"/>
              <a:t>duplicates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16 no </a:t>
            </a:r>
            <a:r>
              <a:rPr lang="en-US" sz="2667" dirty="0" smtClean="0"/>
              <a:t>label (0) : label missing(13</a:t>
            </a:r>
            <a:r>
              <a:rPr lang="en-US" sz="2667" dirty="0"/>
              <a:t>)/label conflicting (3)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281 good (1:268, 2:13)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350 </a:t>
            </a:r>
            <a:r>
              <a:rPr lang="en-US" sz="2667" dirty="0" smtClean="0"/>
              <a:t>bad (-1)</a:t>
            </a:r>
            <a:endParaRPr lang="en-US" sz="2667" b="1" i="1" dirty="0" smtClean="0">
              <a:solidFill>
                <a:srgbClr val="F35126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Email/</a:t>
            </a:r>
            <a:r>
              <a:rPr lang="en-US" sz="2667" b="1" i="1" dirty="0" err="1" smtClean="0">
                <a:solidFill>
                  <a:srgbClr val="F35126"/>
                </a:solidFill>
              </a:rPr>
              <a:t>Zipcode</a:t>
            </a:r>
            <a:r>
              <a:rPr lang="en-US" sz="2667" b="1" i="1" dirty="0" smtClean="0">
                <a:solidFill>
                  <a:srgbClr val="F35126"/>
                </a:solidFill>
              </a:rPr>
              <a:t>/Bank Routing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Email: No duplicates -&gt; no sense; with duplicates -&gt; copy labels</a:t>
            </a:r>
            <a:endParaRPr lang="en-US" sz="2667" dirty="0"/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Duplicates of domain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yahoo 	0.592307692308 </a:t>
            </a:r>
            <a:r>
              <a:rPr lang="en-US" sz="2000" dirty="0"/>
              <a:t>(N/(N+P))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aol</a:t>
            </a:r>
            <a:r>
              <a:rPr lang="en-US" sz="2000" dirty="0" smtClean="0"/>
              <a:t> 		0.5546875</a:t>
            </a:r>
            <a:endParaRPr lang="en-US" sz="20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bing</a:t>
            </a:r>
            <a:r>
              <a:rPr lang="en-US" sz="2000" dirty="0" smtClean="0"/>
              <a:t> 	0.561538461538</a:t>
            </a:r>
            <a:endParaRPr lang="en-US" sz="20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hotmail</a:t>
            </a:r>
            <a:r>
              <a:rPr lang="en-US" sz="2000" dirty="0" smtClean="0"/>
              <a:t> 	0.5234375</a:t>
            </a:r>
            <a:endParaRPr lang="en-US" sz="20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gmail</a:t>
            </a:r>
            <a:r>
              <a:rPr lang="en-US" sz="2000" dirty="0" smtClean="0"/>
              <a:t> 	0.539130434783</a:t>
            </a:r>
            <a:endParaRPr lang="en-US" sz="2400" dirty="0"/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Convert binary to numeric: prior indicating negative ratio 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8132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Understanding the data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4" y="1143435"/>
            <a:ext cx="11209046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err="1" smtClean="0">
                <a:solidFill>
                  <a:srgbClr val="F35126"/>
                </a:solidFill>
              </a:rPr>
              <a:t>Zipcode</a:t>
            </a:r>
            <a:endParaRPr lang="en-US" sz="2667" b="1" i="1" dirty="0" smtClean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Many </a:t>
            </a:r>
            <a:r>
              <a:rPr lang="en-US" sz="2667" dirty="0"/>
              <a:t>repetition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Convert binary to numeric value: prior indicating negative ratio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Repetition counts &gt;</a:t>
            </a:r>
            <a:r>
              <a:rPr lang="en-US" sz="2667" b="1" dirty="0" smtClean="0">
                <a:solidFill>
                  <a:srgbClr val="FF0000"/>
                </a:solidFill>
              </a:rPr>
              <a:t>10</a:t>
            </a:r>
            <a:r>
              <a:rPr lang="en-US" sz="2667" dirty="0" smtClean="0"/>
              <a:t> =&gt; negative ratio;  else =&gt; 0.55  </a:t>
            </a:r>
            <a:endParaRPr lang="en-US" sz="2667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1" y="3288486"/>
            <a:ext cx="4916020" cy="35695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8487"/>
            <a:ext cx="4928723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Understanding the data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4" y="1143435"/>
            <a:ext cx="11209046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b="1" i="1" dirty="0" smtClean="0">
                <a:solidFill>
                  <a:srgbClr val="F35126"/>
                </a:solidFill>
              </a:rPr>
              <a:t>Bank Routing 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Many </a:t>
            </a:r>
            <a:r>
              <a:rPr lang="en-US" sz="2667" dirty="0"/>
              <a:t>repetition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Convert binary to numeric value: prior indicating negative ratio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Repetition counts &gt;</a:t>
            </a:r>
            <a:r>
              <a:rPr lang="en-US" sz="2667" b="1" dirty="0" smtClean="0">
                <a:solidFill>
                  <a:srgbClr val="FF0000"/>
                </a:solidFill>
              </a:rPr>
              <a:t>10</a:t>
            </a:r>
            <a:r>
              <a:rPr lang="en-US" sz="2667" dirty="0" smtClean="0"/>
              <a:t> =&gt; negative ratio;  else =&gt; 0.55  </a:t>
            </a:r>
            <a:endParaRPr lang="en-US" sz="2667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097168"/>
            <a:ext cx="5081158" cy="35695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3097169"/>
            <a:ext cx="4928723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521" y="305423"/>
            <a:ext cx="9886331" cy="9325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Presenting data to the learning algorithms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7" y="150689"/>
            <a:ext cx="813025" cy="81302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37" y="6299269"/>
            <a:ext cx="1143160" cy="438211"/>
          </a:xfrm>
          <a:prstGeom prst="rect">
            <a:avLst/>
          </a:prstGeom>
        </p:spPr>
      </p:pic>
      <p:sp>
        <p:nvSpPr>
          <p:cNvPr id="23" name="TextBox 4"/>
          <p:cNvSpPr txBox="1"/>
          <p:nvPr/>
        </p:nvSpPr>
        <p:spPr>
          <a:xfrm>
            <a:off x="495274" y="1119051"/>
            <a:ext cx="11209046" cy="553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F35126"/>
                </a:solidFill>
              </a:rPr>
              <a:t>Multiple </a:t>
            </a:r>
            <a:r>
              <a:rPr lang="en-US" sz="2800" b="1" i="1" dirty="0">
                <a:solidFill>
                  <a:srgbClr val="F35126"/>
                </a:solidFill>
              </a:rPr>
              <a:t>choice data ( </a:t>
            </a:r>
            <a:r>
              <a:rPr lang="en-US" sz="2800" b="1" i="1" dirty="0" err="1">
                <a:solidFill>
                  <a:srgbClr val="F35126"/>
                </a:solidFill>
              </a:rPr>
              <a:t>eg</a:t>
            </a:r>
            <a:r>
              <a:rPr lang="en-US" sz="2800" b="1" i="1" dirty="0">
                <a:solidFill>
                  <a:srgbClr val="F35126"/>
                </a:solidFill>
              </a:rPr>
              <a:t>. </a:t>
            </a:r>
            <a:r>
              <a:rPr lang="en-US" sz="2800" b="1" i="1" dirty="0" smtClean="0">
                <a:solidFill>
                  <a:srgbClr val="F35126"/>
                </a:solidFill>
              </a:rPr>
              <a:t>Contacts, how use money </a:t>
            </a:r>
            <a:r>
              <a:rPr lang="en-US" sz="2800" b="1" i="1" dirty="0">
                <a:solidFill>
                  <a:srgbClr val="F35126"/>
                </a:solidFill>
              </a:rPr>
              <a:t>): </a:t>
            </a:r>
            <a:endParaRPr lang="en-US" sz="2800" b="1" i="1" dirty="0" smtClean="0">
              <a:solidFill>
                <a:srgbClr val="F35126"/>
              </a:solidFill>
            </a:endParaRP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encode to a sequence of binary value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F35126"/>
                </a:solidFill>
              </a:rPr>
              <a:t>Ordinal:</a:t>
            </a:r>
            <a:r>
              <a:rPr lang="en-US" sz="2667" dirty="0" smtClean="0"/>
              <a:t> 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assign as 1, 2, 3, …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F35126"/>
                </a:solidFill>
              </a:rPr>
              <a:t>Missing values ( </a:t>
            </a:r>
            <a:r>
              <a:rPr lang="en-US" sz="2800" b="1" i="1" dirty="0" err="1">
                <a:solidFill>
                  <a:srgbClr val="F35126"/>
                </a:solidFill>
              </a:rPr>
              <a:t>eg</a:t>
            </a:r>
            <a:r>
              <a:rPr lang="en-US" sz="2800" b="1" i="1" dirty="0">
                <a:solidFill>
                  <a:srgbClr val="F35126"/>
                </a:solidFill>
              </a:rPr>
              <a:t>. Payment approved )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r</a:t>
            </a:r>
            <a:r>
              <a:rPr lang="en-US" sz="2667" dirty="0" smtClean="0"/>
              <a:t>egression</a:t>
            </a:r>
            <a:r>
              <a:rPr lang="en-US" sz="2667" dirty="0"/>
              <a:t>. Train a regression model on the </a:t>
            </a:r>
            <a:r>
              <a:rPr lang="en-US" sz="2667" dirty="0" smtClean="0"/>
              <a:t>non-missing data </a:t>
            </a:r>
            <a:r>
              <a:rPr lang="en-US" sz="2667" dirty="0"/>
              <a:t>and </a:t>
            </a:r>
            <a:r>
              <a:rPr lang="en-US" sz="2667" dirty="0" smtClean="0"/>
              <a:t>predict the values for the </a:t>
            </a:r>
            <a:r>
              <a:rPr lang="en-US" sz="2667" dirty="0"/>
              <a:t>missing </a:t>
            </a:r>
            <a:r>
              <a:rPr lang="en-US" sz="2667" dirty="0" smtClean="0"/>
              <a:t>samples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/>
              <a:t>a</a:t>
            </a:r>
            <a:r>
              <a:rPr lang="en-US" sz="2667" dirty="0" smtClean="0"/>
              <a:t>dd a binary feature indicating if value is missing or not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F35126"/>
                </a:solidFill>
              </a:rPr>
              <a:t>Missing values ( </a:t>
            </a:r>
            <a:r>
              <a:rPr lang="en-US" sz="2800" b="1" i="1" dirty="0" err="1">
                <a:solidFill>
                  <a:srgbClr val="F35126"/>
                </a:solidFill>
              </a:rPr>
              <a:t>eg</a:t>
            </a:r>
            <a:r>
              <a:rPr lang="en-US" sz="2800" b="1" i="1" dirty="0">
                <a:solidFill>
                  <a:srgbClr val="F35126"/>
                </a:solidFill>
              </a:rPr>
              <a:t>. Other contacts)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ignore the missing values.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r>
              <a:rPr lang="en-US" sz="2667" dirty="0" smtClean="0"/>
              <a:t>consider the non-missing values together with “contacts”</a:t>
            </a:r>
          </a:p>
          <a:p>
            <a:pPr marL="838190" lvl="1" indent="-380990">
              <a:buFont typeface="Wingdings" panose="05000000000000000000" pitchFamily="2" charset="2"/>
              <a:buChar char="§"/>
            </a:pPr>
            <a:endParaRPr lang="en-US" sz="2667" dirty="0" smtClean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Concatenate all features together to form a matrix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17535</TotalTime>
  <Words>563</Words>
  <Application>Microsoft Office PowerPoint</Application>
  <PresentationFormat>宽屏</PresentationFormat>
  <Paragraphs>150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Gotham Medium</vt:lpstr>
      <vt:lpstr>宋体</vt:lpstr>
      <vt:lpstr>Arial</vt:lpstr>
      <vt:lpstr>Calibri</vt:lpstr>
      <vt:lpstr>Calibri Light</vt:lpstr>
      <vt:lpstr>Courier New</vt:lpstr>
      <vt:lpstr>Wingdings</vt:lpstr>
      <vt:lpstr>Office 主题</vt:lpstr>
      <vt:lpstr>Who would be a good loanee?</vt:lpstr>
      <vt:lpstr>Introduction </vt:lpstr>
      <vt:lpstr>TABLE OF CONTENTS </vt:lpstr>
      <vt:lpstr>Understanding the labels </vt:lpstr>
      <vt:lpstr>Understanding the data features </vt:lpstr>
      <vt:lpstr>Understanding the data features </vt:lpstr>
      <vt:lpstr>Understanding the data features </vt:lpstr>
      <vt:lpstr>Understanding the data features </vt:lpstr>
      <vt:lpstr>Presenting data to the learning algorithms </vt:lpstr>
      <vt:lpstr>Data Statistics </vt:lpstr>
      <vt:lpstr>Impacts of certain features </vt:lpstr>
      <vt:lpstr>Learning Models </vt:lpstr>
      <vt:lpstr>Learning Models </vt:lpstr>
      <vt:lpstr>Conclusion and future direction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Annotation and Tag Completion via Kernel Metric Learning and Noisy Matrix Recovery</dc:title>
  <dc:creator>Zheyun Feng</dc:creator>
  <cp:lastModifiedBy>Zheyun Feng</cp:lastModifiedBy>
  <cp:revision>305</cp:revision>
  <dcterms:created xsi:type="dcterms:W3CDTF">2015-02-02T22:07:03Z</dcterms:created>
  <dcterms:modified xsi:type="dcterms:W3CDTF">2015-07-21T19:15:45Z</dcterms:modified>
</cp:coreProperties>
</file>